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5" r:id="rId6"/>
    <p:sldId id="260" r:id="rId7"/>
    <p:sldId id="264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8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4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2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4869-327E-48CB-B877-1DC939481677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9B9A-0D22-4673-9969-5DD4831DAD6C}" type="datetimeFigureOut">
              <a:rPr lang="ru-RU" smtClean="0"/>
              <a:t>07.06.2024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12" Type="http://schemas.openxmlformats.org/officeDocument/2006/relationships/image" Target="../media/image16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jpe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07958" y="2073309"/>
            <a:ext cx="9720759" cy="2585124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«Адам анатомиясы»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оқулық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«Адам анатомиясы»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учебник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380142"/>
              </p:ext>
            </p:extLst>
          </p:nvPr>
        </p:nvGraphicFramePr>
        <p:xfrm>
          <a:off x="3583952" y="3332533"/>
          <a:ext cx="569696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34209" imgH="65887" progId="CorelDraw.Graphic.21">
                  <p:embed/>
                </p:oleObj>
              </mc:Choice>
              <mc:Fallback>
                <p:oleObj name="CorelDRAW" r:id="rId2" imgW="3634209" imgH="65887" progId="CorelDraw.Graphic.21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3952" y="3332533"/>
                        <a:ext cx="5696960" cy="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988385"/>
              </p:ext>
            </p:extLst>
          </p:nvPr>
        </p:nvGraphicFramePr>
        <p:xfrm>
          <a:off x="-14796" y="2898014"/>
          <a:ext cx="6283325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980332" imgH="1246440" progId="CorelDraw.Graphic.21">
                  <p:embed/>
                </p:oleObj>
              </mc:Choice>
              <mc:Fallback>
                <p:oleObj name="CorelDRAW" r:id="rId4" imgW="1980332" imgH="1246440" progId="CorelDraw.Graphic.21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796" y="2898014"/>
                        <a:ext cx="6283325" cy="395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63742"/>
              </p:ext>
            </p:extLst>
          </p:nvPr>
        </p:nvGraphicFramePr>
        <p:xfrm>
          <a:off x="7758548" y="-41565"/>
          <a:ext cx="4502727" cy="258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177194" imgH="675760" progId="CorelDraw.Graphic.21">
                  <p:embed/>
                </p:oleObj>
              </mc:Choice>
              <mc:Fallback>
                <p:oleObj name="CorelDRAW" r:id="rId6" imgW="1177194" imgH="675760" progId="CorelDraw.Graphic.21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58548" y="-41565"/>
                        <a:ext cx="4502727" cy="258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6"/>
          <p:cNvSpPr txBox="1">
            <a:spLocks/>
          </p:cNvSpPr>
          <p:nvPr/>
        </p:nvSpPr>
        <p:spPr>
          <a:xfrm>
            <a:off x="10518996" y="5303725"/>
            <a:ext cx="1419442" cy="905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/>
              <a:t>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Астана</a:t>
            </a:r>
          </a:p>
          <a:p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13.06.2024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3936"/>
            <a:ext cx="5099314" cy="1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538232"/>
                </p:ext>
              </p:extLst>
            </p:nvPr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334043"/>
                </p:ext>
              </p:extLst>
            </p:nvPr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nncrzRK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nncrz_kz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https://nncrz-uslugi.kz/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B394-6616-553B-B994-69062E3C1EDE}"/>
              </a:ext>
            </a:extLst>
          </p:cNvPr>
          <p:cNvSpPr txBox="1"/>
          <p:nvPr/>
        </p:nvSpPr>
        <p:spPr>
          <a:xfrm>
            <a:off x="434356" y="1345632"/>
            <a:ext cx="6844887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АВТОРЛАР :</a:t>
            </a:r>
          </a:p>
          <a:p>
            <a:pPr algn="just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Ахмад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Нургулим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Сагидулловна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С.Ж.Асфендияров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ҚазҰМУ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С.Р.Қарынбаев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қалыпты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анатомия кафедра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меңгерушісі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м.ғ.к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Досаев Тасбулат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Молдахметович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С.Ж.Асфендияров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ҚазҰМУ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С.Р.Қарынбаев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қалыпты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анатомия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кафедрасы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</a:rPr>
              <a:t>ның профессоры, м.ғ.д.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Искакова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Лунара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Алибековна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С.Ж.Асфендияров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ҚазҰМУ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С.Р.Қарынбаев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қалыпты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анатомия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кафедрасының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лекторы</a:t>
            </a:r>
          </a:p>
          <a:p>
            <a:pPr algn="just"/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Шакенов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Бауыржан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Шакенұлы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С.Ж.Асфендияров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ҚазҰМУ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С.Р.Қарынбаев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қалыпты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анатомия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кафедрасы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</a:rPr>
              <a:t>ның профессоры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CDD06F-5CAC-4382-0EE1-75EBE21817EB}"/>
              </a:ext>
            </a:extLst>
          </p:cNvPr>
          <p:cNvSpPr txBox="1"/>
          <p:nvPr/>
        </p:nvSpPr>
        <p:spPr>
          <a:xfrm>
            <a:off x="4026077" y="380524"/>
            <a:ext cx="7847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«Адам анатомиясы»</a:t>
            </a:r>
            <a:endParaRPr lang="ru-RU" sz="14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FCE6DE0-A3E2-EB05-34C7-E6D8F03F2CD9}"/>
              </a:ext>
            </a:extLst>
          </p:cNvPr>
          <p:cNvSpPr/>
          <p:nvPr/>
        </p:nvSpPr>
        <p:spPr>
          <a:xfrm>
            <a:off x="7279243" y="1439076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A85584-A66E-598F-5CA2-2E2F56EC6E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9293"/>
          <a:stretch/>
        </p:blipFill>
        <p:spPr>
          <a:xfrm>
            <a:off x="7874279" y="1586242"/>
            <a:ext cx="3020884" cy="44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DE63B-C778-7F7E-47F5-39A6CC9FAFAA}"/>
              </a:ext>
            </a:extLst>
          </p:cNvPr>
          <p:cNvSpPr txBox="1"/>
          <p:nvPr/>
        </p:nvSpPr>
        <p:spPr>
          <a:xfrm>
            <a:off x="171091" y="1648506"/>
            <a:ext cx="25662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Ахметов Ж.Б.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С.Ж.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Асфендияров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ҚазҰМУ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патологиялық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анатомия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кафедрасыны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ң профессоры, 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ғ.к., ҚР ДСМ терминологиялық комиссиясының төрағасының орынбасары.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FCDF-AF45-E639-1247-93C5A64E9994}"/>
              </a:ext>
            </a:extLst>
          </p:cNvPr>
          <p:cNvSpPr txBox="1"/>
          <p:nvPr/>
        </p:nvSpPr>
        <p:spPr>
          <a:xfrm>
            <a:off x="6327102" y="1684144"/>
            <a:ext cx="25488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Рахманов 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РМҚК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kk-K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Ақтөбе өңіраралық сараптамалары орталығының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директоры,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м.ғ.к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F9947-509A-A207-FBCD-79FC12400304}"/>
              </a:ext>
            </a:extLst>
          </p:cNvPr>
          <p:cNvSpPr txBox="1"/>
          <p:nvPr/>
        </p:nvSpPr>
        <p:spPr>
          <a:xfrm>
            <a:off x="4437868" y="446816"/>
            <a:ext cx="73985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«Адам анатомиясы»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DB2DA7-3960-24EF-9741-E42A99BEDF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7749" y="1960234"/>
            <a:ext cx="1994479" cy="31888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6FFDD00-3F42-48AF-A994-8B07D35A30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25833" y="3344133"/>
            <a:ext cx="1720797" cy="2692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7FF6E7-9BEF-03B4-E5EE-643025637E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1231" y="1372310"/>
            <a:ext cx="3454943" cy="50037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B753B9-FCA9-57E8-D49F-350874BB9BDF}"/>
              </a:ext>
            </a:extLst>
          </p:cNvPr>
          <p:cNvSpPr txBox="1"/>
          <p:nvPr/>
        </p:nvSpPr>
        <p:spPr>
          <a:xfrm>
            <a:off x="2657733" y="1315061"/>
            <a:ext cx="6055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РЕЦЕНЗЕНТТЕР 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7367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DE63B-C778-7F7E-47F5-39A6CC9FAFAA}"/>
              </a:ext>
            </a:extLst>
          </p:cNvPr>
          <p:cNvSpPr txBox="1"/>
          <p:nvPr/>
        </p:nvSpPr>
        <p:spPr>
          <a:xfrm>
            <a:off x="171091" y="1648506"/>
            <a:ext cx="17868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FCDF-AF45-E639-1247-93C5A64E9994}"/>
              </a:ext>
            </a:extLst>
          </p:cNvPr>
          <p:cNvSpPr txBox="1"/>
          <p:nvPr/>
        </p:nvSpPr>
        <p:spPr>
          <a:xfrm>
            <a:off x="6111606" y="1575581"/>
            <a:ext cx="2393864" cy="354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Терминологиялық комиссияда аталған жұмыс қарастырылып, баспадан шығаруға жарамды деп шешілді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F9947-509A-A207-FBCD-79FC12400304}"/>
              </a:ext>
            </a:extLst>
          </p:cNvPr>
          <p:cNvSpPr txBox="1"/>
          <p:nvPr/>
        </p:nvSpPr>
        <p:spPr>
          <a:xfrm>
            <a:off x="4437868" y="446816"/>
            <a:ext cx="73985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«Адам анатомиясы» 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753B9-FCA9-57E8-D49F-350874BB9BDF}"/>
              </a:ext>
            </a:extLst>
          </p:cNvPr>
          <p:cNvSpPr txBox="1"/>
          <p:nvPr/>
        </p:nvSpPr>
        <p:spPr>
          <a:xfrm>
            <a:off x="1318466" y="1194079"/>
            <a:ext cx="3738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АНТИПЛАГИАТ:</a:t>
            </a:r>
            <a:endParaRPr lang="ru-RU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7472A9-8D34-4E00-FBDE-D68CA68D9E6E}"/>
              </a:ext>
            </a:extLst>
          </p:cNvPr>
          <p:cNvSpPr txBox="1"/>
          <p:nvPr/>
        </p:nvSpPr>
        <p:spPr>
          <a:xfrm>
            <a:off x="7357645" y="1202960"/>
            <a:ext cx="3738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ТЕРМИНКОМ:</a:t>
            </a:r>
            <a:endParaRPr lang="ru-RU" sz="14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4783B17-CE34-270D-318F-5A6212B9C5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69" y="1616351"/>
            <a:ext cx="3530662" cy="48716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C11E00-5D54-CCEF-36BE-0D567B8F22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1588430"/>
            <a:ext cx="3488776" cy="46469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4C6C3DA-0B1D-DD27-F0C5-E0F9D6B9CF4A}"/>
              </a:ext>
            </a:extLst>
          </p:cNvPr>
          <p:cNvSpPr txBox="1"/>
          <p:nvPr/>
        </p:nvSpPr>
        <p:spPr>
          <a:xfrm>
            <a:off x="3491038" y="1489421"/>
            <a:ext cx="2548855" cy="4752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Заимствования, выявленные в работе, являются законными и не являются плагиатом. Уровень подобия не превышает допустимого предела. Таким образом работа независима и принимается.</a:t>
            </a: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Стрелка: вверх-вниз 28">
            <a:extLst>
              <a:ext uri="{FF2B5EF4-FFF2-40B4-BE49-F238E27FC236}">
                <a16:creationId xmlns:a16="http://schemas.microsoft.com/office/drawing/2014/main" id="{DCD0677A-7E6F-9D7D-32AF-C2C32D1B9446}"/>
              </a:ext>
            </a:extLst>
          </p:cNvPr>
          <p:cNvSpPr/>
          <p:nvPr/>
        </p:nvSpPr>
        <p:spPr>
          <a:xfrm>
            <a:off x="5952561" y="1292421"/>
            <a:ext cx="242316" cy="5136037"/>
          </a:xfrm>
          <a:prstGeom prst="up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634209" imgH="65887" progId="CorelDraw.Graphic.21">
                    <p:embed/>
                  </p:oleObj>
                </mc:Choice>
                <mc:Fallback>
                  <p:oleObj name="CorelDRAW" r:id="rId2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177194" imgH="675760" progId="CorelDraw.Graphic.21">
                    <p:embed/>
                  </p:oleObj>
                </mc:Choice>
                <mc:Fallback>
                  <p:oleObj name="CorelDRAW" r:id="rId4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319BC-04D4-E63F-7A3E-5504DB65D13C}"/>
              </a:ext>
            </a:extLst>
          </p:cNvPr>
          <p:cNvSpPr txBox="1"/>
          <p:nvPr/>
        </p:nvSpPr>
        <p:spPr>
          <a:xfrm>
            <a:off x="746769" y="2205110"/>
            <a:ext cx="10710249" cy="329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Ғылыми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медициналық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сараптамалық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қорытынды: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«Адам анатомиясы» оқулығы жоғарыда келтірілген ұссыныстар мен ескертулерді ескере отырып, оқу материалы ретінде ұсынылуы мүмкін.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«Адам анатомиясы» оқулығы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бекітілсін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ескертулер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ұсыныстарды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баспаханалық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тәсілмен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басып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шығаруға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рұқсат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етілсін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DA9B-0452-CA93-AA40-DDDF3B7FC3D5}"/>
              </a:ext>
            </a:extLst>
          </p:cNvPr>
          <p:cNvSpPr txBox="1"/>
          <p:nvPr/>
        </p:nvSpPr>
        <p:spPr>
          <a:xfrm>
            <a:off x="1159489" y="1315457"/>
            <a:ext cx="10138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«Адам анатомиясы»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844C26-E593-0C40-06C4-3D37BAAC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72"/>
            <a:ext cx="10515600" cy="4351338"/>
          </a:xfrm>
        </p:spPr>
        <p:txBody>
          <a:bodyPr/>
          <a:lstStyle/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r>
              <a:rPr lang="kk-KZ" sz="5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  <a:r>
              <a:rPr lang="kk-KZ" sz="5000" dirty="0"/>
              <a:t> </a:t>
            </a:r>
          </a:p>
          <a:p>
            <a:pPr algn="ctr"/>
            <a:endParaRPr lang="kk-KZ" sz="5000" dirty="0"/>
          </a:p>
          <a:p>
            <a:pPr marL="0" indent="0" algn="ctr">
              <a:buNone/>
            </a:pPr>
            <a:endParaRPr lang="ru-RU" sz="35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33547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чмн ННЦРЗ общ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чмн ННЦРЗ общ" id="{AC606D12-20E3-4B08-B507-5F2A0E515C49}" vid="{85895729-C766-4512-BFFB-56CD8CFD002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шаблончмн ННЦРЗ общ</Template>
  <TotalTime>12473</TotalTime>
  <Words>339</Words>
  <Application>Microsoft Office PowerPoint</Application>
  <PresentationFormat>Широкоэкранный</PresentationFormat>
  <Paragraphs>53</Paragraphs>
  <Slides>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шаблончмн ННЦРЗ общ</vt:lpstr>
      <vt:lpstr>Специальное оформление</vt:lpstr>
      <vt:lpstr>CorelDRAW</vt:lpstr>
      <vt:lpstr> «Адам анатомиясы»  оқулық   «Адам анатомиясы» учебник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Асель Мурат</cp:lastModifiedBy>
  <cp:revision>33</cp:revision>
  <cp:lastPrinted>2023-10-26T07:18:19Z</cp:lastPrinted>
  <dcterms:created xsi:type="dcterms:W3CDTF">2021-10-08T04:32:20Z</dcterms:created>
  <dcterms:modified xsi:type="dcterms:W3CDTF">2024-06-07T11:08:45Z</dcterms:modified>
</cp:coreProperties>
</file>