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72" r:id="rId2"/>
    <p:sldId id="261" r:id="rId3"/>
    <p:sldId id="265" r:id="rId4"/>
    <p:sldId id="269" r:id="rId5"/>
    <p:sldId id="27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8" autoAdjust="0"/>
    <p:restoredTop sz="94660"/>
  </p:normalViewPr>
  <p:slideViewPr>
    <p:cSldViewPr>
      <p:cViewPr varScale="1">
        <p:scale>
          <a:sx n="72" d="100"/>
          <a:sy n="72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85444-9412-444A-AA68-E53D977C2728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463C5-31C4-4BDE-8BF9-29863CC73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418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ursing.developement@gmail.com" TargetMode="External"/><Relationship Id="rId2" Type="http://schemas.openxmlformats.org/officeDocument/2006/relationships/hyperlink" Target="mailto:gup.nursing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ursing.scientific.research@gmail.com" TargetMode="External"/><Relationship Id="rId4" Type="http://schemas.openxmlformats.org/officeDocument/2006/relationships/hyperlink" Target="mailto:institutional.developement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F202E0-E381-4ECD-B628-A197DCDD6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24437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Мониторинг деятельности ГУП и Комитетов УМО направления подготовки «Сестринское дело» за 2023-2024 </a:t>
            </a:r>
            <a:r>
              <a:rPr lang="ru-RU" dirty="0" err="1"/>
              <a:t>уч.год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FBED1F-5E0A-4B8E-A77E-9FCC16B5B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733256"/>
            <a:ext cx="8229600" cy="591344"/>
          </a:xfrm>
        </p:spPr>
        <p:txBody>
          <a:bodyPr/>
          <a:lstStyle/>
          <a:p>
            <a:pPr algn="r"/>
            <a:r>
              <a:rPr lang="ru-RU" dirty="0"/>
              <a:t>Докладчик – Оспанова Д.А.</a:t>
            </a:r>
          </a:p>
        </p:txBody>
      </p:sp>
    </p:spTree>
    <p:extLst>
      <p:ext uri="{BB962C8B-B14F-4D97-AF65-F5344CB8AC3E}">
        <p14:creationId xmlns:p14="http://schemas.microsoft.com/office/powerpoint/2010/main" val="111912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0DAA78-7748-460D-86C0-3E09325B1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Состав ГУП программ подготовки специалистов сестринского дела</a:t>
            </a:r>
            <a:endParaRPr lang="ru-RU" sz="2800" dirty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24726A23-E069-4AE8-80FE-B44B11A171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722845"/>
              </p:ext>
            </p:extLst>
          </p:nvPr>
        </p:nvGraphicFramePr>
        <p:xfrm>
          <a:off x="343809" y="2276872"/>
          <a:ext cx="8456382" cy="4087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783">
                  <a:extLst>
                    <a:ext uri="{9D8B030D-6E8A-4147-A177-3AD203B41FA5}">
                      <a16:colId xmlns:a16="http://schemas.microsoft.com/office/drawing/2014/main" val="2559514192"/>
                    </a:ext>
                  </a:extLst>
                </a:gridCol>
                <a:gridCol w="4351105">
                  <a:extLst>
                    <a:ext uri="{9D8B030D-6E8A-4147-A177-3AD203B41FA5}">
                      <a16:colId xmlns:a16="http://schemas.microsoft.com/office/drawing/2014/main" val="379298612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546201615"/>
                    </a:ext>
                  </a:extLst>
                </a:gridCol>
                <a:gridCol w="2613390">
                  <a:extLst>
                    <a:ext uri="{9D8B030D-6E8A-4147-A177-3AD203B41FA5}">
                      <a16:colId xmlns:a16="http://schemas.microsoft.com/office/drawing/2014/main" val="2571645718"/>
                    </a:ext>
                  </a:extLst>
                </a:gridCol>
              </a:tblGrid>
              <a:tr h="767377">
                <a:tc>
                  <a:txBody>
                    <a:bodyPr/>
                    <a:lstStyle/>
                    <a:p>
                      <a:pPr marL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№/п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Комитетов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gup.nursing@gmail.com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Количество членов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председателя комитета, должность, организация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1748307"/>
                  </a:ext>
                </a:extLst>
              </a:tr>
              <a:tr h="64008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и поддержка СД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nursing.developement@gmail.com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Кайдаулов Мухтар Кенжебекович</a:t>
                      </a:r>
                      <a:endParaRPr lang="ru-RU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ННЦФ РК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910300"/>
                  </a:ext>
                </a:extLst>
              </a:tr>
              <a:tr h="94483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Укрепление институционального потенциала и лидерских навыков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institutional.developement@gmail.com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Жуманбаева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Жанар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Махмутовна</a:t>
                      </a:r>
                      <a:r>
                        <a:rPr kumimoji="0"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НАО МУС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2634451"/>
                  </a:ext>
                </a:extLst>
              </a:tr>
              <a:tr h="116564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Научные исследования в сестринском деле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nursing</a:t>
                      </a:r>
                      <a:r>
                        <a:rPr lang="ru-RU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scientific</a:t>
                      </a:r>
                      <a:r>
                        <a:rPr lang="ru-RU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research</a:t>
                      </a:r>
                      <a:r>
                        <a:rPr lang="ru-RU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@</a:t>
                      </a:r>
                      <a:r>
                        <a:rPr lang="en-US" sz="1800" u="sng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gmail</a:t>
                      </a:r>
                      <a:r>
                        <a:rPr lang="ru-RU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8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com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Иванченко Нелля Николаевна</a:t>
                      </a:r>
                      <a:endParaRPr lang="ru-RU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НАО «КазНМУ им.Асфендиярова»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6829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54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E053646-E81E-CCD4-B261-9FDA1957F3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859948"/>
              </p:ext>
            </p:extLst>
          </p:nvPr>
        </p:nvGraphicFramePr>
        <p:xfrm>
          <a:off x="251520" y="620688"/>
          <a:ext cx="8784976" cy="6085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0568">
                  <a:extLst>
                    <a:ext uri="{9D8B030D-6E8A-4147-A177-3AD203B41FA5}">
                      <a16:colId xmlns:a16="http://schemas.microsoft.com/office/drawing/2014/main" val="1106493276"/>
                    </a:ext>
                  </a:extLst>
                </a:gridCol>
                <a:gridCol w="4864408">
                  <a:extLst>
                    <a:ext uri="{9D8B030D-6E8A-4147-A177-3AD203B41FA5}">
                      <a16:colId xmlns:a16="http://schemas.microsoft.com/office/drawing/2014/main" val="3141093926"/>
                    </a:ext>
                  </a:extLst>
                </a:gridCol>
              </a:tblGrid>
              <a:tr h="346299">
                <a:tc>
                  <a:txBody>
                    <a:bodyPr/>
                    <a:lstStyle/>
                    <a:p>
                      <a:r>
                        <a:rPr kumimoji="0" lang="kk-K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Отечественные ОВПО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Организации работодателей</a:t>
                      </a:r>
                      <a:endParaRPr lang="ru-K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595407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РГП на ПХВ «Казахский национальный университет имени аль-Фараби»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«Научный центр урологии им.академика Б.У.Джарбусынова»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8129965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«Казахский национальный медицинский университет им. </a:t>
                      </a:r>
                      <a:r>
                        <a:rPr lang="ru-RU" sz="1400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С.Д.Асфендиярова</a:t>
                      </a:r>
                      <a:r>
                        <a:rPr lang="kk-KZ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«Научный центр Нейрохирургии»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5228989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«Медицинский университет </a:t>
                      </a:r>
                      <a:r>
                        <a:rPr lang="kk-KZ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Астана» 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«Научный центр педиатрии и детской хирургии»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1063359"/>
                  </a:ext>
                </a:extLst>
              </a:tr>
              <a:tr h="228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НУО «Казахстанско-Российский медицинский университет»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</a:t>
                      </a: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Национальный научный центр фтизиопульмонологии РК» 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064730"/>
                  </a:ext>
                </a:extLst>
              </a:tr>
              <a:tr h="2594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«Медицинский университет Семей»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«UMC» Назарбаев Университета 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062398"/>
                  </a:ext>
                </a:extLst>
              </a:tr>
              <a:tr h="138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«Западно-Казахстанский медицинский университет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им.Марата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Оспанова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Национальный научный центр травматологии и ортопедии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г.Нур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-Султан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6437302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НАО «Медицинский университет Караганды»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Медицинский колледж Эмили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487514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АО «Южно-Казахстанская медицинская академия»</a:t>
                      </a:r>
                      <a:endParaRPr lang="ru-KZ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Республиканский высший медиицинский 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6673078"/>
                  </a:ext>
                </a:extLst>
              </a:tr>
              <a:tr h="2172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«UMC» Назарбаев Университет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ВМК «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Интердент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6040496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РГП на ПХВ «Кокшетауский Государственный университет имени Ш.Уалиханова»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Карагандинский высший медицинский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интерколледж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5702408"/>
                  </a:ext>
                </a:extLst>
              </a:tr>
              <a:tr h="2240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Каспийский Общественный университет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Алматинский высший медицинский 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662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Медицинский колледж </a:t>
                      </a: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Авимед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822872"/>
                  </a:ext>
                </a:extLst>
              </a:tr>
              <a:tr h="241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Кокшетауский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высший медицинский 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8711120"/>
                  </a:ext>
                </a:extLst>
              </a:tr>
              <a:tr h="2252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Туркестанский высший медицинский колледж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7427712"/>
                  </a:ext>
                </a:extLst>
              </a:tr>
              <a:tr h="2693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РОО «Специалистов сестринского дела» Парыз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7673958"/>
                  </a:ext>
                </a:extLst>
              </a:tr>
              <a:tr h="3415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РОО «Национальная ассоциация специалистов здравоохр-я» 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5759056"/>
                  </a:ext>
                </a:extLst>
              </a:tr>
              <a:tr h="3462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Многопрофильные городские больницы</a:t>
                      </a:r>
                      <a:endParaRPr lang="ru-KZ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7277277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FAD31286-5E01-FB20-BAD5-AA30BCF2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6633"/>
            <a:ext cx="8460432" cy="432048"/>
          </a:xfrm>
        </p:spPr>
        <p:txBody>
          <a:bodyPr>
            <a:noAutofit/>
          </a:bodyPr>
          <a:lstStyle/>
          <a:p>
            <a:r>
              <a:rPr lang="ru-RU" sz="3200" b="1" dirty="0"/>
              <a:t>Представители организаций в составе ГУП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2677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044580C-9447-D05C-56F5-5F5F2CC0FC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692323"/>
              </p:ext>
            </p:extLst>
          </p:nvPr>
        </p:nvGraphicFramePr>
        <p:xfrm>
          <a:off x="362731" y="1062539"/>
          <a:ext cx="8418538" cy="5646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210">
                  <a:extLst>
                    <a:ext uri="{9D8B030D-6E8A-4147-A177-3AD203B41FA5}">
                      <a16:colId xmlns:a16="http://schemas.microsoft.com/office/drawing/2014/main" val="2359058657"/>
                    </a:ext>
                  </a:extLst>
                </a:gridCol>
                <a:gridCol w="6740200">
                  <a:extLst>
                    <a:ext uri="{9D8B030D-6E8A-4147-A177-3AD203B41FA5}">
                      <a16:colId xmlns:a16="http://schemas.microsoft.com/office/drawing/2014/main" val="110241149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709096085"/>
                    </a:ext>
                  </a:extLst>
                </a:gridCol>
              </a:tblGrid>
              <a:tr h="413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и % исполнения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6482637"/>
                  </a:ext>
                </a:extLst>
              </a:tr>
              <a:tr h="492537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и утверждение состава ГУП, Комитетов на 2023-2024 учебный год, 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тверждение планов работы ГУП, Комитетов на 2023-2024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756319"/>
                  </a:ext>
                </a:extLst>
              </a:tr>
              <a:tr h="413369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Отчеты ГУП за 2022-2023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., планы ГУП на 2023-2024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5598459"/>
                  </a:ext>
                </a:extLst>
              </a:tr>
              <a:tr h="492537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результатов независимой оценки выпускников программ высшего и послевузовского образования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0267566"/>
                  </a:ext>
                </a:extLst>
              </a:tr>
              <a:tr h="750892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Итоги приема в магистратуру и докторантуру по специальности «Сестринское дело» и «Сестринская наука», предшествующий уровень подготовки для поступающих в магистратуру и докторантуру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2202413"/>
                  </a:ext>
                </a:extLst>
              </a:tr>
              <a:tr h="413369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профессиональных стандартов в области здравоохранения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процессе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5223455"/>
                  </a:ext>
                </a:extLst>
              </a:tr>
              <a:tr h="750892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Независимая оценка обучающихся ОП по направлению подготовки Здравоохранение по специальности «Сестринское дело»: согласование спецификаций, списка экспертов, графика экспертизы и аттестации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1563013"/>
                  </a:ext>
                </a:extLst>
              </a:tr>
              <a:tr h="413369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группа по вопросу разработки Комплексного плана СД до 2026 года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kk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процессе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346532"/>
                  </a:ext>
                </a:extLst>
              </a:tr>
              <a:tr h="492537"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образовательных программ по направлению подготовки «Здравоохранения» по специальности «Сестринское дело» ОВПО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 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7533556"/>
                  </a:ext>
                </a:extLst>
              </a:tr>
              <a:tr h="4925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</a:t>
                      </a:r>
                      <a:endParaRPr lang="ru-K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внутренней мобильности обучающихся и преподавателей. Развитие мобильности в организациях образования в области здравоохранения.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оценено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0019261"/>
                  </a:ext>
                </a:extLst>
              </a:tr>
              <a:tr h="355637">
                <a:tc>
                  <a:txBody>
                    <a:bodyPr/>
                    <a:lstStyle/>
                    <a:p>
                      <a:pPr algn="ctr"/>
                      <a:endParaRPr lang="ru-K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6226636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9717277-BCD7-E6AF-EBC0-EE606DDF3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Выполнение плана работы ГУП </a:t>
            </a:r>
            <a:r>
              <a:rPr lang="ru-RU" sz="2400" b="1" dirty="0">
                <a:effectLst/>
                <a:ea typeface="Times New Roman" panose="02020603050405020304" pitchFamily="18" charset="0"/>
              </a:rPr>
              <a:t>программ подготовки специалистов сестринского дела </a:t>
            </a:r>
            <a:r>
              <a:rPr lang="ru-RU" sz="2400" b="1" dirty="0"/>
              <a:t>на 2023-2024 учебный год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2816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7F9D2-AAAB-1E43-0FEA-343975733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16" y="260648"/>
            <a:ext cx="8229600" cy="864096"/>
          </a:xfrm>
        </p:spPr>
        <p:txBody>
          <a:bodyPr>
            <a:normAutofit/>
          </a:bodyPr>
          <a:lstStyle/>
          <a:p>
            <a:r>
              <a:rPr lang="ru-RU" sz="2400" b="1" dirty="0"/>
              <a:t>План работы ГУП </a:t>
            </a:r>
            <a:r>
              <a:rPr lang="ru-RU" sz="2400" b="1" dirty="0">
                <a:effectLst/>
                <a:ea typeface="Times New Roman" panose="02020603050405020304" pitchFamily="18" charset="0"/>
              </a:rPr>
              <a:t>программ подготовки специалистов сестринского дела </a:t>
            </a:r>
            <a:r>
              <a:rPr lang="ru-RU" sz="2400" b="1" dirty="0"/>
              <a:t>на 2023-2024 учебный год </a:t>
            </a:r>
            <a:r>
              <a:rPr lang="ru-RU" sz="1800" b="1" dirty="0"/>
              <a:t>(продолжение)</a:t>
            </a:r>
            <a:endParaRPr lang="ru-KZ" sz="1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20A824C-918D-3C07-441A-22E33853E3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481739"/>
              </p:ext>
            </p:extLst>
          </p:nvPr>
        </p:nvGraphicFramePr>
        <p:xfrm>
          <a:off x="215516" y="1340768"/>
          <a:ext cx="8712968" cy="5298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76">
                  <a:extLst>
                    <a:ext uri="{9D8B030D-6E8A-4147-A177-3AD203B41FA5}">
                      <a16:colId xmlns:a16="http://schemas.microsoft.com/office/drawing/2014/main" val="3757143212"/>
                    </a:ext>
                  </a:extLst>
                </a:gridCol>
                <a:gridCol w="6660416">
                  <a:extLst>
                    <a:ext uri="{9D8B030D-6E8A-4147-A177-3AD203B41FA5}">
                      <a16:colId xmlns:a16="http://schemas.microsoft.com/office/drawing/2014/main" val="416478688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689664365"/>
                    </a:ext>
                  </a:extLst>
                </a:gridCol>
              </a:tblGrid>
              <a:tr h="394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и % исполнения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073323"/>
                  </a:ext>
                </a:extLst>
              </a:tr>
              <a:tr h="716032">
                <a:tc>
                  <a:txBody>
                    <a:bodyPr/>
                    <a:lstStyle/>
                    <a:p>
                      <a:r>
                        <a:rPr lang="ru-RU" sz="1400" dirty="0"/>
                        <a:t>10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трудоустройства выпускников 2023 года, анализ обеспеченности кадров здравоохранения РК</a:t>
                      </a:r>
                    </a:p>
                    <a:p>
                      <a:pPr algn="just">
                        <a:lnSpc>
                          <a:spcPct val="125000"/>
                        </a:lnSpc>
                      </a:pP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8770077"/>
                  </a:ext>
                </a:extLst>
              </a:tr>
              <a:tr h="962394">
                <a:tc>
                  <a:txBody>
                    <a:bodyPr/>
                    <a:lstStyle/>
                    <a:p>
                      <a:r>
                        <a:rPr lang="ru-RU" sz="1400" dirty="0"/>
                        <a:t>11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Независимая оценка выпускников ОП по направлению подготовки Здравоохранение по специальности «Сестринское дело»: согласование спецификаций, списка экспертов, графика экспертизы и аттестации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8405600"/>
                  </a:ext>
                </a:extLst>
              </a:tr>
              <a:tr h="1455116">
                <a:tc>
                  <a:txBody>
                    <a:bodyPr/>
                    <a:lstStyle/>
                    <a:p>
                      <a:r>
                        <a:rPr lang="ru-RU" sz="1400" dirty="0"/>
                        <a:t>12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Преемственность 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перезачет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обучения и кредитов при получении высшего образования по родственным квалификациям, в частности по специальности «Сестринское дело» по сокращенным образовательным программам с ускоренным сроком обучения на базе технического и профессионального,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послесреднего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или высшего образования</a:t>
                      </a:r>
                    </a:p>
                    <a:p>
                      <a:pPr algn="just">
                        <a:lnSpc>
                          <a:spcPct val="125000"/>
                        </a:lnSpc>
                      </a:pP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 ВУЗ отработал самостоятельно с учетом дисциплин действующих ОП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509919"/>
                  </a:ext>
                </a:extLst>
              </a:tr>
              <a:tr h="469671">
                <a:tc>
                  <a:txBody>
                    <a:bodyPr/>
                    <a:lstStyle/>
                    <a:p>
                      <a:r>
                        <a:rPr lang="ru-RU" sz="1400" dirty="0"/>
                        <a:t>13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рабочей группе по аттестации Высших медицинских колледжей РК</a:t>
                      </a:r>
                    </a:p>
                    <a:p>
                      <a:pPr algn="just">
                        <a:lnSpc>
                          <a:spcPct val="125000"/>
                        </a:lnSpc>
                      </a:pP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3809910"/>
                  </a:ext>
                </a:extLst>
              </a:tr>
              <a:tr h="971161">
                <a:tc>
                  <a:txBody>
                    <a:bodyPr/>
                    <a:lstStyle/>
                    <a:p>
                      <a:r>
                        <a:rPr lang="ru-RU" sz="1400" dirty="0"/>
                        <a:t>14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Международные конференции или секции конференций по вопросам развития сестринского дела в стране и мире,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вопросам образования в Сестринском деле и трансферту передовых технологий 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Март-Июнь</a:t>
                      </a:r>
                    </a:p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ВУЗы РК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6914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078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441</TotalTime>
  <Words>640</Words>
  <Application>Microsoft Office PowerPoint</Application>
  <PresentationFormat>Экран (4:3)</PresentationFormat>
  <Paragraphs>119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Times New Roman</vt:lpstr>
      <vt:lpstr>Wingdings 2</vt:lpstr>
      <vt:lpstr>Поток</vt:lpstr>
      <vt:lpstr>Мониторинг деятельности ГУП и Комитетов УМО направления подготовки «Сестринское дело» за 2023-2024 уч.год</vt:lpstr>
      <vt:lpstr>Состав ГУП программ подготовки специалистов сестринского дела</vt:lpstr>
      <vt:lpstr>Представители организаций в составе ГУП</vt:lpstr>
      <vt:lpstr>Выполнение плана работы ГУП программ подготовки специалистов сестринского дела на 2023-2024 учебный год</vt:lpstr>
      <vt:lpstr>План работы ГУП программ подготовки специалистов сестринского дела на 2023-2024 учебный год (продолжение)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Мақпал Мамырбекова</dc:creator>
  <cp:lastModifiedBy>Оспанова Динара</cp:lastModifiedBy>
  <cp:revision>29</cp:revision>
  <cp:lastPrinted>2021-10-18T07:01:47Z</cp:lastPrinted>
  <dcterms:created xsi:type="dcterms:W3CDTF">2021-10-15T11:13:57Z</dcterms:created>
  <dcterms:modified xsi:type="dcterms:W3CDTF">2024-05-15T12:29:11Z</dcterms:modified>
</cp:coreProperties>
</file>