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65" r:id="rId4"/>
    <p:sldId id="266" r:id="rId5"/>
    <p:sldId id="258" r:id="rId6"/>
    <p:sldId id="262" r:id="rId7"/>
    <p:sldId id="267" r:id="rId8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D7E2C6-CEC7-40B5-B1B5-493024D12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185D162-6BD7-47E7-B27D-C6419C54EB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79769F-41E3-47D0-8C61-91A4737C9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A27D-23BA-4427-94F6-F922B47FE23B}" type="datetimeFigureOut">
              <a:rPr lang="x-none" smtClean="0"/>
              <a:pPr/>
              <a:t>20.05.2024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A0C15C2-9AB5-4265-B5BC-6D2447AED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B94E3D0-54BE-466C-BC4E-4435DD4B9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5DA5D-32EB-42B7-8DDB-D9136B93DFC7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7364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139FB4-CFED-434F-A58A-0C2C1619A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A3FCE4F-76A1-4EBA-9D0A-CBAEFC61DF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68DB65-0A13-4B4A-81AA-D1EB51485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A27D-23BA-4427-94F6-F922B47FE23B}" type="datetimeFigureOut">
              <a:rPr lang="x-none" smtClean="0"/>
              <a:pPr/>
              <a:t>20.05.2024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61CEFF-B547-4031-93E8-BF3F86B3D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DF3E1F-4165-407C-914B-AE8D6A38C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5DA5D-32EB-42B7-8DDB-D9136B93DFC7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25929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751A896-0EC0-43A3-8F19-D412D80F3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EF840DE-302C-4058-B52B-33181434C2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1DDC01F-3117-461D-B536-CFA43D9CA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A27D-23BA-4427-94F6-F922B47FE23B}" type="datetimeFigureOut">
              <a:rPr lang="x-none" smtClean="0"/>
              <a:pPr/>
              <a:t>20.05.2024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547F86-5B16-46AD-8D80-05AB0EE02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FF855B1-C11D-48A2-A372-1BFC26BFA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5DA5D-32EB-42B7-8DDB-D9136B93DFC7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7839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B2B37F-15D3-4C84-8282-AD8CD7231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FB7074C-C4F3-42F9-A632-4498914DA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7C9061-02C4-4FB7-9589-DAB3D061C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A27D-23BA-4427-94F6-F922B47FE23B}" type="datetimeFigureOut">
              <a:rPr lang="x-none" smtClean="0"/>
              <a:pPr/>
              <a:t>20.05.2024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9B1B0C-0B7F-4D4D-AC66-BD6E23004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F8123E4-5068-404B-AB40-07AE83872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5DA5D-32EB-42B7-8DDB-D9136B93DFC7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05993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4ECF7E-EEE8-4F69-9E7D-B943E85CE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B6A46D7-E7C9-47CC-A433-3A3BC3F1B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A81889-BFE5-4C17-9316-E287AA7F7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A27D-23BA-4427-94F6-F922B47FE23B}" type="datetimeFigureOut">
              <a:rPr lang="x-none" smtClean="0"/>
              <a:pPr/>
              <a:t>20.05.2024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BA2FB4-FF1B-4AEE-98B6-3862C4ED8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EDD993C-76B4-492F-9616-B7C62DD95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5DA5D-32EB-42B7-8DDB-D9136B93DFC7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036701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59252E-8E37-46A9-AC2D-7E664D147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F204BB-C978-4ED1-89BA-573E4729E4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E0CDF14-C1C2-4F30-89A6-A04E8E8EC2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8D99966-D3FB-450E-9905-A4B1D11E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A27D-23BA-4427-94F6-F922B47FE23B}" type="datetimeFigureOut">
              <a:rPr lang="x-none" smtClean="0"/>
              <a:pPr/>
              <a:t>20.05.2024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8EA5362-0709-42E0-9164-2255A4F5E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C1C0EEB-AA01-4048-8345-AE8DDCBC8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5DA5D-32EB-42B7-8DDB-D9136B93DFC7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75462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ADBFCE-6569-4F76-ABE9-08ADEBDE6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5705F1C-C571-4C3D-9D1F-10CAF0339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AE5F8DE-EED3-4EEA-96E0-287E0DD0A0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751BD7B-10A0-4559-B7E3-0F25E7E74D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627AF45-60BC-4C08-BCC1-36B4D0B071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02871C4-9ED9-4332-882B-74D313D1A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A27D-23BA-4427-94F6-F922B47FE23B}" type="datetimeFigureOut">
              <a:rPr lang="x-none" smtClean="0"/>
              <a:pPr/>
              <a:t>20.05.2024</a:t>
            </a:fld>
            <a:endParaRPr lang="x-none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C6F3170-696B-44D1-A1D1-571CA2612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BFEA773-1956-4BC0-859B-270F2AC6D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5DA5D-32EB-42B7-8DDB-D9136B93DFC7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10102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BA8CCD-588E-4F28-A6A4-F9569DB88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44AADEE-FDC0-47A9-B5A9-19560300B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A27D-23BA-4427-94F6-F922B47FE23B}" type="datetimeFigureOut">
              <a:rPr lang="x-none" smtClean="0"/>
              <a:pPr/>
              <a:t>20.05.2024</a:t>
            </a:fld>
            <a:endParaRPr lang="x-none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64718A-F055-4323-97B2-59EDC075E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A81DD8A-5070-49F3-865C-EA4A7FE48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5DA5D-32EB-42B7-8DDB-D9136B93DFC7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61965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E2B5DCF-3FB1-4BF1-89D4-749F84135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A27D-23BA-4427-94F6-F922B47FE23B}" type="datetimeFigureOut">
              <a:rPr lang="x-none" smtClean="0"/>
              <a:pPr/>
              <a:t>20.05.2024</a:t>
            </a:fld>
            <a:endParaRPr lang="x-none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8EA5E76-B3F9-4BDF-A707-9EB739106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B55FF53-B65B-439C-831C-ECE2B36E9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5DA5D-32EB-42B7-8DDB-D9136B93DFC7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29774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121947-1655-4068-B789-D4E5B0F9D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D8E6CFC-EF64-496D-BD21-F47BFB489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3A097B0-D046-48E3-9436-AE088E1E1B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5C40101-20A5-48D7-9EC5-8DC7F8624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A27D-23BA-4427-94F6-F922B47FE23B}" type="datetimeFigureOut">
              <a:rPr lang="x-none" smtClean="0"/>
              <a:pPr/>
              <a:t>20.05.2024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A4A4EC-563B-4D0A-A843-5C4ED4414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7F002C-FCDA-418D-9417-50D67826B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5DA5D-32EB-42B7-8DDB-D9136B93DFC7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088106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9107AE-C39B-488C-97B6-9AD90BD4E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8E701A2-DE55-47FE-B4BE-AEE2991F2D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C15A4D5-9867-4F72-BCF0-2F8A6C46A9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E7D4B8F-2D66-4C08-A508-330BF4632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A27D-23BA-4427-94F6-F922B47FE23B}" type="datetimeFigureOut">
              <a:rPr lang="x-none" smtClean="0"/>
              <a:pPr/>
              <a:t>20.05.2024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03BC0C-D927-436E-9B8B-F31E37A91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F6474D5-6893-4136-9F4B-68521C93F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5DA5D-32EB-42B7-8DDB-D9136B93DFC7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01599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708897-C1D5-4AB5-B9AC-3CC3A5491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7749B86-B184-4C93-BD54-0B9EA5B5D6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152EAB-58D4-4764-86D7-B2EA9CFA77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EA27D-23BA-4427-94F6-F922B47FE23B}" type="datetimeFigureOut">
              <a:rPr lang="x-none" smtClean="0"/>
              <a:pPr/>
              <a:t>20.05.2024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6E8471-12E7-4E5E-B6B1-1A7682298A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6654C54-40B7-4F55-BAC3-34B509AD6B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5DA5D-32EB-42B7-8DDB-D9136B93DFC7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113204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4A816B-0D0F-F105-6300-2AD3CCF08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1448" y="186859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Отчет о деятельности ГУП Онкология, Онкология радиационная, Анестезиология и реаниматология 2023-2024 уч. г.</a:t>
            </a:r>
            <a:endParaRPr lang="x-none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979BA07-CFF9-64DC-6382-3047E75E17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7250" y="4526948"/>
            <a:ext cx="11567604" cy="2331052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Председатель: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Председатель правления АО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КазНИИОиР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Заведующая кафедрой онкологии им. С.Н.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Нугманова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НАО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КазНМУ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им. С.Д.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Асфендиярова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»,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академик НАН РК, д.м.н., профессор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Кайдарова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Д.Р</a:t>
            </a:r>
            <a:r>
              <a:rPr lang="ru-RU" dirty="0"/>
              <a:t>.</a:t>
            </a:r>
          </a:p>
          <a:p>
            <a:r>
              <a:rPr lang="ru-RU" dirty="0"/>
              <a:t> </a:t>
            </a:r>
            <a:endParaRPr lang="x-none" dirty="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610000"/>
            <a:ext cx="1219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kk-K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«С.Ж. АСФЕНДИЯРОВ АТЫНДАҒЫ ҚАЗАҚ ҰЛТТЫҚ МЕДИЦИНА УНИВЕРСИТЕТІ» КЕАҚ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kk-K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НАО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«</a:t>
            </a:r>
            <a:r>
              <a:rPr kumimoji="0" lang="kk-K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КАЗАХСКИЙ НАЦИОНАЛЬНЫЙ 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МЕДИЦИНСКИЙ УНИВЕРСИТЕТ</a:t>
            </a:r>
            <a:r>
              <a:rPr kumimoji="0" lang="kk-K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 ИМЕНИ С.Д.АСФЕНДИЯРОВА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»</a:t>
            </a:r>
            <a:endParaRPr kumimoji="0" lang="ru-RU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27E8BEC-9D04-4DD5-A382-78653A6BF7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895" y="238335"/>
            <a:ext cx="1129984" cy="135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23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087D11-EEC6-4D76-896B-526B77EFE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034" y="0"/>
            <a:ext cx="10515600" cy="46760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 онкологии и онкологии радиационной</a:t>
            </a:r>
            <a:endParaRPr 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FE58FD-7B46-4343-9C71-BFF4E4647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4814" y="509437"/>
            <a:ext cx="10515600" cy="1060571"/>
          </a:xfrm>
        </p:spPr>
        <p:txBody>
          <a:bodyPr>
            <a:norm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База: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КазНМУ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им.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С.Д.Асфендиярова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Организации: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КазНМУ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им.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С.Д.Асфендиярова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КазНИИОиР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Комитета Онкологии и Онкологии радиационной</a:t>
            </a:r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7714345"/>
              </p:ext>
            </p:extLst>
          </p:nvPr>
        </p:nvGraphicFramePr>
        <p:xfrm>
          <a:off x="389467" y="1574808"/>
          <a:ext cx="11319933" cy="50218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2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6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39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477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246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2545">
                <a:tc gridSpan="6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</a:rPr>
                        <a:t>Комитет «Онкология»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48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Хожаев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Арман Айварович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</a:rPr>
                        <a:t>Председатель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д.м.н., 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профессор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Профессор кафедры онкологии им. С.Н. Нугманова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НАО «</a:t>
                      </a:r>
                      <a:r>
                        <a:rPr lang="ru-RU" sz="900" dirty="0" err="1">
                          <a:effectLst/>
                        </a:rPr>
                        <a:t>КазНМУ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им. С.Д. </a:t>
                      </a:r>
                      <a:r>
                        <a:rPr lang="ru-RU" sz="900" dirty="0" err="1">
                          <a:effectLst/>
                        </a:rPr>
                        <a:t>Асфендиярова</a:t>
                      </a:r>
                      <a:r>
                        <a:rPr lang="ru-RU" sz="900" dirty="0">
                          <a:effectLst/>
                        </a:rPr>
                        <a:t>»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48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</a:rPr>
                        <a:t>Джакипбаева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</a:rPr>
                        <a:t>Айжан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Кумискалиевна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</a:rPr>
                        <a:t>Зам. Председателя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к.м.н.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Доцент кафедры онкологии им. С.Н. Нугманова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НАО «КазНМУ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им. С.Д. Асфендиярова»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48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Зекебаев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Мирас Дюсенгалиевич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Секретарь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Phd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Ассистент кафедры онкологии им. С.Н. Нугманова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НАО «КазНМУ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им. С.Д. Асфендиярова»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48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</a:rPr>
                        <a:t>Шатковская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Оксана Владимировна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Член комитета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</a:rPr>
                        <a:t>Phd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Заместитель Председателя </a:t>
                      </a:r>
                      <a:r>
                        <a:rPr lang="ru-RU" sz="900">
                          <a:effectLst/>
                        </a:rPr>
                        <a:t>правления по</a:t>
                      </a:r>
                      <a:r>
                        <a:rPr lang="kk-KZ" sz="900">
                          <a:effectLst/>
                        </a:rPr>
                        <a:t> научно-стратегической деятельности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АО «Казахский НИИ онкологии и радиологии»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48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</a:rPr>
                        <a:t>Онгарбаев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Бакытжан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Тулигенович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Член комитета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к.м.н.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Заместитель Председателя правления по клинической работе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АО «Казахский НИИ онкологии и радиологии»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748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Ким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Виктор Борисович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Член комитета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д.м.н.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Руководитель центра радиационной онкологии, врач высшей категории по специальности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АО «Казахский НИИ онкологии и радиологии»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48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</a:rPr>
                        <a:t>Абдрахманова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Алия </a:t>
                      </a:r>
                      <a:r>
                        <a:rPr lang="ru-RU" sz="900" dirty="0" err="1">
                          <a:effectLst/>
                        </a:rPr>
                        <a:t>Жаналыковна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Член комитета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д.м.н.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Руководитель Центра опухолей молочной железы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АО «Казахский НИИ онкологии и радиологии»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748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</a:rPr>
                        <a:t>Ансатбаева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</a:rPr>
                        <a:t>Толганай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Насыровна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</a:rPr>
                        <a:t>Член комитета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Phd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Врач паллиативной онкологии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АО «Казахский НИИ онкологии и радиологии»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48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</a:rPr>
                        <a:t>Игисинова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</a:rPr>
                        <a:t>Гульнур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Сагинбековна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</a:rPr>
                        <a:t>Член комитета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к.м.н.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Доцент кафедры онкологии им. С.Н. Нугманова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НАО «КазНМУ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им. С.Д. Асфендиярова»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48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</a:rPr>
                        <a:t>Джуманов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Абай </a:t>
                      </a:r>
                      <a:r>
                        <a:rPr lang="ru-RU" sz="900" dirty="0" err="1">
                          <a:effectLst/>
                        </a:rPr>
                        <a:t>Игликович</a:t>
                      </a:r>
                      <a:r>
                        <a:rPr lang="ru-RU" sz="900" dirty="0">
                          <a:effectLst/>
                        </a:rPr>
                        <a:t>    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Член комитета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Phd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Руководитель центра абдоминальной онкологии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АО «Казахский НИИ онкологии и радиологии»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48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Афонин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Георгий Алексеевич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Член комитета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Phd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Ассистент кафедры онкологии им. С.Н. Нугманова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НАО «КазНМУ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им. С.Д. Асфендиярова»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6495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</a:rPr>
                        <a:t>Жылкайдарова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Алма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</a:rPr>
                        <a:t>Жалеловна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Член комитета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к.м.н.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Руководитель отдела мониторинга, оценки качества онкологической помощи и скринингов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АО «Казахский НИИ онкологии и радиологии»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748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</a:rPr>
                        <a:t>Нурманов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Султанбек </a:t>
                      </a:r>
                      <a:r>
                        <a:rPr lang="ru-RU" sz="900" dirty="0" err="1">
                          <a:effectLst/>
                        </a:rPr>
                        <a:t>Рахимгалиевич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Член комитета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к.м.н.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Доцент кафедры онкологии им. С.Н. Нугманова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НАО «</a:t>
                      </a:r>
                      <a:r>
                        <a:rPr lang="ru-RU" sz="900" dirty="0" err="1">
                          <a:effectLst/>
                        </a:rPr>
                        <a:t>КазНМУ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им. С.Д. </a:t>
                      </a:r>
                      <a:r>
                        <a:rPr lang="ru-RU" sz="900" dirty="0" err="1">
                          <a:effectLst/>
                        </a:rPr>
                        <a:t>Асфендиярова</a:t>
                      </a:r>
                      <a:r>
                        <a:rPr lang="ru-RU" sz="900" dirty="0">
                          <a:effectLst/>
                        </a:rPr>
                        <a:t>»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0447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7446739"/>
              </p:ext>
            </p:extLst>
          </p:nvPr>
        </p:nvGraphicFramePr>
        <p:xfrm>
          <a:off x="499534" y="347133"/>
          <a:ext cx="11319933" cy="61844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7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0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39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556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167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093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15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Елеусизов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Аскар Мухтарович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Член комитета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к.м.н.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Руководитель центра торакальной онкологии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АО «Казахский НИИ онкологии и радиологии»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647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16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</a:rPr>
                        <a:t>Есенкулова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Сауле </a:t>
                      </a:r>
                      <a:r>
                        <a:rPr lang="ru-RU" sz="900" dirty="0" err="1">
                          <a:effectLst/>
                        </a:rPr>
                        <a:t>Аскеровна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Член комитета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д.м.н.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Доцент кафедры онкологии им. С.Н. Нугманова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НАО «</a:t>
                      </a:r>
                      <a:r>
                        <a:rPr lang="ru-RU" sz="900" dirty="0" err="1">
                          <a:effectLst/>
                        </a:rPr>
                        <a:t>КазНМУ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им. С.Д. </a:t>
                      </a:r>
                      <a:r>
                        <a:rPr lang="ru-RU" sz="900" dirty="0" err="1">
                          <a:effectLst/>
                        </a:rPr>
                        <a:t>Асфендиярова</a:t>
                      </a:r>
                      <a:r>
                        <a:rPr lang="ru-RU" sz="900" dirty="0">
                          <a:effectLst/>
                        </a:rPr>
                        <a:t>»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93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</a:rPr>
                        <a:t>Савхатова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</a:rPr>
                        <a:t>Акмарал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Доспуловна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Член комитета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к.м.н.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Заведующая отделением дневного стационара лучевой терапии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АО «Казахский НИИ онкологии и радиологии»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93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</a:rPr>
                        <a:t>Смагулова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</a:rPr>
                        <a:t>Калдыгуль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Кабаковна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Член комитета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д.м.н.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Заведующая отделением дневного стационара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АО «Казахский НИИ онкологии и радиологии»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647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</a:rPr>
                        <a:t>Абдрахманов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Рамиль </a:t>
                      </a:r>
                      <a:r>
                        <a:rPr lang="ru-RU" sz="900" dirty="0" err="1">
                          <a:effectLst/>
                        </a:rPr>
                        <a:t>Зуфарович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</a:rPr>
                        <a:t>Член комитета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к.м.н.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Заведующий отделением дневного стационара химиотерапевтической онкологии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АО «Казахский НИИ онкологии и радиологии»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093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</a:rPr>
                        <a:t>Толеутайулы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</a:rPr>
                        <a:t>Карибай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Член комитета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д.м.н.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профессор кафедры онкологии им. С.Н. Нугманова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НАО «КазНМУ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им. С.Д. Асфендиярова»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647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Габбасова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Сауле Телембаевна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Член комитета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Phd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Руководитель Центра гематологии и трансплатнации костного мозга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АО «Казахский НИИ онкологии и радиологии»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093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</a:rPr>
                        <a:t>Кайбаров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Мурат </a:t>
                      </a:r>
                      <a:r>
                        <a:rPr lang="ru-RU" sz="900" dirty="0" err="1">
                          <a:effectLst/>
                        </a:rPr>
                        <a:t>Ендалович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Член комитета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к.м.н.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Заведующий Центром опухолей головы и шеи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АО «Казахский НИИ онкологии и радиологии»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093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Сабиров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</a:rPr>
                        <a:t>Куандык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Утарбаевич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</a:rPr>
                        <a:t>Член комитета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к.м.н.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Ассистент кафедры онкологии им. С.Н. Нугманова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НАО «КазНМУ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им. С.Д. Асфендиярова»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093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109855" algn="ctr"/>
                        </a:tabLst>
                      </a:pPr>
                      <a:r>
                        <a:rPr lang="ru-RU" sz="900" dirty="0">
                          <a:effectLst/>
                        </a:rPr>
                        <a:t>24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Тулеуова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Дина Абдрасулловна  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Член комитета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к.м.н.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Руководитель отделения дневного стационара по хирургии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АО «Казахский НИИ онкологии и радиологии»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093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</a:rPr>
                        <a:t>Айтахунов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Мурат </a:t>
                      </a:r>
                      <a:r>
                        <a:rPr lang="ru-RU" sz="900" dirty="0" err="1">
                          <a:effectLst/>
                        </a:rPr>
                        <a:t>Лекимович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Член комитета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к.м.н.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Доцент кафедры онкологии им. С.Н. Нугманова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НАО «КазНМУ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им. С.Д. Асфендиярова»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093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</a:rPr>
                        <a:t>Канафьянова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</a:rPr>
                        <a:t>Куралай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Газизовна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Член комитета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к.м.н.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Заведующая поликлиникой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АО «Казахский НИИ онкологии и радиологии»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3647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Калиева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Жансая Жалеловна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Член комитета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к.м.н.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Заведующая отделением эндоскопии и функциональной диагностики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АО «Казахский НИИ онкологии и радиологии»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0093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</a:rPr>
                        <a:t>Анарбаев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</a:rPr>
                        <a:t>Нургали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Бахтиярович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Член комитета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Phd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Заведующая отделением патоморфологии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АО «Казахский НИИ онкологии и радиологии»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43" marR="13743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8579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8019258"/>
              </p:ext>
            </p:extLst>
          </p:nvPr>
        </p:nvGraphicFramePr>
        <p:xfrm>
          <a:off x="483415" y="776288"/>
          <a:ext cx="11159067" cy="59436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1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5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0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122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823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56464">
                <a:tc gridSpan="6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Комитет «Анестезиология и реаниматология»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903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Чурсин Вадим Владимирович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Председатель комитета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Кандидат медицинских наук, доцент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Заведующий кафедрой анестезиологии и реаниматологии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НАО «Казахский национальный медицинский университет имени С.Д. Асфендиярова»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903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Сепбаева Анар Дуйсеновна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Заместитель председателя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Доктор медицинских наук,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профессор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Профессор кафедры детской хирургии КазНМУ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НАО «Казахский национальный медицинский университет имени С.Д. Асфендиярова»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903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Ермекбай Айбек Аманжолович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Секретарь комитета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Резидент кафедры анестезиологии и реаниматологии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НАО «Казахский национальный медицинский университет имени С.Д. Асфендиярова»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322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</a:rPr>
                        <a:t>Капышев</a:t>
                      </a:r>
                      <a:r>
                        <a:rPr lang="ru-RU" sz="900" dirty="0">
                          <a:effectLst/>
                        </a:rPr>
                        <a:t> Тимур </a:t>
                      </a:r>
                      <a:r>
                        <a:rPr lang="ru-RU" sz="900" dirty="0" err="1">
                          <a:effectLst/>
                        </a:rPr>
                        <a:t>Сайранович</a:t>
                      </a:r>
                      <a:r>
                        <a:rPr lang="ru-RU" sz="900" dirty="0">
                          <a:effectLst/>
                        </a:rPr>
                        <a:t>, 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Член комитета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Кандидат медицинских наук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Директор 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НАО «Центр передовых знаний» НАО ННКЦ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42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</a:rPr>
                        <a:t>Арынов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Ардак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baseline="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Аханович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Член комитета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Заведующий отделением анестезиологии и реаниматологии 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КазНИИОиР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322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Васильев Дмитрий Владимирович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Член комитета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Кандидат медицинских наук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Заведующий кафедрой анестезиологии и реаниматологии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НАО «Медицинский университет Караганды»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903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Мамыров Даулет Оразович 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Член комитета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Кандидат медицинских наук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Заведующий кафедрой анестезиологии и реаниматологии,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неотложной медицины 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Медицинские школы и факультеты Павлодарского филиала НАО «Медицинский университет Семей»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903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Саркулова Жансулу Нукеновна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Член комитета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Доктор медицинских наук,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профессор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Заведующая кафедрой анестезиологии и реаниматологии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НАО «Западно - Казахстанский медицинский университет имени Марата Оспанова»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2903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Жумадилов Агзам Шаймарданович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Член комитета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Доктор медицинских наук,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профессор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Заместитель  председателя Правления по медицинской части 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РГП на ПХВ «Национальный координационный центр экстренной медицины», Астана.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2903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Алимханова Гульшат Нурмураткызы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Член комитета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Заведующая отделением анестезиологии, реаниматологии и интенсивной терапии для детей старшего возраста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АО «Научный центр педиатрии и детской хирургии»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26" marR="27926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805149" y="0"/>
            <a:ext cx="10515600" cy="7762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Комитет анестезиологии и реаниматологии</a:t>
            </a:r>
          </a:p>
        </p:txBody>
      </p:sp>
    </p:spTree>
    <p:extLst>
      <p:ext uri="{BB962C8B-B14F-4D97-AF65-F5344CB8AC3E}">
        <p14:creationId xmlns:p14="http://schemas.microsoft.com/office/powerpoint/2010/main" val="1689041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087D11-EEC6-4D76-896B-526B77EFE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9193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за 2023-2024 учебный год</a:t>
            </a:r>
            <a:endParaRPr lang="x-none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FE58FD-7B46-4343-9C71-BFF4E4647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8294"/>
            <a:ext cx="10515600" cy="4898669"/>
          </a:xfrm>
        </p:spPr>
        <p:txBody>
          <a:bodyPr/>
          <a:lstStyle/>
          <a:p>
            <a:pPr marL="0" indent="0">
              <a:buNone/>
            </a:pP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2023-2024 уч. г. </a:t>
            </a:r>
          </a:p>
          <a:p>
            <a:pPr marL="0" indent="0">
              <a:buNone/>
            </a:pP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Комитетом онкологии и онкологии радиационной: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Разработаны профессиональные стандарты в области здравоохранения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Утвержден проект спецификации оценки профессиональной подготовленности выпускников по специальности «Онкология взрослая», «Онкология радиационная» согласно ОП и ТУП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Сформирован список экспертов и проведена экспертиза экзаменационного материала оценки профессиональной подготовленности выпускников по специальности «Онкология взрослая», «Онкология радиационная»</a:t>
            </a:r>
          </a:p>
          <a:p>
            <a:pPr marL="361950" indent="-361950">
              <a:buFont typeface="+mj-lt"/>
              <a:buAutoNum type="arabicPeriod"/>
            </a:pP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Проведена экспертиза с утверждением Образовательных программ по Сертификационным курсам «Онкологическая хирургия» и «Токсикология»</a:t>
            </a:r>
            <a:endParaRPr lang="x-none" sz="24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x-non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4275729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Комитетом Анестезиологии и реаниматологии: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Проведена экспертиза Образовательной программы сертификационного курса по специальности Анестезиология и реаниматология (разработчик ВШОЗ)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 Разработана спецификация тестов для ИГА резидентов по специальности Анестезиология и реаниматология, экспертиза тестов ИГА резидентов по специальности Анестезиология и реаниматология.</a:t>
            </a:r>
          </a:p>
          <a:p>
            <a:endParaRPr lang="ru-RU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87D3D22-64E1-4F43-9D55-7A5D0EBD4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000" b="1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4423535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1290</Words>
  <Application>Microsoft Office PowerPoint</Application>
  <PresentationFormat>Широкоэкранный</PresentationFormat>
  <Paragraphs>325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Tahoma</vt:lpstr>
      <vt:lpstr>Times New Roman</vt:lpstr>
      <vt:lpstr>Тема Office</vt:lpstr>
      <vt:lpstr>Отчет о деятельности ГУП Онкология, Онкология радиационная, Анестезиология и реаниматология 2023-2024 уч. г.</vt:lpstr>
      <vt:lpstr>Комитет онкологии и онкологии радиационной</vt:lpstr>
      <vt:lpstr>Презентация PowerPoint</vt:lpstr>
      <vt:lpstr>Презентация PowerPoint</vt:lpstr>
      <vt:lpstr>Отчет за 2023-2024 учебный год</vt:lpstr>
      <vt:lpstr>Комитетом Анестезиологии и реаниматологии: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ГУП онкологии за 2022-2023 учебный год</dc:title>
  <dc:creator>Amina Zholdashova</dc:creator>
  <cp:lastModifiedBy>ARMAN</cp:lastModifiedBy>
  <cp:revision>16</cp:revision>
  <dcterms:created xsi:type="dcterms:W3CDTF">2023-10-15T15:14:15Z</dcterms:created>
  <dcterms:modified xsi:type="dcterms:W3CDTF">2024-05-20T05:55:53Z</dcterms:modified>
</cp:coreProperties>
</file>