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5" r:id="rId4"/>
    <p:sldId id="266" r:id="rId5"/>
    <p:sldId id="258" r:id="rId6"/>
    <p:sldId id="262" r:id="rId7"/>
    <p:sldId id="267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7E2C6-CEC7-40B5-B1B5-493024D12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85D162-6BD7-47E7-B27D-C6419C54E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79769F-41E3-47D0-8C61-91A4737C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0C15C2-9AB5-4265-B5BC-6D2447AE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94E3D0-54BE-466C-BC4E-4435DD4B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364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39FB4-CFED-434F-A58A-0C2C1619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3FCE4F-76A1-4EBA-9D0A-CBAEFC61D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8DB65-0A13-4B4A-81AA-D1EB5148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61CEFF-B547-4031-93E8-BF3F86B3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F3E1F-4165-407C-914B-AE8D6A38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929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51A896-0EC0-43A3-8F19-D412D80F3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F840DE-302C-4058-B52B-33181434C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DC01F-3117-461D-B536-CFA43D9C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547F86-5B16-46AD-8D80-05AB0EE0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F855B1-C11D-48A2-A372-1BFC26BF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839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B37F-15D3-4C84-8282-AD8CD723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B7074C-C4F3-42F9-A632-4498914DA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C9061-02C4-4FB7-9589-DAB3D061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9B1B0C-0B7F-4D4D-AC66-BD6E2300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8123E4-5068-404B-AB40-07AE8387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599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ECF7E-EEE8-4F69-9E7D-B943E85C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6A46D7-E7C9-47CC-A433-3A3BC3F1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A81889-BFE5-4C17-9316-E287AA7F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BA2FB4-FF1B-4AEE-98B6-3862C4ED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DD993C-76B4-492F-9616-B7C62DD9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670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9252E-8E37-46A9-AC2D-7E664D14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F204BB-C978-4ED1-89BA-573E4729E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0CDF14-C1C2-4F30-89A6-A04E8E8EC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D99966-D3FB-450E-9905-A4B1D11E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EA5362-0709-42E0-9164-2255A4F5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1C0EEB-AA01-4048-8345-AE8DDCBC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754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DBFCE-6569-4F76-ABE9-08ADEBDE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705F1C-C571-4C3D-9D1F-10CAF0339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E5F8DE-EED3-4EEA-96E0-287E0DD0A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1BD7B-10A0-4559-B7E3-0F25E7E74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27AF45-60BC-4C08-BCC1-36B4D0B07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2871C4-9ED9-4332-882B-74D313D1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6F3170-696B-44D1-A1D1-571CA261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BFEA773-1956-4BC0-859B-270F2AC6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01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A8CCD-588E-4F28-A6A4-F9569DB8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4AADEE-FDC0-47A9-B5A9-19560300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64718A-F055-4323-97B2-59EDC075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81DD8A-5070-49F3-865C-EA4A7FE4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19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2B5DCF-3FB1-4BF1-89D4-749F8413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EA5E76-B3F9-4BDF-A707-9EB73910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55FF53-B65B-439C-831C-ECE2B36E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97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21947-1655-4068-B789-D4E5B0F9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8E6CFC-EF64-496D-BD21-F47BFB48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A097B0-D046-48E3-9436-AE088E1E1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C40101-20A5-48D7-9EC5-8DC7F862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A4A4EC-563B-4D0A-A843-5C4ED441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7F002C-FCDA-418D-9417-50D67826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810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107AE-C39B-488C-97B6-9AD90BD4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E701A2-DE55-47FE-B4BE-AEE2991F2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15A4D5-9867-4F72-BCF0-2F8A6C46A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7D4B8F-2D66-4C08-A508-330BF463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03BC0C-D927-436E-9B8B-F31E37A9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6474D5-6893-4136-9F4B-68521C93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0159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08897-C1D5-4AB5-B9AC-3CC3A5491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49B86-B184-4C93-BD54-0B9EA5B5D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152EAB-58D4-4764-86D7-B2EA9CFA7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A27D-23BA-4427-94F6-F922B47FE23B}" type="datetimeFigureOut">
              <a:rPr lang="x-none" smtClean="0"/>
              <a:pPr/>
              <a:t>20.05.2024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6E8471-12E7-4E5E-B6B1-1A7682298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54C54-40B7-4F55-BAC3-34B509AD6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DA5D-32EB-42B7-8DDB-D9136B93DFC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320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A816B-0D0F-F105-6300-2AD3CCF0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48" y="186859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Отчет о деятельности ГУП Онкология, Онкология радиационная, Анестезиология и реаниматология 2023-2024 уч. г.</a:t>
            </a:r>
            <a:endParaRPr lang="x-none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9BA07-CFF9-64DC-6382-3047E75E1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250" y="4526948"/>
            <a:ext cx="11567604" cy="23310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Председатель: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Председатель правления АО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КазНИИОиР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Заведующая кафедрой онкологии им. С.Н.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Нугманова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академик НАН РК, д.м.н., профессор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Кайдарова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Д.Р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endParaRPr lang="x-none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1000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«С.Ж. АСФЕНДИЯРОВ АТЫНДАҒЫ ҚАЗАҚ ҰЛТТЫҚ МЕДИЦИНА УНИВЕРСИТЕТІ» КЕАҚ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НАО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«</a:t>
            </a: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КАЗАХСКИЙ НАЦИОНАЛЬНЫЙ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МЕДИЦИНСКИЙ УНИВЕРСИТЕТ</a:t>
            </a: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ИМЕНИ С.Д.АСФЕНДИЯРОВА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»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7E8BEC-9D04-4DD5-A382-78653A6BF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95" y="238335"/>
            <a:ext cx="1129984" cy="135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7D11-EEC6-4D76-896B-526B77EF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034" y="0"/>
            <a:ext cx="10515600" cy="4676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онкологии и онкологии радиационной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FE58FD-7B46-4343-9C71-BFF4E464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814" y="509437"/>
            <a:ext cx="10515600" cy="1060571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КазНИИОиР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Комитета Онкологии и Онкологии радиационной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714345"/>
              </p:ext>
            </p:extLst>
          </p:nvPr>
        </p:nvGraphicFramePr>
        <p:xfrm>
          <a:off x="389467" y="1574808"/>
          <a:ext cx="11319933" cy="502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7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2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545"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Комитет «Онкология»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Хожаев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Арман Айварович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Председатель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д.м.н.,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 кафедры онкологии им. С.Н. Нугманова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НАО «</a:t>
                      </a:r>
                      <a:r>
                        <a:rPr lang="ru-RU" sz="900" dirty="0" err="1">
                          <a:effectLst/>
                        </a:rPr>
                        <a:t>КазНМУ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им. С.Д. </a:t>
                      </a:r>
                      <a:r>
                        <a:rPr lang="ru-RU" sz="900" dirty="0" err="1">
                          <a:effectLst/>
                        </a:rPr>
                        <a:t>Асфендиярова</a:t>
                      </a:r>
                      <a:r>
                        <a:rPr lang="ru-RU" sz="900" dirty="0">
                          <a:effectLst/>
                        </a:rPr>
                        <a:t>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Джакипбаева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Айжан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Кумискалиевна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Зам. Председателя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Доцент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Зекебаев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Мирас Дюсенгалиевич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Секретарь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Ассистент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Шатковская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Оксана Владимировна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Phd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Заместитель Председателя </a:t>
                      </a:r>
                      <a:r>
                        <a:rPr lang="ru-RU" sz="900">
                          <a:effectLst/>
                        </a:rPr>
                        <a:t>правления по</a:t>
                      </a:r>
                      <a:r>
                        <a:rPr lang="kk-KZ" sz="900">
                          <a:effectLst/>
                        </a:rPr>
                        <a:t> научно-стратегической деятельности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Онгарбаев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Бакытжан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Тулигенович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Председателя правления по клинической работе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АО «Казахский НИИ онкологии и радиологии»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Ким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Виктор Борисович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центра радиационной онкологии, врач высшей категории по специальности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АО «Казахский НИИ онкологии и радиологии»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Абдрахманова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Алия </a:t>
                      </a:r>
                      <a:r>
                        <a:rPr lang="ru-RU" sz="900" dirty="0" err="1">
                          <a:effectLst/>
                        </a:rPr>
                        <a:t>Жаналыковна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Центра опухолей молочной железы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АО «Казахский НИИ онкологии и радиологии»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Ансатбаева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Толганай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Насыровна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Член комитета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паллиативной онкологии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Игисинова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Гульнур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Сагинбековна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Член комитета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к.м.н.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Доцент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Джуманов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Абай </a:t>
                      </a:r>
                      <a:r>
                        <a:rPr lang="ru-RU" sz="900" dirty="0" err="1">
                          <a:effectLst/>
                        </a:rPr>
                        <a:t>Игликович</a:t>
                      </a:r>
                      <a:r>
                        <a:rPr lang="ru-RU" sz="900" dirty="0">
                          <a:effectLst/>
                        </a:rPr>
                        <a:t> 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центра абдоминальной онкологии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Афонин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Георгий Алексеевич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Ассистент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9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Жылкайдарова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Алма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Жалеловна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Руководитель отдела мониторинга, оценки качества онкологической помощи и скринингов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4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Нурманов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Султанбек </a:t>
                      </a:r>
                      <a:r>
                        <a:rPr lang="ru-RU" sz="900" dirty="0" err="1">
                          <a:effectLst/>
                        </a:rPr>
                        <a:t>Рахимгалиевич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Доцент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НАО «</a:t>
                      </a:r>
                      <a:r>
                        <a:rPr lang="ru-RU" sz="900" dirty="0" err="1">
                          <a:effectLst/>
                        </a:rPr>
                        <a:t>КазНМУ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им. С.Д. </a:t>
                      </a:r>
                      <a:r>
                        <a:rPr lang="ru-RU" sz="900" dirty="0" err="1">
                          <a:effectLst/>
                        </a:rPr>
                        <a:t>Асфендиярова</a:t>
                      </a:r>
                      <a:r>
                        <a:rPr lang="ru-RU" sz="900" dirty="0">
                          <a:effectLst/>
                        </a:rPr>
                        <a:t>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44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446739"/>
              </p:ext>
            </p:extLst>
          </p:nvPr>
        </p:nvGraphicFramePr>
        <p:xfrm>
          <a:off x="499534" y="347133"/>
          <a:ext cx="11319933" cy="618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5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Елеусизов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Аскар Мухтарович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центра торакальной онкологии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Есенкулова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Сауле </a:t>
                      </a:r>
                      <a:r>
                        <a:rPr lang="ru-RU" sz="900" dirty="0" err="1">
                          <a:effectLst/>
                        </a:rPr>
                        <a:t>Аскеровна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Доцент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НАО «</a:t>
                      </a:r>
                      <a:r>
                        <a:rPr lang="ru-RU" sz="900" dirty="0" err="1">
                          <a:effectLst/>
                        </a:rPr>
                        <a:t>КазНМУ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им. С.Д. </a:t>
                      </a:r>
                      <a:r>
                        <a:rPr lang="ru-RU" sz="900" dirty="0" err="1">
                          <a:effectLst/>
                        </a:rPr>
                        <a:t>Асфендиярова</a:t>
                      </a:r>
                      <a:r>
                        <a:rPr lang="ru-RU" sz="900" dirty="0">
                          <a:effectLst/>
                        </a:rPr>
                        <a:t>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Савхатова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Акмарал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Доспуловна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Заведующая отделением дневного стационара лучевой терапии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Смагулова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Калдыгуль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Кабаковна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Заведующая отделением дневного стационара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4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Абдрахманов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Рамиль </a:t>
                      </a:r>
                      <a:r>
                        <a:rPr lang="ru-RU" sz="900" dirty="0" err="1">
                          <a:effectLst/>
                        </a:rPr>
                        <a:t>Зуфарович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Член комитета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отделением дневного стационара химиотерапевтической онкологии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Толеутайулы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Карибай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4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Габбасова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Сауле Телембаевна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Центра гематологии и трансплатнации костного мозга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Кайбаров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Мурат </a:t>
                      </a:r>
                      <a:r>
                        <a:rPr lang="ru-RU" sz="900" dirty="0" err="1">
                          <a:effectLst/>
                        </a:rPr>
                        <a:t>Ендалович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Центром опухолей головы и шеи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Сабиров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Куандык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Утарбаевич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Член комитета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Ассистент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09855" algn="ctr"/>
                        </a:tabLst>
                      </a:pPr>
                      <a:r>
                        <a:rPr lang="ru-RU" sz="900" dirty="0">
                          <a:effectLst/>
                        </a:rPr>
                        <a:t>24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Тулеуова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Дина Абдрасулловна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отделения дневного стационара по хирургии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Айтахунов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Мурат </a:t>
                      </a:r>
                      <a:r>
                        <a:rPr lang="ru-RU" sz="900" dirty="0" err="1">
                          <a:effectLst/>
                        </a:rPr>
                        <a:t>Лекимович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Доцент кафедры онкологии им. С.Н. Нугманова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«КазНМУ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им.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Канафьянова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Куралай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Газизовна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Заведующая поликлиникой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64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Калиева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Жансая Жалеловна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к.м.н.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Заведующая отделением эндоскопии и функциональной диагностики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АО «Казахский НИИ онкологии и радиологии»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Анарбаев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Нургали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Бахтиярович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Phd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Заведующая отделением патоморфологии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АО «Казахский НИИ онкологии и радиологии»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43" marR="1374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7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19258"/>
              </p:ext>
            </p:extLst>
          </p:nvPr>
        </p:nvGraphicFramePr>
        <p:xfrm>
          <a:off x="483415" y="776288"/>
          <a:ext cx="11159067" cy="594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2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6464"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Комитет «Анестезиология и реаниматология»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Чурсин Вадим Владимирович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Председатель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Кандидат медицинских наук, доцент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кафедрой анестезиологии и реаниматологии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«Казахский национальный медицинский университет имени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Сепбаева Анар Дуйсеновна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председателя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Доктор медицинских наук,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 кафедры детской хирургии КазНМУ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«Казахский национальный медицинский университет имени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Ермекбай Айбек Аманжолович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Секретарь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Резидент кафедры анестезиологии и реаниматологии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«Казахский национальный медицинский университет имени С.Д. Асфендиярова»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Капышев</a:t>
                      </a:r>
                      <a:r>
                        <a:rPr lang="ru-RU" sz="900" dirty="0">
                          <a:effectLst/>
                        </a:rPr>
                        <a:t> Тимур </a:t>
                      </a:r>
                      <a:r>
                        <a:rPr lang="ru-RU" sz="900" dirty="0" err="1">
                          <a:effectLst/>
                        </a:rPr>
                        <a:t>Сайранович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Кандидат медицинских наук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Директор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«Центр передовых знаний» НАО ННКЦ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Арынов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Ардак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Аханович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Заведующий отделением анестезиологии и реаниматологии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КазНИИОиР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Васильев Дмитрий Владимирович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Кандидат медицинских наук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Заведующий кафедрой анестезиологии и реаниматологии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«Медицинский университет Караганды»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Мамыров Даулет Оразович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Член комитета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Кандидат медицинских наук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Заведующий кафедрой анестезиологии и реаниматологии,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неотложной медицины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Медицинские школы и факультеты Павлодарского филиала НАО «Медицинский университет Семей»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Саркулова Жансулу Нукеновна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Доктор медицинских наук,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Заведующая кафедрой анестезиологии и реаниматологии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НАО «Западно - Казахстанский медицинский университет имени Марата Оспанова»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Жумадилов Агзам Шаймарданович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Доктор медицинских наук,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профессор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Заместитель  председателя Правления по медицинской части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РГП на ПХВ «Национальный координационный центр экстренной медицины», Астана.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90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Алимханова Гульшат Нурмураткызы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Член комитета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Заведующая отделением анестезиологии, реаниматологии и интенсивной терапии для детей старшего возраста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АО «Научный центр педиатрии и детской хирургии»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26" marR="2792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05149" y="0"/>
            <a:ext cx="10515600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Комитет анестезиологии и реаниматологии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168904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7D11-EEC6-4D76-896B-526B77EF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19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2023-2024 учебный год</a:t>
            </a:r>
            <a:endParaRPr lang="x-none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FE58FD-7B46-4343-9C71-BFF4E464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6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2023-2024 уч. г.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Комитетом онкологии и онкологии радиационной: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профессиональные стандарты в области здравоохранения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 проект спецификации оценки профессиональной подготовленности выпускников по специальности «Онкология взрослая», «Онкология радиационная» согласно ОП и ТУП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 список экспертов и проведена экспертиза экзаменационного материала оценки профессиональной подготовленности выпускников по специальности «Онкология взрослая», «Онкология радиационная»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Проведена экспертиза с утверждением Образовательных программ по Сертификационным курсам «Онкологическая хирургия» и «Токсикология»</a:t>
            </a:r>
            <a:endParaRPr lang="x-none" sz="24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7572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Комитетом Анестезиологии и реаниматологии: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Проведена экспертиза Образовательной программы сертификационного курса по специальности Анестезиология и реаниматология (разработчик ВШОЗ)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Разработана спецификация тестов для ИГА резидентов по специальности Анестезиология и реаниматология, экспертиза тестов ИГА резидентов по специальности Анестезиология и реаниматология.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7D3D22-64E1-4F43-9D55-7A5D0EBD4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42353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1290</Words>
  <Application>Microsoft Office PowerPoint</Application>
  <PresentationFormat>Широкоэкранный</PresentationFormat>
  <Paragraphs>325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Тема Office</vt:lpstr>
      <vt:lpstr>Отчет о деятельности ГУП Онкология, Онкология радиационная, Анестезиология и реаниматология 2023-2024 уч. г.</vt:lpstr>
      <vt:lpstr>Комитет онкологии и онкологии радиационной</vt:lpstr>
      <vt:lpstr>Презентация PowerPoint</vt:lpstr>
      <vt:lpstr>Презентация PowerPoint</vt:lpstr>
      <vt:lpstr>Отчет за 2023-2024 учебный год</vt:lpstr>
      <vt:lpstr>Комитетом Анестезиологии и реаниматологии: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ГУП онкологии за 2022-2023 учебный год</dc:title>
  <dc:creator>Amina Zholdashova</dc:creator>
  <cp:lastModifiedBy>ARMAN</cp:lastModifiedBy>
  <cp:revision>16</cp:revision>
  <dcterms:created xsi:type="dcterms:W3CDTF">2023-10-15T15:14:15Z</dcterms:created>
  <dcterms:modified xsi:type="dcterms:W3CDTF">2024-05-20T05:55:53Z</dcterms:modified>
</cp:coreProperties>
</file>