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8" r:id="rId2"/>
    <p:sldId id="259" r:id="rId3"/>
    <p:sldId id="261" r:id="rId4"/>
    <p:sldId id="264" r:id="rId5"/>
    <p:sldId id="265" r:id="rId6"/>
    <p:sldId id="270" r:id="rId7"/>
    <p:sldId id="271" r:id="rId8"/>
    <p:sldId id="27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26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C2E3B5-EE19-4963-9B49-6DF6F924E4CA}" type="datetimeFigureOut">
              <a:rPr lang="ru-RU" smtClean="0"/>
              <a:t>10.06.2024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3E7F96-D80F-47D6-8D5E-58217681D9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2591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3E7F96-D80F-47D6-8D5E-58217681D943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7954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10.06.2024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10.06.2024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3326" y="1196752"/>
            <a:ext cx="8229600" cy="2808312"/>
          </a:xfrm>
        </p:spPr>
        <p:txBody>
          <a:bodyPr>
            <a:norm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Отчет о деятельности</a:t>
            </a:r>
            <a:b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ГУП программ </a:t>
            </a:r>
            <a:b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«хирургического профиля»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59832" y="5301208"/>
            <a:ext cx="6264696" cy="129614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Председатель: </a:t>
            </a:r>
            <a:r>
              <a:rPr lang="ru-RU" dirty="0" err="1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к.м.н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доктор </a:t>
            </a:r>
            <a:r>
              <a:rPr lang="en-US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PhD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заведующая кафедры акушерства </a:t>
            </a:r>
            <a:r>
              <a:rPr lang="ru-RU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гинекологии №1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«МУА» </a:t>
            </a:r>
            <a:r>
              <a:rPr lang="ru-RU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Хамидуллина</a:t>
            </a:r>
            <a:r>
              <a:rPr lang="ru-RU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Зайтуна</a:t>
            </a:r>
            <a:r>
              <a:rPr lang="ru-RU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Гадиловна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 smtClean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733811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>
            <a:noAutofit/>
          </a:bodyPr>
          <a:lstStyle/>
          <a:p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Состав 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ГУП и комитетов в 2023-2024 </a:t>
            </a:r>
            <a:r>
              <a:rPr lang="ru-RU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уч.г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Перечень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Комитетов (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14 комитетов):</a:t>
            </a:r>
            <a:endParaRPr lang="ru-RU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КОП «Кардиохирургия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»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КОП «Нейрохирургия»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КОП «Общая хирургия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»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КОП «Офтальмология»</a:t>
            </a:r>
          </a:p>
          <a:p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КОП «Пластическая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хирургия»</a:t>
            </a:r>
          </a:p>
          <a:p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КОП «Челюстно-лицевая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хирургия»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КОП «Урология»</a:t>
            </a:r>
          </a:p>
          <a:p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КОП «Акушерство и гинекология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»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714" y="2204864"/>
            <a:ext cx="4038600" cy="3921299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КОП  «Патологическая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анатомия и судмедэкспертиза»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КОП «Радиология»</a:t>
            </a:r>
          </a:p>
          <a:p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КОП «Клиническая лабораторная диагностика» </a:t>
            </a:r>
          </a:p>
          <a:p>
            <a:r>
              <a:rPr lang="ru-RU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КОП«Оториноларингология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»</a:t>
            </a:r>
          </a:p>
          <a:p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КОП «Ангиохирургия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»</a:t>
            </a:r>
          </a:p>
          <a:p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КОП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«Медицинская генетика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» с февраля 2024г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2877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0831" y="0"/>
            <a:ext cx="8229600" cy="692696"/>
          </a:xfrm>
        </p:spPr>
        <p:txBody>
          <a:bodyPr>
            <a:normAutofit/>
          </a:bodyPr>
          <a:lstStyle/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Отчет о деятельности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ГУП программ </a:t>
            </a:r>
            <a:b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«хирургического профиля» за 2023-24</a:t>
            </a:r>
            <a:r>
              <a:rPr lang="kk-KZ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учебный год</a:t>
            </a:r>
            <a:endParaRPr lang="ru-RU" sz="16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2914004"/>
              </p:ext>
            </p:extLst>
          </p:nvPr>
        </p:nvGraphicFramePr>
        <p:xfrm>
          <a:off x="179512" y="692695"/>
          <a:ext cx="8640959" cy="79258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897"/>
                <a:gridCol w="3855975"/>
                <a:gridCol w="1285325"/>
                <a:gridCol w="1512147"/>
                <a:gridCol w="1598615"/>
              </a:tblGrid>
              <a:tr h="556048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Сроки выполнения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Ответственный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 завершения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24293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Актуализирован состав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КОПов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и ГУПА на 2023-2024 учебный год и утверждены планы  работы 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КОПов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и ГУПА на 2023-2024 учебный год</a:t>
                      </a:r>
                    </a:p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Председатель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ГУП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Отчет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24115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</a:rPr>
                        <a:t>Закреплены ПС за Копами, согласно профилям специальностей, сформированы рабочие группы по их актуализации и разработке.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Председатель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ГУП</a:t>
                      </a: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Отчет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</a:tr>
              <a:tr h="124115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Программы</a:t>
                      </a:r>
                      <a:r>
                        <a:rPr lang="kk-KZ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сертификационных курсов дополнительного образования в области здравоохранения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</a:p>
                    <a:p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   </a:t>
                      </a:r>
                      <a:r>
                        <a:rPr lang="ru-RU" sz="1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Бариатрическая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хирургия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Торакальная хирургия взрослая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Колопроктология</a:t>
                      </a: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2023</a:t>
                      </a: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КОП «Общая хирургия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»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Акт экспертизы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</a:tr>
              <a:tr h="199237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Независимая оценка выпускников ОП по направлению подготовки Здравоохранение: согласование спецификаций, списка экспертов, графика экспертизы и аттестации </a:t>
                      </a: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Январь-Февраль 2024</a:t>
                      </a:r>
                    </a:p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Председатель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ГУП</a:t>
                      </a: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Списки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экспертов, спецификации.</a:t>
                      </a: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dirty="0"/>
                    </a:p>
                  </a:txBody>
                  <a:tcPr/>
                </a:tc>
              </a:tr>
              <a:tr h="1308347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527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615480"/>
              </p:ext>
            </p:extLst>
          </p:nvPr>
        </p:nvGraphicFramePr>
        <p:xfrm>
          <a:off x="179512" y="-99392"/>
          <a:ext cx="8712971" cy="89635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"/>
                <a:gridCol w="3920207"/>
                <a:gridCol w="1336378"/>
                <a:gridCol w="1584176"/>
                <a:gridCol w="1512170"/>
              </a:tblGrid>
              <a:tr h="700208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Сроки выполнения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Ответственный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 завершения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08012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Программы</a:t>
                      </a:r>
                      <a:r>
                        <a:rPr lang="kk-KZ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сертификационных курсов дополнительного образования в области здравоохранения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Общая хирургия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Трансплантационная координация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КОП «Общая хирургия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»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Акт экспертизы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</a:tr>
              <a:tr h="92999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Программы</a:t>
                      </a:r>
                      <a:r>
                        <a:rPr lang="kk-KZ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сертификационных курсов дополнительного образования в области здравоохранения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. Эндоскопия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КОП «Общая хирургия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»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Акт экспертизы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243338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ru-RU" dirty="0" smtClean="0"/>
                        <a:t>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Программы</a:t>
                      </a:r>
                      <a:r>
                        <a:rPr lang="kk-KZ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сертификационных курсов дополнительного образования в области здравоохранения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</a:p>
                    <a:p>
                      <a:r>
                        <a:rPr lang="ru-RU" sz="1400" baseline="0" dirty="0" smtClean="0"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Абдоминальная хирургия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Ультразвуковая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диагностика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aseline="0" dirty="0" smtClean="0"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Ангиохирургия, взрослая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aseline="0" dirty="0" smtClean="0"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ru-RU" sz="1400" baseline="0" dirty="0" err="1" smtClean="0"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Флебология</a:t>
                      </a:r>
                      <a:endParaRPr lang="ru-RU" sz="1400" baseline="0" dirty="0" smtClean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ru-RU" sz="1400" baseline="0" dirty="0" smtClean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ru-RU" sz="1400" dirty="0" smtClean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КОП «Общая хирургия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»</a:t>
                      </a:r>
                    </a:p>
                    <a:p>
                      <a:pPr algn="ctr"/>
                      <a:endParaRPr lang="ru-RU" sz="1400" dirty="0" smtClean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КОП «Радиология»</a:t>
                      </a:r>
                    </a:p>
                    <a:p>
                      <a:pPr algn="ctr"/>
                      <a:endParaRPr lang="ru-RU" sz="1400" dirty="0" smtClean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КОП «Ангиохирургия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»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КОП «Ангиохирургия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»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Акт экспертизы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(не утвержден)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Акт экспертизы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(не утвержден)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Акт экспертизы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Акт экспертизы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647548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Члены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ГУПа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приняли активное участие с представителями НЦНЭ по обсуждению методики внедрения единого вступительного экзамена на образовательные программы резидентуры, электронного формата единой независимой оценки выпускников резидентуры.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Комитеты ГУП</a:t>
                      </a: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647548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 smtClean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1127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401040"/>
              </p:ext>
            </p:extLst>
          </p:nvPr>
        </p:nvGraphicFramePr>
        <p:xfrm>
          <a:off x="179512" y="-99392"/>
          <a:ext cx="8712970" cy="85308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648"/>
                <a:gridCol w="3844598"/>
                <a:gridCol w="1336378"/>
                <a:gridCol w="2088232"/>
                <a:gridCol w="1008114"/>
              </a:tblGrid>
              <a:tr h="700208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Сроки выполнения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Ответственный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 завершения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17200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Онлайн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участие по теме: </a:t>
                      </a:r>
                      <a:r>
                        <a:rPr lang="en-US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SCRUM </a:t>
                      </a:r>
                      <a:r>
                        <a:rPr lang="kk-KZ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встреча с МЮ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УМО и разработчиками по обсуждению проекта ПС «Судебно-биологическая экспертиза (медицинская)/исследование»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Апрель-май 2024</a:t>
                      </a:r>
                    </a:p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КОП  «Патологическая анатомия и судмедэкспертиза»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</a:p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17200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Обсуждение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 запросу от МЗ РК по разделению взрослой и детской оториноларингологии и офтальмологии.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КОП «Офтальмология», «Оториноларингология»</a:t>
                      </a:r>
                    </a:p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Протокол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08012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Мониторинг деятельности ГУП и комитетов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Председатель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ГУП</a:t>
                      </a: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Отчет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08012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Переутверждение программ сертификационных циклов, обсуждения содержания  учебных пособий, разработки </a:t>
                      </a:r>
                      <a:r>
                        <a:rPr lang="ru-RU" sz="1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проффессиональных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стандартов.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течении 23-24 </a:t>
                      </a:r>
                      <a:r>
                        <a:rPr lang="ru-RU" sz="1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года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Комитеты ГУП</a:t>
                      </a: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dirty="0" smtClean="0"/>
                        <a:t>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Программы, пособия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64754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 smtClean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64754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 smtClean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8148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Анализ ключевых мероприятий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257175" indent="-257175">
              <a:buFont typeface="Wingdings" pitchFamily="2" charset="2"/>
              <a:buChar char="§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Актуализация и утверждение состава ГУП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программ «хирургического профиля» 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-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предоставлено в УМО в срок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</a:t>
            </a:r>
          </a:p>
          <a:p>
            <a:pPr marL="257175" indent="-257175">
              <a:buFont typeface="Wingdings" pitchFamily="2" charset="2"/>
              <a:buChar char="§"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Рассмотрены 10 программ сертификационных курсов дополнительного образования в области здравоохранения, 8 их которых утверждены.</a:t>
            </a:r>
          </a:p>
          <a:p>
            <a:pPr marL="257175" indent="-257175">
              <a:buFont typeface="Wingdings" pitchFamily="2" charset="2"/>
              <a:buChar char="§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ереутверждение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 сертификационных циклов, обсуждения содержания  учебных пособий, разработки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проффессиональных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стандартов. </a:t>
            </a:r>
            <a:endParaRPr lang="ru-RU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257175" indent="-257175">
              <a:buFont typeface="Wingdings" pitchFamily="2" charset="2"/>
              <a:buChar char="§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Экпертиза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тестовых заданий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резидентуре была проведена в апреле 2024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года,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графика,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предоставленного НЦНЭ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57175" indent="-257175">
              <a:buFont typeface="Wingdings" pitchFamily="2" charset="2"/>
              <a:buChar char="§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 всех совещаниях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онлайн режиме по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zoom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ссылкам.  Своевременное предоставление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предложений и информаций по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вопросам заседаний УМО.</a:t>
            </a:r>
          </a:p>
          <a:p>
            <a:pPr marL="257175" indent="-257175">
              <a:buFont typeface="Wingdings" pitchFamily="2" charset="2"/>
              <a:buChar char="§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Комитеты ГУП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хирургического профиля»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работали по плану. Сроки и графики работы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соблюдены.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0374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Заключение, подводящее итоги деятельности ГУП, Комитетов за 2023-24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уч.год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7490" y="1844824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ГУП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программ «хирургического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профиля»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руководством УМО способствует обмену мнениями и выработке совместных решений, активная роль участников в этих совещаниях и обсуждениях оказывает значительное влияние на повышение качества подготовки кадров в области здравоохранения.</a:t>
            </a:r>
          </a:p>
          <a:p>
            <a:pPr marL="0" indent="0" algn="just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Принять отчет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ГУП программ 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«хирургического профиля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за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2023-2024 учебный год.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965180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260648"/>
            <a:ext cx="8229600" cy="5793507"/>
          </a:xfrm>
        </p:spPr>
        <p:txBody>
          <a:bodyPr/>
          <a:lstStyle/>
          <a:p>
            <a:pPr algn="ctr"/>
            <a:endParaRPr lang="kk-KZ" dirty="0" smtClean="0"/>
          </a:p>
          <a:p>
            <a:pPr algn="ctr"/>
            <a:endParaRPr lang="kk-KZ" dirty="0"/>
          </a:p>
          <a:p>
            <a:pPr algn="ctr"/>
            <a:endParaRPr lang="kk-KZ" dirty="0" smtClean="0"/>
          </a:p>
          <a:p>
            <a:pPr marL="0" indent="0" algn="ctr">
              <a:buNone/>
            </a:pPr>
            <a:r>
              <a:rPr lang="kk-KZ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Назарларыңызға рахмет</a:t>
            </a:r>
          </a:p>
          <a:p>
            <a:pPr marL="0" indent="0" algn="ctr">
              <a:buNone/>
            </a:pPr>
            <a:r>
              <a:rPr lang="kk-KZ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</a:t>
            </a:r>
            <a:endParaRPr lang="ru-RU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7191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1379</TotalTime>
  <Words>646</Words>
  <Application>Microsoft Office PowerPoint</Application>
  <PresentationFormat>Экран (4:3)</PresentationFormat>
  <Paragraphs>140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Times New Roman</vt:lpstr>
      <vt:lpstr>Wingdings</vt:lpstr>
      <vt:lpstr>Тема Office</vt:lpstr>
      <vt:lpstr>Отчет о деятельности ГУП программ  «хирургического профиля»</vt:lpstr>
      <vt:lpstr>Состав ГУП и комитетов в 2023-2024 уч.г </vt:lpstr>
      <vt:lpstr>Отчет о деятельности ГУП программ  «хирургического профиля» за 2023-24 учебный год</vt:lpstr>
      <vt:lpstr>Презентация PowerPoint</vt:lpstr>
      <vt:lpstr>Презентация PowerPoint</vt:lpstr>
      <vt:lpstr>Анализ ключевых мероприятий</vt:lpstr>
      <vt:lpstr>Заключение, подводящее итоги деятельности ГУП, Комитетов за 2023-24 уч.год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Doc</dc:creator>
  <cp:lastModifiedBy>Windows 10</cp:lastModifiedBy>
  <cp:revision>35</cp:revision>
  <dcterms:created xsi:type="dcterms:W3CDTF">2023-10-23T07:48:06Z</dcterms:created>
  <dcterms:modified xsi:type="dcterms:W3CDTF">2024-06-10T02:21:55Z</dcterms:modified>
</cp:coreProperties>
</file>