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1" r:id="rId4"/>
    <p:sldId id="264" r:id="rId5"/>
    <p:sldId id="265" r:id="rId6"/>
    <p:sldId id="270" r:id="rId7"/>
    <p:sldId id="271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2E3B5-EE19-4963-9B49-6DF6F924E4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7F96-D80F-47D6-8D5E-58217681D9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9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7F96-D80F-47D6-8D5E-58217681D9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5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26" y="1196752"/>
            <a:ext cx="8229600" cy="280831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ГУП программ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«хирургического профиля»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5301208"/>
            <a:ext cx="6264696" cy="1296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Председатель: </a:t>
            </a:r>
            <a:r>
              <a:rPr lang="ru-RU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кафедры акушерства 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гинекологии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«МУА»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Хамидуллина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Зайтуна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Гадиловна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338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ГУП и комитетов в 2023-2024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Комитетов (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 комитетов):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«Кардиохирургия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«Нейрохирургия»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«Общая хирургия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«Офтальмология»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КОП «Пластическая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хирургия»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КОП «Челюстно-лицевая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хирургия»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«Урология»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«Акушерство и гинекология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714" y="2204864"/>
            <a:ext cx="4038600" cy="39212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КОП  «Патологическая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анатомия и судмедэкспертиза»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«Радиология»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«Клиническая лабораторная диагностика» </a:t>
            </a:r>
          </a:p>
          <a:p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КОП«Оториноларингология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«Ангиохирургия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КОП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«Медицинская генетика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с февраля 2024г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8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31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деятельности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программ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«хирургического профиля» за 2023-24</a:t>
            </a: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914004"/>
              </p:ext>
            </p:extLst>
          </p:nvPr>
        </p:nvGraphicFramePr>
        <p:xfrm>
          <a:off x="179512" y="692695"/>
          <a:ext cx="8640959" cy="792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97"/>
                <a:gridCol w="3855975"/>
                <a:gridCol w="1285325"/>
                <a:gridCol w="1512147"/>
                <a:gridCol w="1598615"/>
              </a:tblGrid>
              <a:tr h="556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завершения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29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Актуализирован состав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и ГУПА на 2023-2024 учебный год и утверждены планы  работы 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и ГУПА на 2023-2024 учебный год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11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</a:rPr>
                        <a:t>Закреплены ПС за Копами, согласно профилям специальностей, сформированы рабочие группы по их актуализации и разработке.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2411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сертификационных курсов дополнительного образования в области здравоохранения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Бариатрическая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хирургия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Торакальная хирургия взрослая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Колопроктология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«Общая 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9923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Январь-Февраль 2024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Списки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экспертов, спецификации.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3083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15480"/>
              </p:ext>
            </p:extLst>
          </p:nvPr>
        </p:nvGraphicFramePr>
        <p:xfrm>
          <a:off x="179512" y="-99392"/>
          <a:ext cx="8712971" cy="896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920207"/>
                <a:gridCol w="1336378"/>
                <a:gridCol w="1584176"/>
                <a:gridCol w="1512170"/>
              </a:tblGrid>
              <a:tr h="7002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завершения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сертификационных курсов дополнительного образования в области здравоохранения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хирургия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Трансплантационная координация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«Общая 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9299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сертификационных курсов дополнительного образования в области здравоохранения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Эндоскопия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«Общая 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333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сертификационных курсов дополнительного образования в области здравоохранения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Абдоминальная хирургия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Ультразвуковая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диагностика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Ангиохирургия, взрослая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Флебология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baseline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«Общая 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«Радиология»</a:t>
                      </a: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«Ангиохирургия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КОП «Ангиохирургия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утвержден)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утвержден)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 экспертизы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475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Члены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ГУПа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приняли активное участие с представителями НЦНЭ по обсуждению методики внедрения единого вступительного экзамена на образовательные программы резидентуры, электронного формата единой независимой оценки выпускников резидентуры.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Комитеты ГУП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475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1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1040"/>
              </p:ext>
            </p:extLst>
          </p:nvPr>
        </p:nvGraphicFramePr>
        <p:xfrm>
          <a:off x="179512" y="-99392"/>
          <a:ext cx="8712970" cy="853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"/>
                <a:gridCol w="3844598"/>
                <a:gridCol w="1336378"/>
                <a:gridCol w="2088232"/>
                <a:gridCol w="1008114"/>
              </a:tblGrid>
              <a:tr h="7002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завершения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72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участие по теме: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SCRUM 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встреча с МЮ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УМО и разработчиками по обсуждению проекта ПС «Судебно-биологическая экспертиза (медицинская)/исследование»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Апрель-май 2024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КОП  «Патологическая анатомия и судмедэкспертиза»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72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запросу от МЗ РК по разделению взрослой и детской оториноларингологии и офтальмологии.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КОП «Офтальмология», «Оториноларингология»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Протокол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деятельности ГУП и комитетов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Переутверждение программ сертификационных циклов, обсуждения содержания  учебных пособий, разработки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проффессиональных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стандартов.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течении 23-24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Комитеты ГУП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Программы, пособия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475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475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ключевых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57175" indent="-257175">
              <a:buFont typeface="Wingdings" pitchFamily="2" charset="2"/>
              <a:buChar char="§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Актуализация и утверждение состава ГУП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 «хирургического профиля»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предоставлено в УМО в срок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257175" indent="-257175"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Рассмотрены 10 программ сертификационных курсов дополнительного образования в области здравоохранения, 8 их которых утверждены.</a:t>
            </a:r>
          </a:p>
          <a:p>
            <a:pPr marL="257175" indent="-257175"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ереутверждение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сертификационных циклов, обсуждения содержания  учебных пособий, разработки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проффессиональных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стандартов. 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57175" indent="-257175">
              <a:buFont typeface="Wingdings" pitchFamily="2" charset="2"/>
              <a:buChar char="§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Экпертиза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тестовых заданий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резидентуре была проведена в апреле 2024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графика,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предоставленного НЦНЭ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совещаниях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онлайн режиме по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ссылкам.  Своевременное предоставление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и информаций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заседаний УМО.</a:t>
            </a:r>
          </a:p>
          <a:p>
            <a:pPr marL="257175" indent="-257175"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Комитеты ГУП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хирургического профиля»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работали по плану. Сроки и графики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3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Заключение, подводящее итоги деятельности ГУП, Комитетов за 2023-24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490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ГУП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 «хирургического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профиля»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УМО способствует обмену мнениями и выработке совместных решений, активная роль участников в этих совещаниях и обсуждениях оказывает значительное влияние на повышение качества подготовки кадров в области здравоохранения.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отчет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ГУП программ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«хирургического профиля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учебный год.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51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5793507"/>
          </a:xfrm>
        </p:spPr>
        <p:txBody>
          <a:bodyPr/>
          <a:lstStyle/>
          <a:p>
            <a:pPr algn="ctr"/>
            <a:endParaRPr lang="kk-KZ" dirty="0" smtClean="0"/>
          </a:p>
          <a:p>
            <a:pPr algn="ctr"/>
            <a:endParaRPr lang="kk-KZ" dirty="0"/>
          </a:p>
          <a:p>
            <a:pPr algn="ctr"/>
            <a:endParaRPr lang="kk-KZ" dirty="0" smtClean="0"/>
          </a:p>
          <a:p>
            <a:pPr marL="0" indent="0" algn="ctr">
              <a:buNone/>
            </a:pPr>
            <a:r>
              <a:rPr lang="kk-K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</a:t>
            </a:r>
          </a:p>
          <a:p>
            <a:pPr marL="0" indent="0" algn="ctr">
              <a:buNone/>
            </a:pPr>
            <a:r>
              <a:rPr lang="kk-K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646</Words>
  <Application>Microsoft Office PowerPoint</Application>
  <PresentationFormat>Экран (4:3)</PresentationFormat>
  <Paragraphs>140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Отчет о деятельности ГУП программ  «хирургического профиля»</vt:lpstr>
      <vt:lpstr>Состав ГУП и комитетов в 2023-2024 уч.г </vt:lpstr>
      <vt:lpstr>Отчет о деятельности ГУП программ  «хирургического профиля» за 2023-24 учебный год</vt:lpstr>
      <vt:lpstr>Презентация PowerPoint</vt:lpstr>
      <vt:lpstr>Презентация PowerPoint</vt:lpstr>
      <vt:lpstr>Анализ ключевых мероприятий</vt:lpstr>
      <vt:lpstr>Заключение, подводящее итоги деятельности ГУП, Комитетов за 2023-24 уч.год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</dc:creator>
  <cp:lastModifiedBy>Windows 10</cp:lastModifiedBy>
  <cp:revision>35</cp:revision>
  <dcterms:created xsi:type="dcterms:W3CDTF">2023-10-23T07:48:06Z</dcterms:created>
  <dcterms:modified xsi:type="dcterms:W3CDTF">2024-06-10T02:21:55Z</dcterms:modified>
</cp:coreProperties>
</file>