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3"/>
  </p:notesMasterIdLst>
  <p:handoutMasterIdLst>
    <p:handoutMasterId r:id="rId4"/>
  </p:handoutMasterIdLst>
  <p:sldIdLst>
    <p:sldId id="693" r:id="rId2"/>
  </p:sldIdLst>
  <p:sldSz cx="9144000" cy="5143500" type="screen16x9"/>
  <p:notesSz cx="6797675" cy="9925050"/>
  <p:defaultTextStyle>
    <a:defPPr>
      <a:defRPr lang="ru-RU"/>
    </a:defPPr>
    <a:lvl1pPr marL="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4D80"/>
    <a:srgbClr val="F8F8F8"/>
    <a:srgbClr val="D5DCEB"/>
    <a:srgbClr val="EAEAEA"/>
    <a:srgbClr val="FBEFFB"/>
    <a:srgbClr val="D0D8E8"/>
    <a:srgbClr val="D9ECFF"/>
    <a:srgbClr val="F5F5F5"/>
    <a:srgbClr val="F4D8F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5958" autoAdjust="0"/>
  </p:normalViewPr>
  <p:slideViewPr>
    <p:cSldViewPr snapToGrid="0">
      <p:cViewPr>
        <p:scale>
          <a:sx n="70" d="100"/>
          <a:sy n="70" d="100"/>
        </p:scale>
        <p:origin x="-24" y="618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75178-03E3-449A-B0FA-1A4C84B72A5E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34F41-AC17-4542-82BB-B7B897302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484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A9466-8282-4525-96AE-E3CDD9E04288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400"/>
            <a:ext cx="5438140" cy="44662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7AC52-2602-43B3-AAF1-72EC288C2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041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3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9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63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56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4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15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3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44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9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16964" y="200141"/>
            <a:ext cx="8302487" cy="287098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lang="ru-RU" sz="1800" b="1" dirty="0" smtClean="0">
                <a:solidFill>
                  <a:srgbClr val="8B4D80"/>
                </a:solidFill>
                <a:latin typeface="+mn-lt"/>
              </a:rPr>
              <a:t>Порядок приема лиц, отслуживших срочную воинскую службу </a:t>
            </a:r>
            <a:r>
              <a:rPr lang="ru-RU" sz="1400" b="1" dirty="0" smtClean="0">
                <a:solidFill>
                  <a:srgbClr val="8B4D80"/>
                </a:solidFill>
                <a:latin typeface="+mn-lt"/>
              </a:rPr>
              <a:t>(на платной основе)</a:t>
            </a:r>
            <a:endParaRPr lang="ru-RU" sz="1400" b="1" dirty="0">
              <a:solidFill>
                <a:srgbClr val="8B4D80"/>
              </a:solidFill>
              <a:latin typeface="+mn-lt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780B9200-BF1B-6B08-B9E7-B89AAE7FC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162492"/>
            <a:ext cx="375825" cy="450343"/>
          </a:xfrm>
          <a:prstGeom prst="rect">
            <a:avLst/>
          </a:prstGeom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="" xmlns:a16="http://schemas.microsoft.com/office/drawing/2014/main" id="{BD15E922-F726-DBC0-4A68-84553747C997}"/>
              </a:ext>
            </a:extLst>
          </p:cNvPr>
          <p:cNvCxnSpPr/>
          <p:nvPr/>
        </p:nvCxnSpPr>
        <p:spPr>
          <a:xfrm>
            <a:off x="0" y="610526"/>
            <a:ext cx="292608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C85AD0F3-6BBE-2AC9-9786-0801A4F61DD8}"/>
              </a:ext>
            </a:extLst>
          </p:cNvPr>
          <p:cNvCxnSpPr/>
          <p:nvPr/>
        </p:nvCxnSpPr>
        <p:spPr>
          <a:xfrm>
            <a:off x="668433" y="610526"/>
            <a:ext cx="8475567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1CF5DEF-960D-232F-2CBD-7B48357AAE03}"/>
              </a:ext>
            </a:extLst>
          </p:cNvPr>
          <p:cNvSpPr/>
          <p:nvPr/>
        </p:nvSpPr>
        <p:spPr>
          <a:xfrm>
            <a:off x="9088669" y="-12940"/>
            <a:ext cx="61565" cy="698270"/>
          </a:xfrm>
          <a:prstGeom prst="rect">
            <a:avLst/>
          </a:prstGeom>
          <a:solidFill>
            <a:srgbClr val="DBB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750484F6-D3EE-4EEA-9AD3-E2D6A5F59E79}"/>
              </a:ext>
            </a:extLst>
          </p:cNvPr>
          <p:cNvSpPr/>
          <p:nvPr/>
        </p:nvSpPr>
        <p:spPr>
          <a:xfrm>
            <a:off x="6552322" y="4873596"/>
            <a:ext cx="2184188" cy="25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lnSpc>
                <a:spcPct val="150000"/>
              </a:lnSpc>
              <a:defRPr/>
            </a:pP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КазНМУ им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88" dirty="0" err="1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endParaRPr lang="ru-RU" sz="788" dirty="0">
              <a:solidFill>
                <a:srgbClr val="8B4D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Номер слайда 1">
            <a:extLst>
              <a:ext uri="{FF2B5EF4-FFF2-40B4-BE49-F238E27FC236}">
                <a16:creationId xmlns="" xmlns:a16="http://schemas.microsoft.com/office/drawing/2014/main" id="{0779AA8D-4FF9-4C04-9833-185E943362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779011" y="4947078"/>
            <a:ext cx="2104838" cy="138500"/>
          </a:xfrm>
        </p:spPr>
        <p:txBody>
          <a:bodyPr/>
          <a:lstStyle/>
          <a:p>
            <a:pPr defTabSz="685800"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graphicFrame>
        <p:nvGraphicFramePr>
          <p:cNvPr id="1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357757"/>
              </p:ext>
            </p:extLst>
          </p:nvPr>
        </p:nvGraphicFramePr>
        <p:xfrm>
          <a:off x="292608" y="685330"/>
          <a:ext cx="8619344" cy="4074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08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084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0161">
                <a:tc gridSpan="2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2024-2025 учебный год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251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Требования </a:t>
                      </a:r>
                    </a:p>
                    <a:p>
                      <a:pPr algn="l" fontAlgn="ctr"/>
                      <a:r>
                        <a:rPr lang="ru-RU" sz="1400" b="1" i="0" u="none" strike="noStrike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к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поступающему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400" b="0" i="1" u="none" strike="noStrike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1.  Полный курс обучения</a:t>
                      </a:r>
                    </a:p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1) общее среднее образование; </a:t>
                      </a:r>
                    </a:p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2) два года после прохождения срочной воинской службы</a:t>
                      </a:r>
                    </a:p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kumimoji="0" lang="ru-RU" sz="12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2.  Сокращенный курс обучения</a:t>
                      </a:r>
                    </a:p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1) техническое и профессиональное,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послесреднее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или высшее образование; </a:t>
                      </a:r>
                    </a:p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2) два года после прохождения срочной воинской службы</a:t>
                      </a:r>
                    </a:p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Срок обучения определяет Комиссия по признанию результатов </a:t>
                      </a:r>
                    </a:p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 обучения индивидуально для каждого поступающего</a:t>
                      </a: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6696">
                <a:tc>
                  <a:txBody>
                    <a:bodyPr/>
                    <a:lstStyle/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Прием документов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algn="l" fontAlgn="ctr"/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285750" marR="0" indent="-285750" algn="ju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Arial" pitchFamily="34" charset="0"/>
                        </a:rPr>
                        <a:t>8 июля </a:t>
                      </a:r>
                      <a:r>
                        <a:rPr lang="ru-RU" sz="1200" b="1" smtClean="0">
                          <a:solidFill>
                            <a:srgbClr val="C00000"/>
                          </a:solidFill>
                          <a:latin typeface="+mn-lt"/>
                          <a:cs typeface="Arial" pitchFamily="34" charset="0"/>
                        </a:rPr>
                        <a:t>– 12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Arial" pitchFamily="34" charset="0"/>
                        </a:rPr>
                        <a:t>августа</a:t>
                      </a: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62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Вступительный и</a:t>
                      </a:r>
                    </a:p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специальный</a:t>
                      </a:r>
                    </a:p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экзамены</a:t>
                      </a: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Период проведения вступительных экзаменов -  </a:t>
                      </a:r>
                      <a:r>
                        <a:rPr lang="ru-RU" sz="12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14 - 20 августа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Формат вступительных экзаменов – </a:t>
                      </a:r>
                      <a:r>
                        <a:rPr lang="ru-RU" sz="1200" b="1" i="1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собеседование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Период проведения специального экзамена (психометрическое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тестирование) -  </a:t>
                      </a:r>
                      <a:r>
                        <a:rPr lang="ru-RU" sz="12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июня - 20 августа</a:t>
                      </a: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51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12877</TotalTime>
  <Words>132</Words>
  <Application>Microsoft Office PowerPoint</Application>
  <PresentationFormat>Экран (16:9)</PresentationFormat>
  <Paragraphs>25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Порядок приема лиц, отслуживших срочную воинскую службу (на платной основе)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медицинский университет имени С. Д. Асфендиярова</dc:title>
  <dc:creator>Razor</dc:creator>
  <cp:lastModifiedBy>User</cp:lastModifiedBy>
  <cp:revision>1248</cp:revision>
  <cp:lastPrinted>2023-05-29T11:04:51Z</cp:lastPrinted>
  <dcterms:created xsi:type="dcterms:W3CDTF">2018-09-14T04:48:31Z</dcterms:created>
  <dcterms:modified xsi:type="dcterms:W3CDTF">2024-06-28T08:39:05Z</dcterms:modified>
</cp:coreProperties>
</file>