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3"/>
  </p:notesMasterIdLst>
  <p:handoutMasterIdLst>
    <p:handoutMasterId r:id="rId4"/>
  </p:handoutMasterIdLst>
  <p:sldIdLst>
    <p:sldId id="693" r:id="rId2"/>
  </p:sldIdLst>
  <p:sldSz cx="9144000" cy="5143500" type="screen16x9"/>
  <p:notesSz cx="6797675" cy="9925050"/>
  <p:defaultTextStyle>
    <a:defPPr>
      <a:defRPr lang="ru-RU"/>
    </a:defPPr>
    <a:lvl1pPr marL="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D80"/>
    <a:srgbClr val="F8F8F8"/>
    <a:srgbClr val="D5DCEB"/>
    <a:srgbClr val="EAEAEA"/>
    <a:srgbClr val="FBEFFB"/>
    <a:srgbClr val="D0D8E8"/>
    <a:srgbClr val="D9ECFF"/>
    <a:srgbClr val="F5F5F5"/>
    <a:srgbClr val="F4D8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5958" autoAdjust="0"/>
  </p:normalViewPr>
  <p:slideViewPr>
    <p:cSldViewPr snapToGrid="0">
      <p:cViewPr>
        <p:scale>
          <a:sx n="70" d="100"/>
          <a:sy n="70" d="100"/>
        </p:scale>
        <p:origin x="-24" y="618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04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16964" y="200141"/>
            <a:ext cx="8302487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Порядок приема лиц, отслуживших срочную воинскую службу </a:t>
            </a:r>
            <a:r>
              <a:rPr lang="ru-RU" sz="1400" b="1" dirty="0" smtClean="0">
                <a:solidFill>
                  <a:srgbClr val="8B4D80"/>
                </a:solidFill>
                <a:latin typeface="+mn-lt"/>
              </a:rPr>
              <a:t>(на платной основе)</a:t>
            </a:r>
            <a:endParaRPr lang="ru-RU" sz="1400" b="1" dirty="0">
              <a:solidFill>
                <a:srgbClr val="8B4D80"/>
              </a:solidFill>
              <a:latin typeface="+mn-lt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357757"/>
              </p:ext>
            </p:extLst>
          </p:nvPr>
        </p:nvGraphicFramePr>
        <p:xfrm>
          <a:off x="292608" y="685330"/>
          <a:ext cx="8619344" cy="407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4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0161">
                <a:tc grid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2024-2025 учебный год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5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Требования </a:t>
                      </a:r>
                    </a:p>
                    <a:p>
                      <a:pPr algn="l" fontAlgn="ctr"/>
                      <a:r>
                        <a:rPr lang="ru-RU" sz="1400" b="1" i="0" u="none" strike="noStrike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к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поступающему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400" b="0" i="1" u="none" strike="noStrike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1.  Полный курс обучения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1) общее среднее образование; 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2) два года после прохождения срочной воинской службы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2.  Сокращенный курс обучения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1) техническое и профессиональное,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послесреднее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или высшее образование; 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2) два года после прохождения срочной воинской службы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Срок обучения определяет Комиссия по признанию результатов 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обучения индивидуально для каждого поступающего</a:t>
                      </a: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696">
                <a:tc>
                  <a:txBody>
                    <a:bodyPr/>
                    <a:lstStyle/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Прием документов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l" fontAlgn="ctr"/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8 июля </a:t>
                      </a:r>
                      <a:r>
                        <a:rPr lang="ru-RU" sz="1200" b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– 12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августа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2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Вступительный и</a:t>
                      </a:r>
                    </a:p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специальный</a:t>
                      </a:r>
                    </a:p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экзамены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 проведения вступительных экзаменов -  </a:t>
                      </a:r>
                      <a:r>
                        <a:rPr lang="ru-RU" sz="12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14 - 20 августа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Формат вступительных экзаменов – </a:t>
                      </a:r>
                      <a:r>
                        <a:rPr lang="ru-RU" sz="1200" b="1" i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собеседование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 проведения специального экзамена (психометрическое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тестирование) -  </a:t>
                      </a:r>
                      <a:r>
                        <a:rPr lang="ru-RU" sz="12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июня - 20 августа</a:t>
                      </a: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5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12877</TotalTime>
  <Words>132</Words>
  <Application>Microsoft Office PowerPoint</Application>
  <PresentationFormat>Экран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приема лиц, отслуживших срочную воинскую службу (на платной основе)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1248</cp:revision>
  <cp:lastPrinted>2023-05-29T11:04:51Z</cp:lastPrinted>
  <dcterms:created xsi:type="dcterms:W3CDTF">2018-09-14T04:48:31Z</dcterms:created>
  <dcterms:modified xsi:type="dcterms:W3CDTF">2024-06-28T08:39:05Z</dcterms:modified>
</cp:coreProperties>
</file>