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1D53"/>
    <a:srgbClr val="461842"/>
    <a:srgbClr val="B8860B"/>
    <a:srgbClr val="9A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6210" autoAdjust="0"/>
  </p:normalViewPr>
  <p:slideViewPr>
    <p:cSldViewPr snapToGrid="0">
      <p:cViewPr varScale="1">
        <p:scale>
          <a:sx n="77" d="100"/>
          <a:sy n="77" d="100"/>
        </p:scale>
        <p:origin x="108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23.04.2024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4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581D53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Утверждение программ сертификационных курсов дополнительного образования в области здравоохранения</a:t>
            </a:r>
            <a:endParaRPr lang="ru-RU" sz="2800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</a:rPr>
              <a:t>докладчик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</a:rPr>
              <a:t>председатель секции дополнительного образования УМО 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solidFill>
                  <a:srgbClr val="581D53"/>
                </a:solidFill>
                <a:latin typeface="Arial Narrow" panose="020B0606020202030204" pitchFamily="34" charset="0"/>
              </a:rPr>
              <a:t>Султангазиева</a:t>
            </a:r>
            <a:r>
              <a:rPr lang="ru-RU" sz="2000" dirty="0">
                <a:solidFill>
                  <a:srgbClr val="581D53"/>
                </a:solidFill>
                <a:latin typeface="Arial Narrow" panose="020B0606020202030204" pitchFamily="34" charset="0"/>
              </a:rPr>
              <a:t> А.А.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-5715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23 апреля 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326" y="143036"/>
            <a:ext cx="11644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67">
              <a:spcBef>
                <a:spcPts val="67"/>
              </a:spcBef>
              <a:spcAft>
                <a:spcPts val="0"/>
              </a:spcAft>
            </a:pPr>
            <a:r>
              <a:rPr lang="ru-RU" b="1" spc="13" dirty="0">
                <a:solidFill>
                  <a:srgbClr val="4618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 Утверждение программ сертификационных курсов дополнительного образования в области здравоохранения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66337"/>
              </p:ext>
            </p:extLst>
          </p:nvPr>
        </p:nvGraphicFramePr>
        <p:xfrm>
          <a:off x="214311" y="917704"/>
          <a:ext cx="11744327" cy="505228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7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8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43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2938"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ОП СК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Объем в кредитах/часах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7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Разработчик</a:t>
                      </a:r>
                      <a:endParaRPr lang="ru-RU" sz="1600" b="1" kern="1200" spc="13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tc>
                  <a:txBody>
                    <a:bodyPr/>
                    <a:lstStyle/>
                    <a:p>
                      <a:pPr marL="8467" algn="ctr" defTabSz="914400" rtl="0" eaLnBrk="1" latinLnBrk="0" hangingPunct="1">
                        <a:spcBef>
                          <a:spcPts val="67"/>
                        </a:spcBef>
                      </a:pPr>
                      <a:r>
                        <a:rPr lang="ru-RU" sz="1600" b="1" kern="1200" spc="13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организации экспертизы</a:t>
                      </a:r>
                      <a:endParaRPr lang="ru-RU" sz="1600" b="1" kern="1200" spc="13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1D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Ангиохирургия</a:t>
                      </a: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взрослая»</a:t>
                      </a: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29кр/870 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</a:t>
                      </a: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часов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НУО «Казахстанско-Российский медицинский университет»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</a:t>
                      </a:r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Ангиохирургия взрослая, детская</a:t>
                      </a: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УМО направления подготовки «Здравоохранение»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15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Эндокринология (взрослая)</a:t>
                      </a:r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15кр. /450 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ак.часов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НУО «Казахстанско-Российский медицинский университет»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Эндокринологии ГУП программ терапевтического профиля УМО направления подготовки «Здравоохранение», 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669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«Абдоминальная хирургия» 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15кр./450 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ак.часов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НУО «Казахстанско-Российский медицинский университет»</a:t>
                      </a: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«Общая хирургия» УМО направления подготовки «Здравоохранение»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«Лабораторное дело в санитарно-гигиенической лаборатории» 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15кр. /450 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ак.часов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НУО «Казахстанско-Российский медицинский университет»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«Медико-профилактическое дело» УМО направления подготовки «Здравоохранение»</a:t>
                      </a: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21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Флебология</a:t>
                      </a:r>
                      <a:r>
                        <a:rPr lang="kk-KZ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30кр. /900 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ак.часов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«Национальный научный центр хирургии им. </a:t>
                      </a:r>
                      <a:r>
                        <a:rPr lang="ru-RU" sz="1600" kern="1200" dirty="0" err="1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А.Н.Сызганова</a:t>
                      </a: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kern="1200" dirty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46184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ГУП программ хирургического профиля УМО направления подготовки «Здравоохранение»</a:t>
                      </a:r>
                      <a:endParaRPr lang="ru-RU" sz="1600" kern="1200" dirty="0" smtClean="0">
                        <a:solidFill>
                          <a:srgbClr val="46184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8860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2B48409-4A61-4235-A9E2-3A4B90DAF09B}"/>
              </a:ext>
            </a:extLst>
          </p:cNvPr>
          <p:cNvSpPr txBox="1"/>
          <p:nvPr/>
        </p:nvSpPr>
        <p:spPr>
          <a:xfrm>
            <a:off x="3331783" y="6551285"/>
            <a:ext cx="5484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23 апреля  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</a:rPr>
              <a:t>ПРОЕКТ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14873" y="1628106"/>
            <a:ext cx="1151823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70180" lvl="2" algn="just">
              <a:spcAft>
                <a:spcPts val="0"/>
              </a:spcAft>
            </a:pPr>
            <a:r>
              <a:rPr lang="ru-RU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4.4 Утвердить 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сертификационных курсов дополнительного образования в области здравоохранения и разместить на официальном сайте УМО:</a:t>
            </a:r>
          </a:p>
          <a:p>
            <a:pPr marR="170180" lvl="0" algn="just">
              <a:spcAft>
                <a:spcPts val="0"/>
              </a:spcAft>
              <a:buSzPts val="1400"/>
            </a:pPr>
            <a:r>
              <a:rPr lang="ru-RU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Ангиохирургия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взрослая» (29 кредитов/870 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часов), на 3 года;</a:t>
            </a:r>
          </a:p>
          <a:p>
            <a:pPr marR="170180" lvl="0" algn="just">
              <a:spcAft>
                <a:spcPts val="0"/>
              </a:spcAft>
              <a:buSzPts val="1400"/>
            </a:pPr>
            <a:r>
              <a:rPr lang="kk-KZ" sz="220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kk-KZ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2200" spc="1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Эндокринология (взрослая)</a:t>
            </a:r>
            <a:r>
              <a:rPr lang="kk-KZ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кредитов /450 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ак.часов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на 3 года;</a:t>
            </a:r>
          </a:p>
          <a:p>
            <a:pPr marR="170180" lvl="0" algn="just">
              <a:spcAft>
                <a:spcPts val="0"/>
              </a:spcAft>
              <a:buSzPts val="1400"/>
            </a:pPr>
            <a:r>
              <a:rPr lang="ru-RU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Абдоминальная хирургия» </a:t>
            </a:r>
            <a:r>
              <a:rPr lang="kk-KZ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 кредитов /450 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ак.часов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на 3 года;</a:t>
            </a:r>
          </a:p>
          <a:p>
            <a:pPr marR="170180" lvl="0" algn="just">
              <a:spcAft>
                <a:spcPts val="0"/>
              </a:spcAft>
              <a:buSzPts val="1400"/>
            </a:pPr>
            <a:r>
              <a:rPr lang="kk-KZ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Флебология</a:t>
            </a:r>
            <a:r>
              <a:rPr lang="kk-KZ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кредитов /900 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ак.часов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на 3 года;</a:t>
            </a:r>
          </a:p>
          <a:p>
            <a:pPr marR="170180" lvl="0" algn="just">
              <a:spcAft>
                <a:spcPts val="0"/>
              </a:spcAft>
              <a:buSzPts val="1400"/>
            </a:pPr>
            <a:r>
              <a:rPr lang="ru-RU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«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Лабораторное дело в санитарно-гигиенической лаборатории» (15 кредитов /450 </a:t>
            </a:r>
            <a:r>
              <a:rPr lang="ru-RU" sz="2200" dirty="0" err="1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ак.часов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на 3 года</a:t>
            </a:r>
            <a:r>
              <a:rPr lang="ru-RU" sz="2200" dirty="0" smtClean="0">
                <a:solidFill>
                  <a:srgbClr val="581D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R="170180" algn="just">
              <a:buSzPts val="1400"/>
            </a:pPr>
            <a:r>
              <a:rPr lang="ru-RU" sz="2200" dirty="0" smtClean="0">
                <a:solidFill>
                  <a:srgbClr val="581D5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4.4.1 </a:t>
            </a:r>
            <a:r>
              <a:rPr lang="ru-RU" sz="2200" dirty="0">
                <a:solidFill>
                  <a:srgbClr val="581D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Продлить срок действия экспертного заключения программ сертификационного курса до трех лет. (Приложение ОП СК 2 экз. Акт экспертизы, протокольное решение ГУП/Комитета).</a:t>
            </a:r>
          </a:p>
          <a:p>
            <a:pPr marR="170180" lvl="0" algn="just">
              <a:spcAft>
                <a:spcPts val="0"/>
              </a:spcAft>
              <a:buSzPts val="1400"/>
            </a:pPr>
            <a:endParaRPr lang="ru-RU" sz="2400" dirty="0">
              <a:solidFill>
                <a:srgbClr val="46184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358</Words>
  <Application>Microsoft Office PowerPoint</Application>
  <PresentationFormat>Широкоэкранный</PresentationFormat>
  <Paragraphs>47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Times New Roman</vt:lpstr>
      <vt:lpstr>Тема Office</vt:lpstr>
      <vt:lpstr>Утверждение программ сертификационных курсов дополнительного образования в области здравоохранения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User</cp:lastModifiedBy>
  <cp:revision>39</cp:revision>
  <dcterms:created xsi:type="dcterms:W3CDTF">2024-03-15T05:18:30Z</dcterms:created>
  <dcterms:modified xsi:type="dcterms:W3CDTF">2024-04-23T05:01:06Z</dcterms:modified>
</cp:coreProperties>
</file>