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0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52" d="100"/>
          <a:sy n="52" d="100"/>
        </p:scale>
        <p:origin x="84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81415C-CCB3-457B-A99D-646FD1F71DC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42E05C-48DB-4E4D-83C4-0323C1D76C35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91C92E0F-0A1B-4ABB-BD2B-FEC9B5EA063B}" type="parTrans" cxnId="{E4F2521E-9F5C-409D-9A6B-7BD7E10C4AE4}">
      <dgm:prSet/>
      <dgm:spPr/>
      <dgm:t>
        <a:bodyPr/>
        <a:lstStyle/>
        <a:p>
          <a:endParaRPr lang="ru-RU"/>
        </a:p>
      </dgm:t>
    </dgm:pt>
    <dgm:pt modelId="{37E825EC-2E8C-42A6-B99F-04D10373818F}" type="sibTrans" cxnId="{E4F2521E-9F5C-409D-9A6B-7BD7E10C4AE4}">
      <dgm:prSet/>
      <dgm:spPr/>
      <dgm:t>
        <a:bodyPr/>
        <a:lstStyle/>
        <a:p>
          <a:endParaRPr lang="ru-RU"/>
        </a:p>
      </dgm:t>
    </dgm:pt>
    <dgm:pt modelId="{BF29E1B7-07DE-43D2-AEE6-8240017EEE8A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878E979C-1FBA-4D2F-A01A-7501FE4BC8AC}" type="parTrans" cxnId="{7C329D3E-1624-4A51-8C2F-F527B13F39D8}">
      <dgm:prSet/>
      <dgm:spPr/>
      <dgm:t>
        <a:bodyPr/>
        <a:lstStyle/>
        <a:p>
          <a:endParaRPr lang="ru-RU"/>
        </a:p>
      </dgm:t>
    </dgm:pt>
    <dgm:pt modelId="{9D2802AB-5403-4F70-ACB4-735409E7C842}" type="sibTrans" cxnId="{7C329D3E-1624-4A51-8C2F-F527B13F39D8}">
      <dgm:prSet/>
      <dgm:spPr/>
      <dgm:t>
        <a:bodyPr/>
        <a:lstStyle/>
        <a:p>
          <a:endParaRPr lang="ru-RU"/>
        </a:p>
      </dgm:t>
    </dgm:pt>
    <dgm:pt modelId="{155D035B-7C6C-41E9-8D9A-CB1A66EFE757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dirty="0"/>
            <a:t> Завершить компьютерное тестирование и перейти в раздел "Результаты моих  оценок".</a:t>
          </a:r>
          <a:endParaRPr lang="ru-RU" sz="1800" dirty="0"/>
        </a:p>
      </dgm:t>
    </dgm:pt>
    <dgm:pt modelId="{89E26FD0-4694-4FC9-9B0E-B569C7EE6E9A}" type="parTrans" cxnId="{3F4EBF06-D78A-466A-9F06-F08AD913080A}">
      <dgm:prSet/>
      <dgm:spPr/>
      <dgm:t>
        <a:bodyPr/>
        <a:lstStyle/>
        <a:p>
          <a:endParaRPr lang="ru-RU"/>
        </a:p>
      </dgm:t>
    </dgm:pt>
    <dgm:pt modelId="{5FAEF2F6-68F2-43F3-BA81-A5F8728E8FD3}" type="sibTrans" cxnId="{3F4EBF06-D78A-466A-9F06-F08AD913080A}">
      <dgm:prSet/>
      <dgm:spPr/>
      <dgm:t>
        <a:bodyPr/>
        <a:lstStyle/>
        <a:p>
          <a:endParaRPr lang="ru-RU"/>
        </a:p>
      </dgm:t>
    </dgm:pt>
    <dgm:pt modelId="{9F81B9DF-6960-4866-A987-1AB848B1FBB5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C067A072-35ED-42F3-86C9-86DB9649B67F}" type="parTrans" cxnId="{CC36D247-88C0-4871-97E8-95B82CFC6852}">
      <dgm:prSet/>
      <dgm:spPr/>
      <dgm:t>
        <a:bodyPr/>
        <a:lstStyle/>
        <a:p>
          <a:endParaRPr lang="ru-RU"/>
        </a:p>
      </dgm:t>
    </dgm:pt>
    <dgm:pt modelId="{440EA179-FF93-45CD-AD8D-3CEB45E28BDE}" type="sibTrans" cxnId="{CC36D247-88C0-4871-97E8-95B82CFC6852}">
      <dgm:prSet/>
      <dgm:spPr/>
      <dgm:t>
        <a:bodyPr/>
        <a:lstStyle/>
        <a:p>
          <a:endParaRPr lang="ru-RU"/>
        </a:p>
      </dgm:t>
    </dgm:pt>
    <dgm:pt modelId="{6BF08D43-17C7-43B5-A187-79A11319D89C}">
      <dgm:prSet phldrT="[Текст]" custT="1"/>
      <dgm:spPr/>
      <dgm:t>
        <a:bodyPr/>
        <a:lstStyle/>
        <a:p>
          <a:r>
            <a:rPr lang="ru-RU" sz="1800" b="0" i="0" dirty="0"/>
            <a:t> Апелляционные вопросы рассматривают члены РАК. </a:t>
          </a:r>
          <a:endParaRPr lang="ru-RU" sz="1800" dirty="0"/>
        </a:p>
      </dgm:t>
    </dgm:pt>
    <dgm:pt modelId="{AF8DE021-3D97-4A3C-8906-9F6EDE13C465}" type="parTrans" cxnId="{D92F4415-B6A1-442C-8884-2A27C0893CFD}">
      <dgm:prSet/>
      <dgm:spPr/>
      <dgm:t>
        <a:bodyPr/>
        <a:lstStyle/>
        <a:p>
          <a:endParaRPr lang="ru-RU"/>
        </a:p>
      </dgm:t>
    </dgm:pt>
    <dgm:pt modelId="{7F83392E-C126-41B4-B5F7-5108752EB3B2}" type="sibTrans" cxnId="{D92F4415-B6A1-442C-8884-2A27C0893CFD}">
      <dgm:prSet/>
      <dgm:spPr/>
      <dgm:t>
        <a:bodyPr/>
        <a:lstStyle/>
        <a:p>
          <a:endParaRPr lang="ru-RU"/>
        </a:p>
      </dgm:t>
    </dgm:pt>
    <dgm:pt modelId="{9C02F2D2-1CC1-436E-B5F6-6C21891EC037}">
      <dgm:prSet phldrT="[Текст]" custT="1"/>
      <dgm:spPr/>
      <dgm:t>
        <a:bodyPr/>
        <a:lstStyle/>
        <a:p>
          <a:r>
            <a:rPr lang="ru-RU" sz="1600" b="0" i="0" dirty="0"/>
            <a:t> Выбрать причину апелляции (обязательно обоснование). </a:t>
          </a:r>
          <a:endParaRPr lang="ru-RU" sz="1600" dirty="0"/>
        </a:p>
      </dgm:t>
    </dgm:pt>
    <dgm:pt modelId="{0604CCF3-A300-4F12-A63E-41B9F6F1DAF0}" type="parTrans" cxnId="{56E1B926-6761-4575-BA6A-222302E14ABF}">
      <dgm:prSet/>
      <dgm:spPr/>
      <dgm:t>
        <a:bodyPr/>
        <a:lstStyle/>
        <a:p>
          <a:endParaRPr lang="ru-RU"/>
        </a:p>
      </dgm:t>
    </dgm:pt>
    <dgm:pt modelId="{53643208-2D14-4EFE-8BD2-D5D26231508D}" type="sibTrans" cxnId="{56E1B926-6761-4575-BA6A-222302E14ABF}">
      <dgm:prSet/>
      <dgm:spPr/>
      <dgm:t>
        <a:bodyPr/>
        <a:lstStyle/>
        <a:p>
          <a:endParaRPr lang="ru-RU"/>
        </a:p>
      </dgm:t>
    </dgm:pt>
    <dgm:pt modelId="{8EE2AE74-B33F-404F-B03E-599311377703}">
      <dgm:prSet phldrT="[Текст]" custT="1"/>
      <dgm:spPr/>
      <dgm:t>
        <a:bodyPr/>
        <a:lstStyle/>
        <a:p>
          <a:r>
            <a:rPr lang="ru-RU" sz="1800" b="0" i="0" dirty="0"/>
            <a:t> В случае отклонения апелляции на конкретный тестовый вопрос , ответ остается без баллов.</a:t>
          </a:r>
          <a:endParaRPr lang="ru-RU" sz="1500" dirty="0"/>
        </a:p>
      </dgm:t>
    </dgm:pt>
    <dgm:pt modelId="{4731ECE6-E14E-4317-8ADB-101D730E42C5}" type="parTrans" cxnId="{7FF8D4BA-C4DF-4775-89F6-08B4FBCC71CF}">
      <dgm:prSet/>
      <dgm:spPr/>
      <dgm:t>
        <a:bodyPr/>
        <a:lstStyle/>
        <a:p>
          <a:endParaRPr lang="ru-RU"/>
        </a:p>
      </dgm:t>
    </dgm:pt>
    <dgm:pt modelId="{D2086375-DC57-4477-B93A-650A9501FF56}" type="sibTrans" cxnId="{7FF8D4BA-C4DF-4775-89F6-08B4FBCC71CF}">
      <dgm:prSet/>
      <dgm:spPr/>
      <dgm:t>
        <a:bodyPr/>
        <a:lstStyle/>
        <a:p>
          <a:endParaRPr lang="ru-RU"/>
        </a:p>
      </dgm:t>
    </dgm:pt>
    <dgm:pt modelId="{C8672D02-3C24-4AAA-9FD0-F39DA23A4D0A}">
      <dgm:prSet phldrT="[Текст]" custT="1"/>
      <dgm:spPr/>
      <dgm:t>
        <a:bodyPr/>
        <a:lstStyle/>
        <a:p>
          <a:r>
            <a:rPr lang="ru-RU" sz="1500" b="0" i="0" dirty="0"/>
            <a:t> </a:t>
          </a:r>
          <a:r>
            <a:rPr lang="ru-RU" sz="1600" b="0" i="0" dirty="0"/>
            <a:t>Выпускник может подать на апелляцию только  во время тестирования</a:t>
          </a:r>
          <a:r>
            <a:rPr lang="ru-RU" sz="1600" b="1" i="0" dirty="0">
              <a:solidFill>
                <a:srgbClr val="FF0000"/>
              </a:solidFill>
            </a:rPr>
            <a:t>(!!!)</a:t>
          </a:r>
          <a:endParaRPr lang="ru-RU" sz="1600" dirty="0"/>
        </a:p>
      </dgm:t>
    </dgm:pt>
    <dgm:pt modelId="{7910C486-3FAD-48D4-9FE6-1FDA4CA713AB}" type="parTrans" cxnId="{6D884318-6641-42EF-9603-C4A32B983F07}">
      <dgm:prSet/>
      <dgm:spPr/>
      <dgm:t>
        <a:bodyPr/>
        <a:lstStyle/>
        <a:p>
          <a:endParaRPr lang="ru-RU"/>
        </a:p>
      </dgm:t>
    </dgm:pt>
    <dgm:pt modelId="{6E117F18-921C-4BCC-B06E-DD02AC5BC6CE}" type="sibTrans" cxnId="{6D884318-6641-42EF-9603-C4A32B983F07}">
      <dgm:prSet/>
      <dgm:spPr/>
      <dgm:t>
        <a:bodyPr/>
        <a:lstStyle/>
        <a:p>
          <a:endParaRPr lang="ru-RU"/>
        </a:p>
      </dgm:t>
    </dgm:pt>
    <dgm:pt modelId="{2FE2E0B3-C776-4071-8070-F6C2CB69C835}">
      <dgm:prSet phldrT="[Текст]" custT="1"/>
      <dgm:spPr/>
      <dgm:t>
        <a:bodyPr/>
        <a:lstStyle/>
        <a:p>
          <a:r>
            <a:rPr lang="ru-RU" sz="1600" b="0" i="0" dirty="0"/>
            <a:t>Во время тестирования нажать на кнопку  "Апелляция" в нижнем поле экрана. </a:t>
          </a:r>
          <a:endParaRPr lang="ru-RU" sz="1600" dirty="0"/>
        </a:p>
      </dgm:t>
    </dgm:pt>
    <dgm:pt modelId="{3CFF7CAB-50CB-46C0-B473-32C830E826FB}" type="parTrans" cxnId="{0777C175-FB42-40DF-B487-087287EBD395}">
      <dgm:prSet/>
      <dgm:spPr/>
      <dgm:t>
        <a:bodyPr/>
        <a:lstStyle/>
        <a:p>
          <a:endParaRPr lang="ru-RU"/>
        </a:p>
      </dgm:t>
    </dgm:pt>
    <dgm:pt modelId="{0FB1B7CE-06A1-4E91-881B-AA212217FF2F}" type="sibTrans" cxnId="{0777C175-FB42-40DF-B487-087287EBD395}">
      <dgm:prSet/>
      <dgm:spPr/>
      <dgm:t>
        <a:bodyPr/>
        <a:lstStyle/>
        <a:p>
          <a:endParaRPr lang="ru-RU"/>
        </a:p>
      </dgm:t>
    </dgm:pt>
    <dgm:pt modelId="{ADEB2ED4-F440-4719-AA47-37145E7799CC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dirty="0"/>
            <a:t> Если выпускник не удовлетворен результатами оценки, он может отправить </a:t>
          </a:r>
          <a:r>
            <a:rPr lang="ru-RU" sz="1800" b="0" i="0" dirty="0" err="1"/>
            <a:t>апеллируемые</a:t>
          </a:r>
          <a:r>
            <a:rPr lang="ru-RU" sz="1800" b="0" i="0" dirty="0"/>
            <a:t> вопросы только</a:t>
          </a:r>
          <a:r>
            <a:rPr lang="en-US" sz="1800" b="0" i="0" dirty="0"/>
            <a:t> </a:t>
          </a:r>
          <a:r>
            <a:rPr lang="ru-RU" sz="1800" b="0" i="0" dirty="0"/>
            <a:t>в системе ИСО, выбрав раздел "Вопросы с жалобами" и  нажать «Отправить на апелляцию». </a:t>
          </a:r>
          <a:endParaRPr lang="ru-RU" sz="1800" dirty="0"/>
        </a:p>
      </dgm:t>
    </dgm:pt>
    <dgm:pt modelId="{DE4D3120-816B-446C-AB99-EEB3DC71B0A6}" type="parTrans" cxnId="{3D909C4A-F616-4409-96A6-1A40861A807D}">
      <dgm:prSet/>
      <dgm:spPr/>
      <dgm:t>
        <a:bodyPr/>
        <a:lstStyle/>
        <a:p>
          <a:endParaRPr lang="ru-RU"/>
        </a:p>
      </dgm:t>
    </dgm:pt>
    <dgm:pt modelId="{27610072-4B0E-4F10-9EF2-F4259EFAF0C0}" type="sibTrans" cxnId="{3D909C4A-F616-4409-96A6-1A40861A807D}">
      <dgm:prSet/>
      <dgm:spPr/>
      <dgm:t>
        <a:bodyPr/>
        <a:lstStyle/>
        <a:p>
          <a:endParaRPr lang="ru-RU"/>
        </a:p>
      </dgm:t>
    </dgm:pt>
    <dgm:pt modelId="{8560CA27-AC99-4FDF-BD0B-9C45F7177C3B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dirty="0"/>
            <a:t>Подача апелляции в ИСО возможно только в течение 24 часов после завершения тестирования.  </a:t>
          </a:r>
          <a:endParaRPr lang="ru-RU" sz="1800" dirty="0"/>
        </a:p>
      </dgm:t>
    </dgm:pt>
    <dgm:pt modelId="{F608E8E7-BE4B-4AFC-9D9E-5E09EB49AE97}" type="parTrans" cxnId="{F9DBCC37-4127-40CB-BECA-242E8B2AC15B}">
      <dgm:prSet/>
      <dgm:spPr/>
      <dgm:t>
        <a:bodyPr/>
        <a:lstStyle/>
        <a:p>
          <a:endParaRPr lang="ru-RU"/>
        </a:p>
      </dgm:t>
    </dgm:pt>
    <dgm:pt modelId="{78A9683F-70D4-4F6B-9476-0AF8FABC1604}" type="sibTrans" cxnId="{F9DBCC37-4127-40CB-BECA-242E8B2AC15B}">
      <dgm:prSet/>
      <dgm:spPr/>
      <dgm:t>
        <a:bodyPr/>
        <a:lstStyle/>
        <a:p>
          <a:endParaRPr lang="ru-RU"/>
        </a:p>
      </dgm:t>
    </dgm:pt>
    <dgm:pt modelId="{F045E1DF-3990-4F8B-8686-29836CC20916}">
      <dgm:prSet phldrT="[Текст]" custT="1"/>
      <dgm:spPr/>
      <dgm:t>
        <a:bodyPr/>
        <a:lstStyle/>
        <a:p>
          <a:r>
            <a:rPr lang="ru-RU" sz="1600" b="1" i="1" dirty="0">
              <a:solidFill>
                <a:srgbClr val="FF0000"/>
              </a:solidFill>
            </a:rPr>
            <a:t>Важно помнить: </a:t>
          </a:r>
          <a:r>
            <a:rPr lang="ru-RU" sz="1600" b="0" i="0" dirty="0"/>
            <a:t>При подаче апелляции на конкретный тестовый вопрос ответ тестируемого </a:t>
          </a:r>
          <a:r>
            <a:rPr lang="ru-RU" sz="1600" b="1" i="0" dirty="0">
              <a:solidFill>
                <a:srgbClr val="FF0000"/>
              </a:solidFill>
            </a:rPr>
            <a:t>обнуляется</a:t>
          </a:r>
          <a:r>
            <a:rPr lang="ru-RU" sz="1600" b="0" i="0" dirty="0"/>
            <a:t> </a:t>
          </a:r>
          <a:endParaRPr lang="ru-RU" sz="1600" dirty="0"/>
        </a:p>
      </dgm:t>
    </dgm:pt>
    <dgm:pt modelId="{09271F18-948F-4418-A65B-9E17E7075F09}" type="parTrans" cxnId="{3BC18F7E-A914-4178-8EE5-621DD0269EBB}">
      <dgm:prSet/>
      <dgm:spPr/>
      <dgm:t>
        <a:bodyPr/>
        <a:lstStyle/>
        <a:p>
          <a:endParaRPr lang="ru-RU"/>
        </a:p>
      </dgm:t>
    </dgm:pt>
    <dgm:pt modelId="{65135683-29CD-472A-9CC5-AA663D6506C9}" type="sibTrans" cxnId="{3BC18F7E-A914-4178-8EE5-621DD0269EBB}">
      <dgm:prSet/>
      <dgm:spPr/>
      <dgm:t>
        <a:bodyPr/>
        <a:lstStyle/>
        <a:p>
          <a:endParaRPr lang="ru-RU"/>
        </a:p>
      </dgm:t>
    </dgm:pt>
    <dgm:pt modelId="{A0707386-2627-4EA4-8E3F-C5D83A475826}">
      <dgm:prSet phldrT="[Текст]" custT="1"/>
      <dgm:spPr/>
      <dgm:t>
        <a:bodyPr/>
        <a:lstStyle/>
        <a:p>
          <a:r>
            <a:rPr lang="ru-RU" sz="1800" dirty="0"/>
            <a:t>В случае подтверждения апелляции на конкретный тестовый вопрос прибавляется балл. </a:t>
          </a:r>
        </a:p>
      </dgm:t>
    </dgm:pt>
    <dgm:pt modelId="{5B3E1F6F-549C-4967-BA69-75EB64F085B8}" type="parTrans" cxnId="{84FE1CAB-90E1-4F32-BF44-2704BEF01CED}">
      <dgm:prSet/>
      <dgm:spPr/>
      <dgm:t>
        <a:bodyPr/>
        <a:lstStyle/>
        <a:p>
          <a:endParaRPr lang="ru-RU"/>
        </a:p>
      </dgm:t>
    </dgm:pt>
    <dgm:pt modelId="{D76C285D-1EC0-49BA-AF14-B24B22301736}" type="sibTrans" cxnId="{84FE1CAB-90E1-4F32-BF44-2704BEF01CED}">
      <dgm:prSet/>
      <dgm:spPr/>
      <dgm:t>
        <a:bodyPr/>
        <a:lstStyle/>
        <a:p>
          <a:endParaRPr lang="ru-RU"/>
        </a:p>
      </dgm:t>
    </dgm:pt>
    <dgm:pt modelId="{C8E7E775-B225-47A8-AA42-90A009B1EBCC}">
      <dgm:prSet phldrT="[Текст]" custT="1"/>
      <dgm:spPr/>
      <dgm:t>
        <a:bodyPr/>
        <a:lstStyle/>
        <a:p>
          <a:r>
            <a:rPr lang="ru-RU" sz="1800" b="0" i="0" dirty="0"/>
            <a:t>Протокол решения РАК передается в Государственную аттестационную комиссию (ГАК) организации образования </a:t>
          </a:r>
          <a:endParaRPr lang="ru-RU" sz="1500" dirty="0"/>
        </a:p>
      </dgm:t>
    </dgm:pt>
    <dgm:pt modelId="{F649CC79-8666-485D-81C5-6E1C8EDE4874}" type="parTrans" cxnId="{86B5074D-D72B-4E3C-B240-6FA93EDD0EBF}">
      <dgm:prSet/>
      <dgm:spPr/>
    </dgm:pt>
    <dgm:pt modelId="{F5955AAE-B22E-4AF3-B35D-DBE44CADE9BF}" type="sibTrans" cxnId="{86B5074D-D72B-4E3C-B240-6FA93EDD0EBF}">
      <dgm:prSet/>
      <dgm:spPr/>
    </dgm:pt>
    <dgm:pt modelId="{E8AC151A-9F04-434B-9BDC-2EF91EF01E2D}" type="pres">
      <dgm:prSet presAssocID="{6B81415C-CCB3-457B-A99D-646FD1F71DC4}" presName="linearFlow" presStyleCnt="0">
        <dgm:presLayoutVars>
          <dgm:dir/>
          <dgm:animLvl val="lvl"/>
          <dgm:resizeHandles val="exact"/>
        </dgm:presLayoutVars>
      </dgm:prSet>
      <dgm:spPr/>
    </dgm:pt>
    <dgm:pt modelId="{B2DBDBCA-8EE9-47B8-A569-D9A5876867D8}" type="pres">
      <dgm:prSet presAssocID="{2442E05C-48DB-4E4D-83C4-0323C1D76C35}" presName="composite" presStyleCnt="0"/>
      <dgm:spPr/>
    </dgm:pt>
    <dgm:pt modelId="{0F3099B0-FA9D-4F5D-A29B-7132B8D41B8C}" type="pres">
      <dgm:prSet presAssocID="{2442E05C-48DB-4E4D-83C4-0323C1D76C3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27167EC-E133-48B0-AF5B-ACA6729CA3C8}" type="pres">
      <dgm:prSet presAssocID="{2442E05C-48DB-4E4D-83C4-0323C1D76C35}" presName="descendantText" presStyleLbl="alignAcc1" presStyleIdx="0" presStyleCnt="3" custScaleY="114924" custLinFactNeighborX="1001" custLinFactNeighborY="835">
        <dgm:presLayoutVars>
          <dgm:bulletEnabled val="1"/>
        </dgm:presLayoutVars>
      </dgm:prSet>
      <dgm:spPr/>
    </dgm:pt>
    <dgm:pt modelId="{F2A24E26-07F4-4B0B-96BE-38E4476F9351}" type="pres">
      <dgm:prSet presAssocID="{37E825EC-2E8C-42A6-B99F-04D10373818F}" presName="sp" presStyleCnt="0"/>
      <dgm:spPr/>
    </dgm:pt>
    <dgm:pt modelId="{275EBF76-A1A2-4585-9E3A-6D1395BCD994}" type="pres">
      <dgm:prSet presAssocID="{BF29E1B7-07DE-43D2-AEE6-8240017EEE8A}" presName="composite" presStyleCnt="0"/>
      <dgm:spPr/>
    </dgm:pt>
    <dgm:pt modelId="{2FA11606-22FB-4163-9279-EEF0E8C284A7}" type="pres">
      <dgm:prSet presAssocID="{BF29E1B7-07DE-43D2-AEE6-8240017EEE8A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FAEBB25-E88A-4AAF-B3B5-237D65DBB46A}" type="pres">
      <dgm:prSet presAssocID="{BF29E1B7-07DE-43D2-AEE6-8240017EEE8A}" presName="descendantText" presStyleLbl="alignAcc1" presStyleIdx="1" presStyleCnt="3" custScaleY="161714" custLinFactNeighborX="183" custLinFactNeighborY="-8132">
        <dgm:presLayoutVars>
          <dgm:bulletEnabled val="1"/>
        </dgm:presLayoutVars>
      </dgm:prSet>
      <dgm:spPr/>
    </dgm:pt>
    <dgm:pt modelId="{1847F59E-451D-4D79-8D22-D0A7D41FD34D}" type="pres">
      <dgm:prSet presAssocID="{9D2802AB-5403-4F70-ACB4-735409E7C842}" presName="sp" presStyleCnt="0"/>
      <dgm:spPr/>
    </dgm:pt>
    <dgm:pt modelId="{3E2093E2-EB3F-48A7-905A-7F7AAC8F67AE}" type="pres">
      <dgm:prSet presAssocID="{9F81B9DF-6960-4866-A987-1AB848B1FBB5}" presName="composite" presStyleCnt="0"/>
      <dgm:spPr/>
    </dgm:pt>
    <dgm:pt modelId="{D7A1E5C5-9B39-4639-B91B-02802F008418}" type="pres">
      <dgm:prSet presAssocID="{9F81B9DF-6960-4866-A987-1AB848B1FBB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30725E7-6E82-41F8-8953-DF3439AEF8DC}" type="pres">
      <dgm:prSet presAssocID="{9F81B9DF-6960-4866-A987-1AB848B1FBB5}" presName="descendantText" presStyleLbl="alignAcc1" presStyleIdx="2" presStyleCnt="3" custScaleY="163778">
        <dgm:presLayoutVars>
          <dgm:bulletEnabled val="1"/>
        </dgm:presLayoutVars>
      </dgm:prSet>
      <dgm:spPr/>
    </dgm:pt>
  </dgm:ptLst>
  <dgm:cxnLst>
    <dgm:cxn modelId="{3F4EBF06-D78A-466A-9F06-F08AD913080A}" srcId="{BF29E1B7-07DE-43D2-AEE6-8240017EEE8A}" destId="{155D035B-7C6C-41E9-8D9A-CB1A66EFE757}" srcOrd="0" destOrd="0" parTransId="{89E26FD0-4694-4FC9-9B0E-B569C7EE6E9A}" sibTransId="{5FAEF2F6-68F2-43F3-BA81-A5F8728E8FD3}"/>
    <dgm:cxn modelId="{9A73FD08-5F70-40D7-BFA9-59C0C6D03DC4}" type="presOf" srcId="{C8E7E775-B225-47A8-AA42-90A009B1EBCC}" destId="{F30725E7-6E82-41F8-8953-DF3439AEF8DC}" srcOrd="0" destOrd="3" presId="urn:microsoft.com/office/officeart/2005/8/layout/chevron2"/>
    <dgm:cxn modelId="{D7E02E14-38F9-406A-ACC4-43048C483549}" type="presOf" srcId="{9C02F2D2-1CC1-436E-B5F6-6C21891EC037}" destId="{C27167EC-E133-48B0-AF5B-ACA6729CA3C8}" srcOrd="0" destOrd="2" presId="urn:microsoft.com/office/officeart/2005/8/layout/chevron2"/>
    <dgm:cxn modelId="{D92F4415-B6A1-442C-8884-2A27C0893CFD}" srcId="{9F81B9DF-6960-4866-A987-1AB848B1FBB5}" destId="{6BF08D43-17C7-43B5-A187-79A11319D89C}" srcOrd="0" destOrd="0" parTransId="{AF8DE021-3D97-4A3C-8906-9F6EDE13C465}" sibTransId="{7F83392E-C126-41B4-B5F7-5108752EB3B2}"/>
    <dgm:cxn modelId="{6D884318-6641-42EF-9603-C4A32B983F07}" srcId="{2442E05C-48DB-4E4D-83C4-0323C1D76C35}" destId="{C8672D02-3C24-4AAA-9FD0-F39DA23A4D0A}" srcOrd="0" destOrd="0" parTransId="{7910C486-3FAD-48D4-9FE6-1FDA4CA713AB}" sibTransId="{6E117F18-921C-4BCC-B06E-DD02AC5BC6CE}"/>
    <dgm:cxn modelId="{E4F2521E-9F5C-409D-9A6B-7BD7E10C4AE4}" srcId="{6B81415C-CCB3-457B-A99D-646FD1F71DC4}" destId="{2442E05C-48DB-4E4D-83C4-0323C1D76C35}" srcOrd="0" destOrd="0" parTransId="{91C92E0F-0A1B-4ABB-BD2B-FEC9B5EA063B}" sibTransId="{37E825EC-2E8C-42A6-B99F-04D10373818F}"/>
    <dgm:cxn modelId="{55E5E820-211C-4447-85D7-1B8EFA716F9A}" type="presOf" srcId="{ADEB2ED4-F440-4719-AA47-37145E7799CC}" destId="{6FAEBB25-E88A-4AAF-B3B5-237D65DBB46A}" srcOrd="0" destOrd="1" presId="urn:microsoft.com/office/officeart/2005/8/layout/chevron2"/>
    <dgm:cxn modelId="{56E1B926-6761-4575-BA6A-222302E14ABF}" srcId="{2442E05C-48DB-4E4D-83C4-0323C1D76C35}" destId="{9C02F2D2-1CC1-436E-B5F6-6C21891EC037}" srcOrd="2" destOrd="0" parTransId="{0604CCF3-A300-4F12-A63E-41B9F6F1DAF0}" sibTransId="{53643208-2D14-4EFE-8BD2-D5D26231508D}"/>
    <dgm:cxn modelId="{F9DBCC37-4127-40CB-BECA-242E8B2AC15B}" srcId="{BF29E1B7-07DE-43D2-AEE6-8240017EEE8A}" destId="{8560CA27-AC99-4FDF-BD0B-9C45F7177C3B}" srcOrd="2" destOrd="0" parTransId="{F608E8E7-BE4B-4AFC-9D9E-5E09EB49AE97}" sibTransId="{78A9683F-70D4-4F6B-9476-0AF8FABC1604}"/>
    <dgm:cxn modelId="{7C329D3E-1624-4A51-8C2F-F527B13F39D8}" srcId="{6B81415C-CCB3-457B-A99D-646FD1F71DC4}" destId="{BF29E1B7-07DE-43D2-AEE6-8240017EEE8A}" srcOrd="1" destOrd="0" parTransId="{878E979C-1FBA-4D2F-A01A-7501FE4BC8AC}" sibTransId="{9D2802AB-5403-4F70-ACB4-735409E7C842}"/>
    <dgm:cxn modelId="{9BA87D44-4927-4E2C-9C5D-55D4940BAE80}" type="presOf" srcId="{155D035B-7C6C-41E9-8D9A-CB1A66EFE757}" destId="{6FAEBB25-E88A-4AAF-B3B5-237D65DBB46A}" srcOrd="0" destOrd="0" presId="urn:microsoft.com/office/officeart/2005/8/layout/chevron2"/>
    <dgm:cxn modelId="{CC36D247-88C0-4871-97E8-95B82CFC6852}" srcId="{6B81415C-CCB3-457B-A99D-646FD1F71DC4}" destId="{9F81B9DF-6960-4866-A987-1AB848B1FBB5}" srcOrd="2" destOrd="0" parTransId="{C067A072-35ED-42F3-86C9-86DB9649B67F}" sibTransId="{440EA179-FF93-45CD-AD8D-3CEB45E28BDE}"/>
    <dgm:cxn modelId="{3D909C4A-F616-4409-96A6-1A40861A807D}" srcId="{BF29E1B7-07DE-43D2-AEE6-8240017EEE8A}" destId="{ADEB2ED4-F440-4719-AA47-37145E7799CC}" srcOrd="1" destOrd="0" parTransId="{DE4D3120-816B-446C-AB99-EEB3DC71B0A6}" sibTransId="{27610072-4B0E-4F10-9EF2-F4259EFAF0C0}"/>
    <dgm:cxn modelId="{86B5074D-D72B-4E3C-B240-6FA93EDD0EBF}" srcId="{9F81B9DF-6960-4866-A987-1AB848B1FBB5}" destId="{C8E7E775-B225-47A8-AA42-90A009B1EBCC}" srcOrd="3" destOrd="0" parTransId="{F649CC79-8666-485D-81C5-6E1C8EDE4874}" sibTransId="{F5955AAE-B22E-4AF3-B35D-DBE44CADE9BF}"/>
    <dgm:cxn modelId="{CCCFBE4F-866E-4486-A0A8-43F4DCEB7842}" type="presOf" srcId="{2442E05C-48DB-4E4D-83C4-0323C1D76C35}" destId="{0F3099B0-FA9D-4F5D-A29B-7132B8D41B8C}" srcOrd="0" destOrd="0" presId="urn:microsoft.com/office/officeart/2005/8/layout/chevron2"/>
    <dgm:cxn modelId="{DA555354-2FF4-4430-896F-945DDC09123A}" type="presOf" srcId="{9F81B9DF-6960-4866-A987-1AB848B1FBB5}" destId="{D7A1E5C5-9B39-4639-B91B-02802F008418}" srcOrd="0" destOrd="0" presId="urn:microsoft.com/office/officeart/2005/8/layout/chevron2"/>
    <dgm:cxn modelId="{0777C175-FB42-40DF-B487-087287EBD395}" srcId="{2442E05C-48DB-4E4D-83C4-0323C1D76C35}" destId="{2FE2E0B3-C776-4071-8070-F6C2CB69C835}" srcOrd="1" destOrd="0" parTransId="{3CFF7CAB-50CB-46C0-B473-32C830E826FB}" sibTransId="{0FB1B7CE-06A1-4E91-881B-AA212217FF2F}"/>
    <dgm:cxn modelId="{1F326157-CF1E-4E4C-9630-C2AF96297157}" type="presOf" srcId="{C8672D02-3C24-4AAA-9FD0-F39DA23A4D0A}" destId="{C27167EC-E133-48B0-AF5B-ACA6729CA3C8}" srcOrd="0" destOrd="0" presId="urn:microsoft.com/office/officeart/2005/8/layout/chevron2"/>
    <dgm:cxn modelId="{824D8F79-13CB-42F3-A202-C6C4EBD2FC72}" type="presOf" srcId="{BF29E1B7-07DE-43D2-AEE6-8240017EEE8A}" destId="{2FA11606-22FB-4163-9279-EEF0E8C284A7}" srcOrd="0" destOrd="0" presId="urn:microsoft.com/office/officeart/2005/8/layout/chevron2"/>
    <dgm:cxn modelId="{3BC18F7E-A914-4178-8EE5-621DD0269EBB}" srcId="{2442E05C-48DB-4E4D-83C4-0323C1D76C35}" destId="{F045E1DF-3990-4F8B-8686-29836CC20916}" srcOrd="3" destOrd="0" parTransId="{09271F18-948F-4418-A65B-9E17E7075F09}" sibTransId="{65135683-29CD-472A-9CC5-AA663D6506C9}"/>
    <dgm:cxn modelId="{48E12681-8C1B-46EA-979E-16A657572985}" type="presOf" srcId="{F045E1DF-3990-4F8B-8686-29836CC20916}" destId="{C27167EC-E133-48B0-AF5B-ACA6729CA3C8}" srcOrd="0" destOrd="3" presId="urn:microsoft.com/office/officeart/2005/8/layout/chevron2"/>
    <dgm:cxn modelId="{414E7E86-6E04-4DA1-9BB9-5D2FA5F3345D}" type="presOf" srcId="{8EE2AE74-B33F-404F-B03E-599311377703}" destId="{F30725E7-6E82-41F8-8953-DF3439AEF8DC}" srcOrd="0" destOrd="2" presId="urn:microsoft.com/office/officeart/2005/8/layout/chevron2"/>
    <dgm:cxn modelId="{3E0DEB89-16AE-4FFB-8E20-321038C21469}" type="presOf" srcId="{6BF08D43-17C7-43B5-A187-79A11319D89C}" destId="{F30725E7-6E82-41F8-8953-DF3439AEF8DC}" srcOrd="0" destOrd="0" presId="urn:microsoft.com/office/officeart/2005/8/layout/chevron2"/>
    <dgm:cxn modelId="{41E6848E-AC1F-4A2D-A0CE-B00449CB731A}" type="presOf" srcId="{A0707386-2627-4EA4-8E3F-C5D83A475826}" destId="{F30725E7-6E82-41F8-8953-DF3439AEF8DC}" srcOrd="0" destOrd="1" presId="urn:microsoft.com/office/officeart/2005/8/layout/chevron2"/>
    <dgm:cxn modelId="{45002F92-FEEE-42D6-8237-7A377AA42595}" type="presOf" srcId="{6B81415C-CCB3-457B-A99D-646FD1F71DC4}" destId="{E8AC151A-9F04-434B-9BDC-2EF91EF01E2D}" srcOrd="0" destOrd="0" presId="urn:microsoft.com/office/officeart/2005/8/layout/chevron2"/>
    <dgm:cxn modelId="{84FE1CAB-90E1-4F32-BF44-2704BEF01CED}" srcId="{9F81B9DF-6960-4866-A987-1AB848B1FBB5}" destId="{A0707386-2627-4EA4-8E3F-C5D83A475826}" srcOrd="1" destOrd="0" parTransId="{5B3E1F6F-549C-4967-BA69-75EB64F085B8}" sibTransId="{D76C285D-1EC0-49BA-AF14-B24B22301736}"/>
    <dgm:cxn modelId="{7FF8D4BA-C4DF-4775-89F6-08B4FBCC71CF}" srcId="{9F81B9DF-6960-4866-A987-1AB848B1FBB5}" destId="{8EE2AE74-B33F-404F-B03E-599311377703}" srcOrd="2" destOrd="0" parTransId="{4731ECE6-E14E-4317-8ADB-101D730E42C5}" sibTransId="{D2086375-DC57-4477-B93A-650A9501FF56}"/>
    <dgm:cxn modelId="{734A80C9-3A7E-4A92-9982-95BC72B7CB1D}" type="presOf" srcId="{8560CA27-AC99-4FDF-BD0B-9C45F7177C3B}" destId="{6FAEBB25-E88A-4AAF-B3B5-237D65DBB46A}" srcOrd="0" destOrd="2" presId="urn:microsoft.com/office/officeart/2005/8/layout/chevron2"/>
    <dgm:cxn modelId="{B2135DF2-8D68-4623-AAD5-75828127AD6E}" type="presOf" srcId="{2FE2E0B3-C776-4071-8070-F6C2CB69C835}" destId="{C27167EC-E133-48B0-AF5B-ACA6729CA3C8}" srcOrd="0" destOrd="1" presId="urn:microsoft.com/office/officeart/2005/8/layout/chevron2"/>
    <dgm:cxn modelId="{682149D5-6DAF-42F5-8314-29FD6F83E643}" type="presParOf" srcId="{E8AC151A-9F04-434B-9BDC-2EF91EF01E2D}" destId="{B2DBDBCA-8EE9-47B8-A569-D9A5876867D8}" srcOrd="0" destOrd="0" presId="urn:microsoft.com/office/officeart/2005/8/layout/chevron2"/>
    <dgm:cxn modelId="{9C102C27-5DFE-45CE-90D5-09D09871DA12}" type="presParOf" srcId="{B2DBDBCA-8EE9-47B8-A569-D9A5876867D8}" destId="{0F3099B0-FA9D-4F5D-A29B-7132B8D41B8C}" srcOrd="0" destOrd="0" presId="urn:microsoft.com/office/officeart/2005/8/layout/chevron2"/>
    <dgm:cxn modelId="{86B7AA57-0F70-4E8B-B5F4-749F960C4FE4}" type="presParOf" srcId="{B2DBDBCA-8EE9-47B8-A569-D9A5876867D8}" destId="{C27167EC-E133-48B0-AF5B-ACA6729CA3C8}" srcOrd="1" destOrd="0" presId="urn:microsoft.com/office/officeart/2005/8/layout/chevron2"/>
    <dgm:cxn modelId="{3A3F1484-D162-4936-B3F6-7017A13AEFCB}" type="presParOf" srcId="{E8AC151A-9F04-434B-9BDC-2EF91EF01E2D}" destId="{F2A24E26-07F4-4B0B-96BE-38E4476F9351}" srcOrd="1" destOrd="0" presId="urn:microsoft.com/office/officeart/2005/8/layout/chevron2"/>
    <dgm:cxn modelId="{DEBA0590-A512-493E-934B-78FCE8F9B3F8}" type="presParOf" srcId="{E8AC151A-9F04-434B-9BDC-2EF91EF01E2D}" destId="{275EBF76-A1A2-4585-9E3A-6D1395BCD994}" srcOrd="2" destOrd="0" presId="urn:microsoft.com/office/officeart/2005/8/layout/chevron2"/>
    <dgm:cxn modelId="{6542B7A4-F9F4-4564-8D2D-29898A0CA6ED}" type="presParOf" srcId="{275EBF76-A1A2-4585-9E3A-6D1395BCD994}" destId="{2FA11606-22FB-4163-9279-EEF0E8C284A7}" srcOrd="0" destOrd="0" presId="urn:microsoft.com/office/officeart/2005/8/layout/chevron2"/>
    <dgm:cxn modelId="{53B17DAD-2C8C-4048-8635-DC1CCD99002B}" type="presParOf" srcId="{275EBF76-A1A2-4585-9E3A-6D1395BCD994}" destId="{6FAEBB25-E88A-4AAF-B3B5-237D65DBB46A}" srcOrd="1" destOrd="0" presId="urn:microsoft.com/office/officeart/2005/8/layout/chevron2"/>
    <dgm:cxn modelId="{C46E15BF-843B-4544-86D7-51846E529F13}" type="presParOf" srcId="{E8AC151A-9F04-434B-9BDC-2EF91EF01E2D}" destId="{1847F59E-451D-4D79-8D22-D0A7D41FD34D}" srcOrd="3" destOrd="0" presId="urn:microsoft.com/office/officeart/2005/8/layout/chevron2"/>
    <dgm:cxn modelId="{CE4E416B-31A1-4C22-B32E-B915728B30F6}" type="presParOf" srcId="{E8AC151A-9F04-434B-9BDC-2EF91EF01E2D}" destId="{3E2093E2-EB3F-48A7-905A-7F7AAC8F67AE}" srcOrd="4" destOrd="0" presId="urn:microsoft.com/office/officeart/2005/8/layout/chevron2"/>
    <dgm:cxn modelId="{BB526986-D9A5-4829-B09A-A3949D613181}" type="presParOf" srcId="{3E2093E2-EB3F-48A7-905A-7F7AAC8F67AE}" destId="{D7A1E5C5-9B39-4639-B91B-02802F008418}" srcOrd="0" destOrd="0" presId="urn:microsoft.com/office/officeart/2005/8/layout/chevron2"/>
    <dgm:cxn modelId="{5F398BC9-E813-406C-A309-1570C6CDA8EE}" type="presParOf" srcId="{3E2093E2-EB3F-48A7-905A-7F7AAC8F67AE}" destId="{F30725E7-6E82-41F8-8953-DF3439AEF8D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B81415C-CCB3-457B-A99D-646FD1F71DC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42E05C-48DB-4E4D-83C4-0323C1D76C35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91C92E0F-0A1B-4ABB-BD2B-FEC9B5EA063B}" type="parTrans" cxnId="{E4F2521E-9F5C-409D-9A6B-7BD7E10C4AE4}">
      <dgm:prSet/>
      <dgm:spPr/>
      <dgm:t>
        <a:bodyPr/>
        <a:lstStyle/>
        <a:p>
          <a:endParaRPr lang="ru-RU"/>
        </a:p>
      </dgm:t>
    </dgm:pt>
    <dgm:pt modelId="{37E825EC-2E8C-42A6-B99F-04D10373818F}" type="sibTrans" cxnId="{E4F2521E-9F5C-409D-9A6B-7BD7E10C4AE4}">
      <dgm:prSet/>
      <dgm:spPr/>
      <dgm:t>
        <a:bodyPr/>
        <a:lstStyle/>
        <a:p>
          <a:endParaRPr lang="ru-RU"/>
        </a:p>
      </dgm:t>
    </dgm:pt>
    <dgm:pt modelId="{17F5646C-30D5-4D9C-8E8A-29E801A66A1D}">
      <dgm:prSet phldrT="[Текст]"/>
      <dgm:spPr/>
      <dgm:t>
        <a:bodyPr/>
        <a:lstStyle/>
        <a:p>
          <a:r>
            <a:rPr lang="ru-RU" b="0" i="0" dirty="0"/>
            <a:t> Выпускник может подать на апелляцию только  во время тестирования</a:t>
          </a:r>
          <a:r>
            <a:rPr lang="ru-RU" b="1" i="0" dirty="0">
              <a:solidFill>
                <a:srgbClr val="FF0000"/>
              </a:solidFill>
            </a:rPr>
            <a:t>(!!!)</a:t>
          </a:r>
          <a:endParaRPr lang="ru-RU" b="1" dirty="0">
            <a:solidFill>
              <a:srgbClr val="FF0000"/>
            </a:solidFill>
          </a:endParaRPr>
        </a:p>
      </dgm:t>
    </dgm:pt>
    <dgm:pt modelId="{1D1A9A86-BF98-402D-9014-951630364CEC}" type="parTrans" cxnId="{69A70020-C7E3-4373-9823-5AD687B371F1}">
      <dgm:prSet/>
      <dgm:spPr/>
      <dgm:t>
        <a:bodyPr/>
        <a:lstStyle/>
        <a:p>
          <a:endParaRPr lang="ru-RU"/>
        </a:p>
      </dgm:t>
    </dgm:pt>
    <dgm:pt modelId="{7177DEB3-5764-42FC-8091-9112485D4411}" type="sibTrans" cxnId="{69A70020-C7E3-4373-9823-5AD687B371F1}">
      <dgm:prSet/>
      <dgm:spPr/>
      <dgm:t>
        <a:bodyPr/>
        <a:lstStyle/>
        <a:p>
          <a:endParaRPr lang="ru-RU"/>
        </a:p>
      </dgm:t>
    </dgm:pt>
    <dgm:pt modelId="{BF29E1B7-07DE-43D2-AEE6-8240017EEE8A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878E979C-1FBA-4D2F-A01A-7501FE4BC8AC}" type="parTrans" cxnId="{7C329D3E-1624-4A51-8C2F-F527B13F39D8}">
      <dgm:prSet/>
      <dgm:spPr/>
      <dgm:t>
        <a:bodyPr/>
        <a:lstStyle/>
        <a:p>
          <a:endParaRPr lang="ru-RU"/>
        </a:p>
      </dgm:t>
    </dgm:pt>
    <dgm:pt modelId="{9D2802AB-5403-4F70-ACB4-735409E7C842}" type="sibTrans" cxnId="{7C329D3E-1624-4A51-8C2F-F527B13F39D8}">
      <dgm:prSet/>
      <dgm:spPr/>
      <dgm:t>
        <a:bodyPr/>
        <a:lstStyle/>
        <a:p>
          <a:endParaRPr lang="ru-RU"/>
        </a:p>
      </dgm:t>
    </dgm:pt>
    <dgm:pt modelId="{155D035B-7C6C-41E9-8D9A-CB1A66EFE757}">
      <dgm:prSet phldrT="[Текст]" custT="1"/>
      <dgm:spPr/>
      <dgm:t>
        <a:bodyPr/>
        <a:lstStyle/>
        <a:p>
          <a:r>
            <a:rPr lang="ru-RU" sz="1800" b="1" i="1" dirty="0">
              <a:solidFill>
                <a:srgbClr val="FF0000"/>
              </a:solidFill>
            </a:rPr>
            <a:t>Важно помнить</a:t>
          </a:r>
          <a:r>
            <a:rPr lang="ru-RU" sz="1800" b="0" i="0" dirty="0"/>
            <a:t>: </a:t>
          </a:r>
          <a:r>
            <a:rPr lang="ru-RU" sz="1800" b="1" i="1" dirty="0"/>
            <a:t> количество апелляционных вопросов не более 10 (</a:t>
          </a:r>
          <a:r>
            <a:rPr lang="ru-RU" sz="1800" b="1" dirty="0">
              <a:solidFill>
                <a:srgbClr val="FF0000"/>
              </a:solidFill>
            </a:rPr>
            <a:t>100 вопросов (10%)</a:t>
          </a:r>
          <a:r>
            <a:rPr lang="ru-RU" sz="1800" b="1" i="1" dirty="0"/>
            <a:t>. </a:t>
          </a:r>
          <a:endParaRPr lang="ru-RU" sz="1800" dirty="0"/>
        </a:p>
      </dgm:t>
    </dgm:pt>
    <dgm:pt modelId="{89E26FD0-4694-4FC9-9B0E-B569C7EE6E9A}" type="parTrans" cxnId="{3F4EBF06-D78A-466A-9F06-F08AD913080A}">
      <dgm:prSet/>
      <dgm:spPr/>
      <dgm:t>
        <a:bodyPr/>
        <a:lstStyle/>
        <a:p>
          <a:endParaRPr lang="ru-RU"/>
        </a:p>
      </dgm:t>
    </dgm:pt>
    <dgm:pt modelId="{5FAEF2F6-68F2-43F3-BA81-A5F8728E8FD3}" type="sibTrans" cxnId="{3F4EBF06-D78A-466A-9F06-F08AD913080A}">
      <dgm:prSet/>
      <dgm:spPr/>
      <dgm:t>
        <a:bodyPr/>
        <a:lstStyle/>
        <a:p>
          <a:endParaRPr lang="ru-RU"/>
        </a:p>
      </dgm:t>
    </dgm:pt>
    <dgm:pt modelId="{9F81B9DF-6960-4866-A987-1AB848B1FBB5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C067A072-35ED-42F3-86C9-86DB9649B67F}" type="parTrans" cxnId="{CC36D247-88C0-4871-97E8-95B82CFC6852}">
      <dgm:prSet/>
      <dgm:spPr/>
      <dgm:t>
        <a:bodyPr/>
        <a:lstStyle/>
        <a:p>
          <a:endParaRPr lang="ru-RU"/>
        </a:p>
      </dgm:t>
    </dgm:pt>
    <dgm:pt modelId="{440EA179-FF93-45CD-AD8D-3CEB45E28BDE}" type="sibTrans" cxnId="{CC36D247-88C0-4871-97E8-95B82CFC6852}">
      <dgm:prSet/>
      <dgm:spPr/>
      <dgm:t>
        <a:bodyPr/>
        <a:lstStyle/>
        <a:p>
          <a:endParaRPr lang="ru-RU"/>
        </a:p>
      </dgm:t>
    </dgm:pt>
    <dgm:pt modelId="{159DC430-E619-418E-89D4-B2663995CC50}">
      <dgm:prSet phldrT="[Текст]"/>
      <dgm:spPr/>
      <dgm:t>
        <a:bodyPr/>
        <a:lstStyle/>
        <a:p>
          <a:r>
            <a:rPr lang="ru-RU" b="0" i="0" dirty="0"/>
            <a:t>Во время тестирования при подаче апелляции необходимо нажать на кнопку  "Апелляция" в нижнем поле экрана. Выбрать причину апелляции (обязательно обоснование). </a:t>
          </a:r>
          <a:endParaRPr lang="ru-RU" dirty="0"/>
        </a:p>
      </dgm:t>
    </dgm:pt>
    <dgm:pt modelId="{B92B129A-3635-4A34-8028-DE0AACB06CB5}" type="parTrans" cxnId="{66CB89AA-B579-40D7-AB49-6D92E9773025}">
      <dgm:prSet/>
      <dgm:spPr/>
      <dgm:t>
        <a:bodyPr/>
        <a:lstStyle/>
        <a:p>
          <a:endParaRPr lang="ru-RU"/>
        </a:p>
      </dgm:t>
    </dgm:pt>
    <dgm:pt modelId="{68C9292F-5290-4037-9C74-C37E30CD6560}" type="sibTrans" cxnId="{66CB89AA-B579-40D7-AB49-6D92E9773025}">
      <dgm:prSet/>
      <dgm:spPr/>
      <dgm:t>
        <a:bodyPr/>
        <a:lstStyle/>
        <a:p>
          <a:endParaRPr lang="ru-RU"/>
        </a:p>
      </dgm:t>
    </dgm:pt>
    <dgm:pt modelId="{DD4D8C2D-4FA7-489B-B3DD-12427B19B601}">
      <dgm:prSet custT="1"/>
      <dgm:spPr/>
      <dgm:t>
        <a:bodyPr/>
        <a:lstStyle/>
        <a:p>
          <a:r>
            <a:rPr lang="ru-RU" sz="1800" b="0" i="0" dirty="0"/>
            <a:t>Подача апелляции возможно в течение 24 часов в ИСО после завершения тестирования. </a:t>
          </a:r>
          <a:endParaRPr lang="ru-RU" sz="1800" b="1" i="1" dirty="0"/>
        </a:p>
      </dgm:t>
    </dgm:pt>
    <dgm:pt modelId="{87401915-83C0-4FA5-A81E-B04BF56EB890}" type="parTrans" cxnId="{AA41D12D-B59C-471D-AA70-B2D7B69EA351}">
      <dgm:prSet/>
      <dgm:spPr/>
      <dgm:t>
        <a:bodyPr/>
        <a:lstStyle/>
        <a:p>
          <a:endParaRPr lang="ru-RU"/>
        </a:p>
      </dgm:t>
    </dgm:pt>
    <dgm:pt modelId="{89C90544-03DB-4F4E-BF18-03228935E7A7}" type="sibTrans" cxnId="{AA41D12D-B59C-471D-AA70-B2D7B69EA351}">
      <dgm:prSet/>
      <dgm:spPr/>
      <dgm:t>
        <a:bodyPr/>
        <a:lstStyle/>
        <a:p>
          <a:endParaRPr lang="ru-RU"/>
        </a:p>
      </dgm:t>
    </dgm:pt>
    <dgm:pt modelId="{00A1473B-4B23-4952-B1F2-93686BC36410}">
      <dgm:prSet phldrT="[Текст]" custT="1"/>
      <dgm:spPr/>
      <dgm:t>
        <a:bodyPr/>
        <a:lstStyle/>
        <a:p>
          <a:pPr>
            <a:buClrTx/>
            <a:buSzTx/>
            <a:buFont typeface="Arial" panose="020B0604020202020204" pitchFamily="34" charset="0"/>
            <a:buChar char="•"/>
          </a:pPr>
          <a:r>
            <a:rPr lang="ru-RU" sz="1800" b="0" i="0" dirty="0"/>
            <a:t>Завершить компьютерное тестирование и перейти в раздел "Результаты моих  оценок".</a:t>
          </a:r>
          <a:endParaRPr lang="ru-RU" sz="1800" dirty="0"/>
        </a:p>
      </dgm:t>
    </dgm:pt>
    <dgm:pt modelId="{8678FF8C-3726-4841-A66E-2C45A1DFC006}" type="parTrans" cxnId="{CBF091D0-EC2F-4706-A993-E0EAA190C53B}">
      <dgm:prSet/>
      <dgm:spPr/>
      <dgm:t>
        <a:bodyPr/>
        <a:lstStyle/>
        <a:p>
          <a:endParaRPr lang="ru-RU"/>
        </a:p>
      </dgm:t>
    </dgm:pt>
    <dgm:pt modelId="{98E0FF20-C512-4BF4-8247-E61402593EF1}" type="sibTrans" cxnId="{CBF091D0-EC2F-4706-A993-E0EAA190C53B}">
      <dgm:prSet/>
      <dgm:spPr/>
      <dgm:t>
        <a:bodyPr/>
        <a:lstStyle/>
        <a:p>
          <a:endParaRPr lang="ru-RU"/>
        </a:p>
      </dgm:t>
    </dgm:pt>
    <dgm:pt modelId="{6278E5F8-2919-4EF3-925C-15C454238090}">
      <dgm:prSet phldrT="[Текст]" custT="1"/>
      <dgm:spPr/>
      <dgm:t>
        <a:bodyPr/>
        <a:lstStyle/>
        <a:p>
          <a:r>
            <a:rPr lang="ru-RU" sz="1800" b="0" i="0" dirty="0"/>
            <a:t>Если выпускник не удовлетворен результатами оценки, он может отправить </a:t>
          </a:r>
          <a:r>
            <a:rPr lang="ru-RU" sz="1800" b="0" i="0" dirty="0" err="1"/>
            <a:t>апеллируемые</a:t>
          </a:r>
          <a:r>
            <a:rPr lang="ru-RU" sz="1800" b="0" i="0" dirty="0"/>
            <a:t> вопросы только в системе ИСО, выбрав раздел "Вопросы с жалобами" и  нажать «Отправить на апелляцию». </a:t>
          </a:r>
          <a:endParaRPr lang="ru-RU" sz="1800" dirty="0"/>
        </a:p>
      </dgm:t>
    </dgm:pt>
    <dgm:pt modelId="{C7C54C4E-7F3C-4FA3-8D0C-04066B65C214}" type="parTrans" cxnId="{F81918AA-CFB1-4245-85E4-594257B55EFB}">
      <dgm:prSet/>
      <dgm:spPr/>
      <dgm:t>
        <a:bodyPr/>
        <a:lstStyle/>
        <a:p>
          <a:endParaRPr lang="ru-RU"/>
        </a:p>
      </dgm:t>
    </dgm:pt>
    <dgm:pt modelId="{7AA7A8AA-2764-4767-B58B-27AC2BF52C98}" type="sibTrans" cxnId="{F81918AA-CFB1-4245-85E4-594257B55EFB}">
      <dgm:prSet/>
      <dgm:spPr/>
      <dgm:t>
        <a:bodyPr/>
        <a:lstStyle/>
        <a:p>
          <a:endParaRPr lang="ru-RU"/>
        </a:p>
      </dgm:t>
    </dgm:pt>
    <dgm:pt modelId="{68954889-1122-4050-BB83-4C915B74FFCB}">
      <dgm:prSet phldrT="[Текст]" custT="1"/>
      <dgm:spPr/>
      <dgm:t>
        <a:bodyPr/>
        <a:lstStyle/>
        <a:p>
          <a:r>
            <a:rPr lang="ru-RU" sz="1800" b="0" i="0" dirty="0"/>
            <a:t>Апелляционные вопросы рассматривают члены РАК. </a:t>
          </a:r>
          <a:endParaRPr lang="ru-RU" sz="1800" dirty="0"/>
        </a:p>
      </dgm:t>
    </dgm:pt>
    <dgm:pt modelId="{DC90AE7D-7007-4C56-9EC4-8F8BBE8241CB}" type="parTrans" cxnId="{B5A37C72-9C57-4759-882C-7A7EAAB73B4A}">
      <dgm:prSet/>
      <dgm:spPr/>
      <dgm:t>
        <a:bodyPr/>
        <a:lstStyle/>
        <a:p>
          <a:endParaRPr lang="ru-RU"/>
        </a:p>
      </dgm:t>
    </dgm:pt>
    <dgm:pt modelId="{8C2E1885-1394-4B60-A4EE-928AC1AF1C08}" type="sibTrans" cxnId="{B5A37C72-9C57-4759-882C-7A7EAAB73B4A}">
      <dgm:prSet/>
      <dgm:spPr/>
      <dgm:t>
        <a:bodyPr/>
        <a:lstStyle/>
        <a:p>
          <a:endParaRPr lang="ru-RU"/>
        </a:p>
      </dgm:t>
    </dgm:pt>
    <dgm:pt modelId="{0522F553-3476-4E14-8F68-9D30FF272256}">
      <dgm:prSet phldrT="[Текст]" custT="1"/>
      <dgm:spPr/>
      <dgm:t>
        <a:bodyPr/>
        <a:lstStyle/>
        <a:p>
          <a:r>
            <a:rPr lang="ru-RU" sz="1800" b="0" i="0" dirty="0"/>
            <a:t>В случае отклонения апелляции, баллы сохраняются на основании выбранного ответа выпускника. </a:t>
          </a:r>
          <a:endParaRPr lang="ru-RU" sz="1800" dirty="0"/>
        </a:p>
      </dgm:t>
    </dgm:pt>
    <dgm:pt modelId="{5A04E832-1A0D-4492-91EB-46F9CA9EF82E}" type="parTrans" cxnId="{C871FA7E-53E0-4258-BE03-182EBCAEA3F2}">
      <dgm:prSet/>
      <dgm:spPr/>
      <dgm:t>
        <a:bodyPr/>
        <a:lstStyle/>
        <a:p>
          <a:endParaRPr lang="ru-RU"/>
        </a:p>
      </dgm:t>
    </dgm:pt>
    <dgm:pt modelId="{CA2E9AE5-BC6C-46E6-9997-9466B20A2283}" type="sibTrans" cxnId="{C871FA7E-53E0-4258-BE03-182EBCAEA3F2}">
      <dgm:prSet/>
      <dgm:spPr/>
      <dgm:t>
        <a:bodyPr/>
        <a:lstStyle/>
        <a:p>
          <a:endParaRPr lang="ru-RU"/>
        </a:p>
      </dgm:t>
    </dgm:pt>
    <dgm:pt modelId="{390877E8-AE20-438F-B13C-A4FCB1043285}">
      <dgm:prSet phldrT="[Текст]" custT="1"/>
      <dgm:spPr/>
      <dgm:t>
        <a:bodyPr/>
        <a:lstStyle/>
        <a:p>
          <a:r>
            <a:rPr lang="ru-RU" sz="1800" dirty="0"/>
            <a:t>В случае подтверждения апелляции на конкретный тестовый вопрос прибавляется балл. </a:t>
          </a:r>
        </a:p>
      </dgm:t>
    </dgm:pt>
    <dgm:pt modelId="{8E8E54E0-E625-4D22-9E0F-9FD96C86F91F}" type="parTrans" cxnId="{CEC9D8EC-E37E-4C1D-8CC4-A7C2F311FD8B}">
      <dgm:prSet/>
      <dgm:spPr/>
      <dgm:t>
        <a:bodyPr/>
        <a:lstStyle/>
        <a:p>
          <a:endParaRPr lang="ru-RU"/>
        </a:p>
      </dgm:t>
    </dgm:pt>
    <dgm:pt modelId="{300343BD-5774-4F29-978B-1B90731D1DC7}" type="sibTrans" cxnId="{CEC9D8EC-E37E-4C1D-8CC4-A7C2F311FD8B}">
      <dgm:prSet/>
      <dgm:spPr/>
      <dgm:t>
        <a:bodyPr/>
        <a:lstStyle/>
        <a:p>
          <a:endParaRPr lang="ru-RU"/>
        </a:p>
      </dgm:t>
    </dgm:pt>
    <dgm:pt modelId="{0554C6B6-22AE-4B34-8F74-15D7DEACB659}">
      <dgm:prSet phldrT="[Текст]" custT="1"/>
      <dgm:spPr/>
      <dgm:t>
        <a:bodyPr/>
        <a:lstStyle/>
        <a:p>
          <a:r>
            <a:rPr lang="ru-RU" sz="1800" b="0" i="0" dirty="0"/>
            <a:t>Протокол решения РАК передается в Государственную аттестационную комиссию (ГАК) организации образования </a:t>
          </a:r>
          <a:endParaRPr lang="ru-RU" sz="1800" dirty="0"/>
        </a:p>
      </dgm:t>
    </dgm:pt>
    <dgm:pt modelId="{475BAC89-3CBF-43CC-B289-5E450FB4756B}" type="parTrans" cxnId="{E5A8CAC6-11CC-41E2-BE49-150E6641D6EF}">
      <dgm:prSet/>
      <dgm:spPr/>
    </dgm:pt>
    <dgm:pt modelId="{A6F5EE81-EB66-4DC8-9713-26A813E1794D}" type="sibTrans" cxnId="{E5A8CAC6-11CC-41E2-BE49-150E6641D6EF}">
      <dgm:prSet/>
      <dgm:spPr/>
    </dgm:pt>
    <dgm:pt modelId="{E8AC151A-9F04-434B-9BDC-2EF91EF01E2D}" type="pres">
      <dgm:prSet presAssocID="{6B81415C-CCB3-457B-A99D-646FD1F71DC4}" presName="linearFlow" presStyleCnt="0">
        <dgm:presLayoutVars>
          <dgm:dir/>
          <dgm:animLvl val="lvl"/>
          <dgm:resizeHandles val="exact"/>
        </dgm:presLayoutVars>
      </dgm:prSet>
      <dgm:spPr/>
    </dgm:pt>
    <dgm:pt modelId="{B2DBDBCA-8EE9-47B8-A569-D9A5876867D8}" type="pres">
      <dgm:prSet presAssocID="{2442E05C-48DB-4E4D-83C4-0323C1D76C35}" presName="composite" presStyleCnt="0"/>
      <dgm:spPr/>
    </dgm:pt>
    <dgm:pt modelId="{0F3099B0-FA9D-4F5D-A29B-7132B8D41B8C}" type="pres">
      <dgm:prSet presAssocID="{2442E05C-48DB-4E4D-83C4-0323C1D76C3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27167EC-E133-48B0-AF5B-ACA6729CA3C8}" type="pres">
      <dgm:prSet presAssocID="{2442E05C-48DB-4E4D-83C4-0323C1D76C35}" presName="descendantText" presStyleLbl="alignAcc1" presStyleIdx="0" presStyleCnt="3" custScaleY="116099" custLinFactNeighborX="-690" custLinFactNeighborY="3686">
        <dgm:presLayoutVars>
          <dgm:bulletEnabled val="1"/>
        </dgm:presLayoutVars>
      </dgm:prSet>
      <dgm:spPr/>
    </dgm:pt>
    <dgm:pt modelId="{F2A24E26-07F4-4B0B-96BE-38E4476F9351}" type="pres">
      <dgm:prSet presAssocID="{37E825EC-2E8C-42A6-B99F-04D10373818F}" presName="sp" presStyleCnt="0"/>
      <dgm:spPr/>
    </dgm:pt>
    <dgm:pt modelId="{275EBF76-A1A2-4585-9E3A-6D1395BCD994}" type="pres">
      <dgm:prSet presAssocID="{BF29E1B7-07DE-43D2-AEE6-8240017EEE8A}" presName="composite" presStyleCnt="0"/>
      <dgm:spPr/>
    </dgm:pt>
    <dgm:pt modelId="{2FA11606-22FB-4163-9279-EEF0E8C284A7}" type="pres">
      <dgm:prSet presAssocID="{BF29E1B7-07DE-43D2-AEE6-8240017EEE8A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FAEBB25-E88A-4AAF-B3B5-237D65DBB46A}" type="pres">
      <dgm:prSet presAssocID="{BF29E1B7-07DE-43D2-AEE6-8240017EEE8A}" presName="descendantText" presStyleLbl="alignAcc1" presStyleIdx="1" presStyleCnt="3" custScaleY="159168" custLinFactNeighborX="351" custLinFactNeighborY="-3845">
        <dgm:presLayoutVars>
          <dgm:bulletEnabled val="1"/>
        </dgm:presLayoutVars>
      </dgm:prSet>
      <dgm:spPr/>
    </dgm:pt>
    <dgm:pt modelId="{1847F59E-451D-4D79-8D22-D0A7D41FD34D}" type="pres">
      <dgm:prSet presAssocID="{9D2802AB-5403-4F70-ACB4-735409E7C842}" presName="sp" presStyleCnt="0"/>
      <dgm:spPr/>
    </dgm:pt>
    <dgm:pt modelId="{3E2093E2-EB3F-48A7-905A-7F7AAC8F67AE}" type="pres">
      <dgm:prSet presAssocID="{9F81B9DF-6960-4866-A987-1AB848B1FBB5}" presName="composite" presStyleCnt="0"/>
      <dgm:spPr/>
    </dgm:pt>
    <dgm:pt modelId="{D7A1E5C5-9B39-4639-B91B-02802F008418}" type="pres">
      <dgm:prSet presAssocID="{9F81B9DF-6960-4866-A987-1AB848B1FBB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30725E7-6E82-41F8-8953-DF3439AEF8DC}" type="pres">
      <dgm:prSet presAssocID="{9F81B9DF-6960-4866-A987-1AB848B1FBB5}" presName="descendantText" presStyleLbl="alignAcc1" presStyleIdx="2" presStyleCnt="3" custScaleY="173516" custLinFactNeighborX="176" custLinFactNeighborY="3997">
        <dgm:presLayoutVars>
          <dgm:bulletEnabled val="1"/>
        </dgm:presLayoutVars>
      </dgm:prSet>
      <dgm:spPr/>
    </dgm:pt>
  </dgm:ptLst>
  <dgm:cxnLst>
    <dgm:cxn modelId="{3F4EBF06-D78A-466A-9F06-F08AD913080A}" srcId="{BF29E1B7-07DE-43D2-AEE6-8240017EEE8A}" destId="{155D035B-7C6C-41E9-8D9A-CB1A66EFE757}" srcOrd="2" destOrd="0" parTransId="{89E26FD0-4694-4FC9-9B0E-B569C7EE6E9A}" sibTransId="{5FAEF2F6-68F2-43F3-BA81-A5F8728E8FD3}"/>
    <dgm:cxn modelId="{E4F2521E-9F5C-409D-9A6B-7BD7E10C4AE4}" srcId="{6B81415C-CCB3-457B-A99D-646FD1F71DC4}" destId="{2442E05C-48DB-4E4D-83C4-0323C1D76C35}" srcOrd="0" destOrd="0" parTransId="{91C92E0F-0A1B-4ABB-BD2B-FEC9B5EA063B}" sibTransId="{37E825EC-2E8C-42A6-B99F-04D10373818F}"/>
    <dgm:cxn modelId="{69A70020-C7E3-4373-9823-5AD687B371F1}" srcId="{2442E05C-48DB-4E4D-83C4-0323C1D76C35}" destId="{17F5646C-30D5-4D9C-8E8A-29E801A66A1D}" srcOrd="0" destOrd="0" parTransId="{1D1A9A86-BF98-402D-9014-951630364CEC}" sibTransId="{7177DEB3-5764-42FC-8091-9112485D4411}"/>
    <dgm:cxn modelId="{9E816726-1F42-46AC-BE67-594CF1A48B70}" type="presOf" srcId="{68954889-1122-4050-BB83-4C915B74FFCB}" destId="{F30725E7-6E82-41F8-8953-DF3439AEF8DC}" srcOrd="0" destOrd="0" presId="urn:microsoft.com/office/officeart/2005/8/layout/chevron2"/>
    <dgm:cxn modelId="{AA41D12D-B59C-471D-AA70-B2D7B69EA351}" srcId="{BF29E1B7-07DE-43D2-AEE6-8240017EEE8A}" destId="{DD4D8C2D-4FA7-489B-B3DD-12427B19B601}" srcOrd="3" destOrd="0" parTransId="{87401915-83C0-4FA5-A81E-B04BF56EB890}" sibTransId="{89C90544-03DB-4F4E-BF18-03228935E7A7}"/>
    <dgm:cxn modelId="{7C329D3E-1624-4A51-8C2F-F527B13F39D8}" srcId="{6B81415C-CCB3-457B-A99D-646FD1F71DC4}" destId="{BF29E1B7-07DE-43D2-AEE6-8240017EEE8A}" srcOrd="1" destOrd="0" parTransId="{878E979C-1FBA-4D2F-A01A-7501FE4BC8AC}" sibTransId="{9D2802AB-5403-4F70-ACB4-735409E7C842}"/>
    <dgm:cxn modelId="{9BA87D44-4927-4E2C-9C5D-55D4940BAE80}" type="presOf" srcId="{155D035B-7C6C-41E9-8D9A-CB1A66EFE757}" destId="{6FAEBB25-E88A-4AAF-B3B5-237D65DBB46A}" srcOrd="0" destOrd="2" presId="urn:microsoft.com/office/officeart/2005/8/layout/chevron2"/>
    <dgm:cxn modelId="{CC36D247-88C0-4871-97E8-95B82CFC6852}" srcId="{6B81415C-CCB3-457B-A99D-646FD1F71DC4}" destId="{9F81B9DF-6960-4866-A987-1AB848B1FBB5}" srcOrd="2" destOrd="0" parTransId="{C067A072-35ED-42F3-86C9-86DB9649B67F}" sibTransId="{440EA179-FF93-45CD-AD8D-3CEB45E28BDE}"/>
    <dgm:cxn modelId="{956D9B68-1F98-4BAC-92A4-1B2CB8B4A2A5}" type="presOf" srcId="{6278E5F8-2919-4EF3-925C-15C454238090}" destId="{6FAEBB25-E88A-4AAF-B3B5-237D65DBB46A}" srcOrd="0" destOrd="1" presId="urn:microsoft.com/office/officeart/2005/8/layout/chevron2"/>
    <dgm:cxn modelId="{CCCFBE4F-866E-4486-A0A8-43F4DCEB7842}" type="presOf" srcId="{2442E05C-48DB-4E4D-83C4-0323C1D76C35}" destId="{0F3099B0-FA9D-4F5D-A29B-7132B8D41B8C}" srcOrd="0" destOrd="0" presId="urn:microsoft.com/office/officeart/2005/8/layout/chevron2"/>
    <dgm:cxn modelId="{B5A37C72-9C57-4759-882C-7A7EAAB73B4A}" srcId="{9F81B9DF-6960-4866-A987-1AB848B1FBB5}" destId="{68954889-1122-4050-BB83-4C915B74FFCB}" srcOrd="0" destOrd="0" parTransId="{DC90AE7D-7007-4C56-9EC4-8F8BBE8241CB}" sibTransId="{8C2E1885-1394-4B60-A4EE-928AC1AF1C08}"/>
    <dgm:cxn modelId="{DA555354-2FF4-4430-896F-945DDC09123A}" type="presOf" srcId="{9F81B9DF-6960-4866-A987-1AB848B1FBB5}" destId="{D7A1E5C5-9B39-4639-B91B-02802F008418}" srcOrd="0" destOrd="0" presId="urn:microsoft.com/office/officeart/2005/8/layout/chevron2"/>
    <dgm:cxn modelId="{824D8F79-13CB-42F3-A202-C6C4EBD2FC72}" type="presOf" srcId="{BF29E1B7-07DE-43D2-AEE6-8240017EEE8A}" destId="{2FA11606-22FB-4163-9279-EEF0E8C284A7}" srcOrd="0" destOrd="0" presId="urn:microsoft.com/office/officeart/2005/8/layout/chevron2"/>
    <dgm:cxn modelId="{C871FA7E-53E0-4258-BE03-182EBCAEA3F2}" srcId="{9F81B9DF-6960-4866-A987-1AB848B1FBB5}" destId="{0522F553-3476-4E14-8F68-9D30FF272256}" srcOrd="2" destOrd="0" parTransId="{5A04E832-1A0D-4492-91EB-46F9CA9EF82E}" sibTransId="{CA2E9AE5-BC6C-46E6-9997-9466B20A2283}"/>
    <dgm:cxn modelId="{92DCE783-FC1F-4D5D-BBDD-D84867D16B86}" type="presOf" srcId="{17F5646C-30D5-4D9C-8E8A-29E801A66A1D}" destId="{C27167EC-E133-48B0-AF5B-ACA6729CA3C8}" srcOrd="0" destOrd="0" presId="urn:microsoft.com/office/officeart/2005/8/layout/chevron2"/>
    <dgm:cxn modelId="{45002F92-FEEE-42D6-8237-7A377AA42595}" type="presOf" srcId="{6B81415C-CCB3-457B-A99D-646FD1F71DC4}" destId="{E8AC151A-9F04-434B-9BDC-2EF91EF01E2D}" srcOrd="0" destOrd="0" presId="urn:microsoft.com/office/officeart/2005/8/layout/chevron2"/>
    <dgm:cxn modelId="{F81918AA-CFB1-4245-85E4-594257B55EFB}" srcId="{BF29E1B7-07DE-43D2-AEE6-8240017EEE8A}" destId="{6278E5F8-2919-4EF3-925C-15C454238090}" srcOrd="1" destOrd="0" parTransId="{C7C54C4E-7F3C-4FA3-8D0C-04066B65C214}" sibTransId="{7AA7A8AA-2764-4767-B58B-27AC2BF52C98}"/>
    <dgm:cxn modelId="{66CB89AA-B579-40D7-AB49-6D92E9773025}" srcId="{2442E05C-48DB-4E4D-83C4-0323C1D76C35}" destId="{159DC430-E619-418E-89D4-B2663995CC50}" srcOrd="1" destOrd="0" parTransId="{B92B129A-3635-4A34-8028-DE0AACB06CB5}" sibTransId="{68C9292F-5290-4037-9C74-C37E30CD6560}"/>
    <dgm:cxn modelId="{159332B1-FEBE-47A6-824E-752F369ED15C}" type="presOf" srcId="{390877E8-AE20-438F-B13C-A4FCB1043285}" destId="{F30725E7-6E82-41F8-8953-DF3439AEF8DC}" srcOrd="0" destOrd="1" presId="urn:microsoft.com/office/officeart/2005/8/layout/chevron2"/>
    <dgm:cxn modelId="{7E0B04B2-2CF5-46AA-8D95-F54074C454B1}" type="presOf" srcId="{0522F553-3476-4E14-8F68-9D30FF272256}" destId="{F30725E7-6E82-41F8-8953-DF3439AEF8DC}" srcOrd="0" destOrd="2" presId="urn:microsoft.com/office/officeart/2005/8/layout/chevron2"/>
    <dgm:cxn modelId="{E5A8CAC6-11CC-41E2-BE49-150E6641D6EF}" srcId="{9F81B9DF-6960-4866-A987-1AB848B1FBB5}" destId="{0554C6B6-22AE-4B34-8F74-15D7DEACB659}" srcOrd="3" destOrd="0" parTransId="{475BAC89-3CBF-43CC-B289-5E450FB4756B}" sibTransId="{A6F5EE81-EB66-4DC8-9713-26A813E1794D}"/>
    <dgm:cxn modelId="{1EA42AC8-D625-4E0F-BDDD-C1D612EC1681}" type="presOf" srcId="{DD4D8C2D-4FA7-489B-B3DD-12427B19B601}" destId="{6FAEBB25-E88A-4AAF-B3B5-237D65DBB46A}" srcOrd="0" destOrd="3" presId="urn:microsoft.com/office/officeart/2005/8/layout/chevron2"/>
    <dgm:cxn modelId="{3CDA29CA-3C79-4BC8-B3A9-5383101AB041}" type="presOf" srcId="{159DC430-E619-418E-89D4-B2663995CC50}" destId="{C27167EC-E133-48B0-AF5B-ACA6729CA3C8}" srcOrd="0" destOrd="1" presId="urn:microsoft.com/office/officeart/2005/8/layout/chevron2"/>
    <dgm:cxn modelId="{CBF091D0-EC2F-4706-A993-E0EAA190C53B}" srcId="{BF29E1B7-07DE-43D2-AEE6-8240017EEE8A}" destId="{00A1473B-4B23-4952-B1F2-93686BC36410}" srcOrd="0" destOrd="0" parTransId="{8678FF8C-3726-4841-A66E-2C45A1DFC006}" sibTransId="{98E0FF20-C512-4BF4-8247-E61402593EF1}"/>
    <dgm:cxn modelId="{415260D7-E3E7-4DA5-AEFC-93B59EC3EF48}" type="presOf" srcId="{00A1473B-4B23-4952-B1F2-93686BC36410}" destId="{6FAEBB25-E88A-4AAF-B3B5-237D65DBB46A}" srcOrd="0" destOrd="0" presId="urn:microsoft.com/office/officeart/2005/8/layout/chevron2"/>
    <dgm:cxn modelId="{CEC9D8EC-E37E-4C1D-8CC4-A7C2F311FD8B}" srcId="{9F81B9DF-6960-4866-A987-1AB848B1FBB5}" destId="{390877E8-AE20-438F-B13C-A4FCB1043285}" srcOrd="1" destOrd="0" parTransId="{8E8E54E0-E625-4D22-9E0F-9FD96C86F91F}" sibTransId="{300343BD-5774-4F29-978B-1B90731D1DC7}"/>
    <dgm:cxn modelId="{C1B2D6F9-94FA-4411-9ACD-DDBED6B2F6CA}" type="presOf" srcId="{0554C6B6-22AE-4B34-8F74-15D7DEACB659}" destId="{F30725E7-6E82-41F8-8953-DF3439AEF8DC}" srcOrd="0" destOrd="3" presId="urn:microsoft.com/office/officeart/2005/8/layout/chevron2"/>
    <dgm:cxn modelId="{682149D5-6DAF-42F5-8314-29FD6F83E643}" type="presParOf" srcId="{E8AC151A-9F04-434B-9BDC-2EF91EF01E2D}" destId="{B2DBDBCA-8EE9-47B8-A569-D9A5876867D8}" srcOrd="0" destOrd="0" presId="urn:microsoft.com/office/officeart/2005/8/layout/chevron2"/>
    <dgm:cxn modelId="{9C102C27-5DFE-45CE-90D5-09D09871DA12}" type="presParOf" srcId="{B2DBDBCA-8EE9-47B8-A569-D9A5876867D8}" destId="{0F3099B0-FA9D-4F5D-A29B-7132B8D41B8C}" srcOrd="0" destOrd="0" presId="urn:microsoft.com/office/officeart/2005/8/layout/chevron2"/>
    <dgm:cxn modelId="{86B7AA57-0F70-4E8B-B5F4-749F960C4FE4}" type="presParOf" srcId="{B2DBDBCA-8EE9-47B8-A569-D9A5876867D8}" destId="{C27167EC-E133-48B0-AF5B-ACA6729CA3C8}" srcOrd="1" destOrd="0" presId="urn:microsoft.com/office/officeart/2005/8/layout/chevron2"/>
    <dgm:cxn modelId="{3A3F1484-D162-4936-B3F6-7017A13AEFCB}" type="presParOf" srcId="{E8AC151A-9F04-434B-9BDC-2EF91EF01E2D}" destId="{F2A24E26-07F4-4B0B-96BE-38E4476F9351}" srcOrd="1" destOrd="0" presId="urn:microsoft.com/office/officeart/2005/8/layout/chevron2"/>
    <dgm:cxn modelId="{DEBA0590-A512-493E-934B-78FCE8F9B3F8}" type="presParOf" srcId="{E8AC151A-9F04-434B-9BDC-2EF91EF01E2D}" destId="{275EBF76-A1A2-4585-9E3A-6D1395BCD994}" srcOrd="2" destOrd="0" presId="urn:microsoft.com/office/officeart/2005/8/layout/chevron2"/>
    <dgm:cxn modelId="{6542B7A4-F9F4-4564-8D2D-29898A0CA6ED}" type="presParOf" srcId="{275EBF76-A1A2-4585-9E3A-6D1395BCD994}" destId="{2FA11606-22FB-4163-9279-EEF0E8C284A7}" srcOrd="0" destOrd="0" presId="urn:microsoft.com/office/officeart/2005/8/layout/chevron2"/>
    <dgm:cxn modelId="{53B17DAD-2C8C-4048-8635-DC1CCD99002B}" type="presParOf" srcId="{275EBF76-A1A2-4585-9E3A-6D1395BCD994}" destId="{6FAEBB25-E88A-4AAF-B3B5-237D65DBB46A}" srcOrd="1" destOrd="0" presId="urn:microsoft.com/office/officeart/2005/8/layout/chevron2"/>
    <dgm:cxn modelId="{C46E15BF-843B-4544-86D7-51846E529F13}" type="presParOf" srcId="{E8AC151A-9F04-434B-9BDC-2EF91EF01E2D}" destId="{1847F59E-451D-4D79-8D22-D0A7D41FD34D}" srcOrd="3" destOrd="0" presId="urn:microsoft.com/office/officeart/2005/8/layout/chevron2"/>
    <dgm:cxn modelId="{CE4E416B-31A1-4C22-B32E-B915728B30F6}" type="presParOf" srcId="{E8AC151A-9F04-434B-9BDC-2EF91EF01E2D}" destId="{3E2093E2-EB3F-48A7-905A-7F7AAC8F67AE}" srcOrd="4" destOrd="0" presId="urn:microsoft.com/office/officeart/2005/8/layout/chevron2"/>
    <dgm:cxn modelId="{BB526986-D9A5-4829-B09A-A3949D613181}" type="presParOf" srcId="{3E2093E2-EB3F-48A7-905A-7F7AAC8F67AE}" destId="{D7A1E5C5-9B39-4639-B91B-02802F008418}" srcOrd="0" destOrd="0" presId="urn:microsoft.com/office/officeart/2005/8/layout/chevron2"/>
    <dgm:cxn modelId="{5F398BC9-E813-406C-A309-1570C6CDA8EE}" type="presParOf" srcId="{3E2093E2-EB3F-48A7-905A-7F7AAC8F67AE}" destId="{F30725E7-6E82-41F8-8953-DF3439AEF8D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B81415C-CCB3-457B-A99D-646FD1F71DC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42E05C-48DB-4E4D-83C4-0323C1D76C35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91C92E0F-0A1B-4ABB-BD2B-FEC9B5EA063B}" type="parTrans" cxnId="{E4F2521E-9F5C-409D-9A6B-7BD7E10C4AE4}">
      <dgm:prSet/>
      <dgm:spPr/>
      <dgm:t>
        <a:bodyPr/>
        <a:lstStyle/>
        <a:p>
          <a:endParaRPr lang="ru-RU"/>
        </a:p>
      </dgm:t>
    </dgm:pt>
    <dgm:pt modelId="{37E825EC-2E8C-42A6-B99F-04D10373818F}" type="sibTrans" cxnId="{E4F2521E-9F5C-409D-9A6B-7BD7E10C4AE4}">
      <dgm:prSet/>
      <dgm:spPr/>
      <dgm:t>
        <a:bodyPr/>
        <a:lstStyle/>
        <a:p>
          <a:endParaRPr lang="ru-RU"/>
        </a:p>
      </dgm:t>
    </dgm:pt>
    <dgm:pt modelId="{BF29E1B7-07DE-43D2-AEE6-8240017EEE8A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878E979C-1FBA-4D2F-A01A-7501FE4BC8AC}" type="parTrans" cxnId="{7C329D3E-1624-4A51-8C2F-F527B13F39D8}">
      <dgm:prSet/>
      <dgm:spPr/>
      <dgm:t>
        <a:bodyPr/>
        <a:lstStyle/>
        <a:p>
          <a:endParaRPr lang="ru-RU"/>
        </a:p>
      </dgm:t>
    </dgm:pt>
    <dgm:pt modelId="{9D2802AB-5403-4F70-ACB4-735409E7C842}" type="sibTrans" cxnId="{7C329D3E-1624-4A51-8C2F-F527B13F39D8}">
      <dgm:prSet/>
      <dgm:spPr/>
      <dgm:t>
        <a:bodyPr/>
        <a:lstStyle/>
        <a:p>
          <a:endParaRPr lang="ru-RU"/>
        </a:p>
      </dgm:t>
    </dgm:pt>
    <dgm:pt modelId="{155D035B-7C6C-41E9-8D9A-CB1A66EFE757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dirty="0"/>
            <a:t> Завершить компьютерное тестирование и перейти в раздел "Результаты моих  оценок".</a:t>
          </a:r>
          <a:endParaRPr lang="ru-RU" sz="1800" dirty="0"/>
        </a:p>
      </dgm:t>
    </dgm:pt>
    <dgm:pt modelId="{89E26FD0-4694-4FC9-9B0E-B569C7EE6E9A}" type="parTrans" cxnId="{3F4EBF06-D78A-466A-9F06-F08AD913080A}">
      <dgm:prSet/>
      <dgm:spPr/>
      <dgm:t>
        <a:bodyPr/>
        <a:lstStyle/>
        <a:p>
          <a:endParaRPr lang="ru-RU"/>
        </a:p>
      </dgm:t>
    </dgm:pt>
    <dgm:pt modelId="{5FAEF2F6-68F2-43F3-BA81-A5F8728E8FD3}" type="sibTrans" cxnId="{3F4EBF06-D78A-466A-9F06-F08AD913080A}">
      <dgm:prSet/>
      <dgm:spPr/>
      <dgm:t>
        <a:bodyPr/>
        <a:lstStyle/>
        <a:p>
          <a:endParaRPr lang="ru-RU"/>
        </a:p>
      </dgm:t>
    </dgm:pt>
    <dgm:pt modelId="{9F81B9DF-6960-4866-A987-1AB848B1FBB5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C067A072-35ED-42F3-86C9-86DB9649B67F}" type="parTrans" cxnId="{CC36D247-88C0-4871-97E8-95B82CFC6852}">
      <dgm:prSet/>
      <dgm:spPr/>
      <dgm:t>
        <a:bodyPr/>
        <a:lstStyle/>
        <a:p>
          <a:endParaRPr lang="ru-RU"/>
        </a:p>
      </dgm:t>
    </dgm:pt>
    <dgm:pt modelId="{440EA179-FF93-45CD-AD8D-3CEB45E28BDE}" type="sibTrans" cxnId="{CC36D247-88C0-4871-97E8-95B82CFC6852}">
      <dgm:prSet/>
      <dgm:spPr/>
      <dgm:t>
        <a:bodyPr/>
        <a:lstStyle/>
        <a:p>
          <a:endParaRPr lang="ru-RU"/>
        </a:p>
      </dgm:t>
    </dgm:pt>
    <dgm:pt modelId="{6BF08D43-17C7-43B5-A187-79A11319D89C}">
      <dgm:prSet phldrT="[Текст]" custT="1"/>
      <dgm:spPr/>
      <dgm:t>
        <a:bodyPr/>
        <a:lstStyle/>
        <a:p>
          <a:r>
            <a:rPr lang="ru-RU" sz="1800" b="0" i="0" dirty="0"/>
            <a:t> Апелляционные вопросы рассматривают члены Республиканской апелляционной комиссии (РАК). </a:t>
          </a:r>
          <a:endParaRPr lang="ru-RU" sz="1800" dirty="0"/>
        </a:p>
      </dgm:t>
    </dgm:pt>
    <dgm:pt modelId="{AF8DE021-3D97-4A3C-8906-9F6EDE13C465}" type="parTrans" cxnId="{D92F4415-B6A1-442C-8884-2A27C0893CFD}">
      <dgm:prSet/>
      <dgm:spPr/>
      <dgm:t>
        <a:bodyPr/>
        <a:lstStyle/>
        <a:p>
          <a:endParaRPr lang="ru-RU"/>
        </a:p>
      </dgm:t>
    </dgm:pt>
    <dgm:pt modelId="{7F83392E-C126-41B4-B5F7-5108752EB3B2}" type="sibTrans" cxnId="{D92F4415-B6A1-442C-8884-2A27C0893CFD}">
      <dgm:prSet/>
      <dgm:spPr/>
      <dgm:t>
        <a:bodyPr/>
        <a:lstStyle/>
        <a:p>
          <a:endParaRPr lang="ru-RU"/>
        </a:p>
      </dgm:t>
    </dgm:pt>
    <dgm:pt modelId="{9C02F2D2-1CC1-436E-B5F6-6C21891EC037}">
      <dgm:prSet phldrT="[Текст]" custT="1"/>
      <dgm:spPr/>
      <dgm:t>
        <a:bodyPr/>
        <a:lstStyle/>
        <a:p>
          <a:r>
            <a:rPr lang="ru-RU" sz="1600" b="0" i="0" dirty="0"/>
            <a:t> Выбрать причину апелляции (обязательно обоснование).  </a:t>
          </a:r>
          <a:endParaRPr lang="ru-RU" sz="1600" dirty="0"/>
        </a:p>
      </dgm:t>
    </dgm:pt>
    <dgm:pt modelId="{0604CCF3-A300-4F12-A63E-41B9F6F1DAF0}" type="parTrans" cxnId="{56E1B926-6761-4575-BA6A-222302E14ABF}">
      <dgm:prSet/>
      <dgm:spPr/>
      <dgm:t>
        <a:bodyPr/>
        <a:lstStyle/>
        <a:p>
          <a:endParaRPr lang="ru-RU"/>
        </a:p>
      </dgm:t>
    </dgm:pt>
    <dgm:pt modelId="{53643208-2D14-4EFE-8BD2-D5D26231508D}" type="sibTrans" cxnId="{56E1B926-6761-4575-BA6A-222302E14ABF}">
      <dgm:prSet/>
      <dgm:spPr/>
      <dgm:t>
        <a:bodyPr/>
        <a:lstStyle/>
        <a:p>
          <a:endParaRPr lang="ru-RU"/>
        </a:p>
      </dgm:t>
    </dgm:pt>
    <dgm:pt modelId="{8EE2AE74-B33F-404F-B03E-599311377703}">
      <dgm:prSet phldrT="[Текст]" custT="1"/>
      <dgm:spPr/>
      <dgm:t>
        <a:bodyPr/>
        <a:lstStyle/>
        <a:p>
          <a:r>
            <a:rPr lang="ru-RU" sz="1800" b="0" i="0" dirty="0"/>
            <a:t>В случае отклонения апелляции, баллы сохраняются на основании выбранного ответа выпускника.</a:t>
          </a:r>
          <a:endParaRPr lang="ru-RU" sz="1500" dirty="0"/>
        </a:p>
      </dgm:t>
    </dgm:pt>
    <dgm:pt modelId="{4731ECE6-E14E-4317-8ADB-101D730E42C5}" type="parTrans" cxnId="{7FF8D4BA-C4DF-4775-89F6-08B4FBCC71CF}">
      <dgm:prSet/>
      <dgm:spPr/>
      <dgm:t>
        <a:bodyPr/>
        <a:lstStyle/>
        <a:p>
          <a:endParaRPr lang="ru-RU"/>
        </a:p>
      </dgm:t>
    </dgm:pt>
    <dgm:pt modelId="{D2086375-DC57-4477-B93A-650A9501FF56}" type="sibTrans" cxnId="{7FF8D4BA-C4DF-4775-89F6-08B4FBCC71CF}">
      <dgm:prSet/>
      <dgm:spPr/>
      <dgm:t>
        <a:bodyPr/>
        <a:lstStyle/>
        <a:p>
          <a:endParaRPr lang="ru-RU"/>
        </a:p>
      </dgm:t>
    </dgm:pt>
    <dgm:pt modelId="{C8672D02-3C24-4AAA-9FD0-F39DA23A4D0A}">
      <dgm:prSet phldrT="[Текст]" custT="1"/>
      <dgm:spPr/>
      <dgm:t>
        <a:bodyPr/>
        <a:lstStyle/>
        <a:p>
          <a:r>
            <a:rPr lang="ru-RU" sz="1500" b="0" i="0" dirty="0"/>
            <a:t> </a:t>
          </a:r>
          <a:r>
            <a:rPr lang="ru-RU" sz="1600" b="0" i="0" dirty="0"/>
            <a:t>Выпускник может подать на апелляцию только  во время тестирования</a:t>
          </a:r>
          <a:r>
            <a:rPr lang="ru-RU" sz="1600" b="1" i="0" dirty="0">
              <a:solidFill>
                <a:srgbClr val="FF0000"/>
              </a:solidFill>
            </a:rPr>
            <a:t>(!!!)</a:t>
          </a:r>
          <a:endParaRPr lang="ru-RU" sz="1600" dirty="0"/>
        </a:p>
      </dgm:t>
    </dgm:pt>
    <dgm:pt modelId="{7910C486-3FAD-48D4-9FE6-1FDA4CA713AB}" type="parTrans" cxnId="{6D884318-6641-42EF-9603-C4A32B983F07}">
      <dgm:prSet/>
      <dgm:spPr/>
      <dgm:t>
        <a:bodyPr/>
        <a:lstStyle/>
        <a:p>
          <a:endParaRPr lang="ru-RU"/>
        </a:p>
      </dgm:t>
    </dgm:pt>
    <dgm:pt modelId="{6E117F18-921C-4BCC-B06E-DD02AC5BC6CE}" type="sibTrans" cxnId="{6D884318-6641-42EF-9603-C4A32B983F07}">
      <dgm:prSet/>
      <dgm:spPr/>
      <dgm:t>
        <a:bodyPr/>
        <a:lstStyle/>
        <a:p>
          <a:endParaRPr lang="ru-RU"/>
        </a:p>
      </dgm:t>
    </dgm:pt>
    <dgm:pt modelId="{2FE2E0B3-C776-4071-8070-F6C2CB69C835}">
      <dgm:prSet phldrT="[Текст]" custT="1"/>
      <dgm:spPr/>
      <dgm:t>
        <a:bodyPr/>
        <a:lstStyle/>
        <a:p>
          <a:r>
            <a:rPr lang="ru-RU" sz="1600" b="0" i="0" dirty="0"/>
            <a:t>Во время тестирования нажать на кнопку  "Апелляция" в нижнем поле экрана. </a:t>
          </a:r>
          <a:endParaRPr lang="ru-RU" sz="1600" dirty="0"/>
        </a:p>
      </dgm:t>
    </dgm:pt>
    <dgm:pt modelId="{3CFF7CAB-50CB-46C0-B473-32C830E826FB}" type="parTrans" cxnId="{0777C175-FB42-40DF-B487-087287EBD395}">
      <dgm:prSet/>
      <dgm:spPr/>
      <dgm:t>
        <a:bodyPr/>
        <a:lstStyle/>
        <a:p>
          <a:endParaRPr lang="ru-RU"/>
        </a:p>
      </dgm:t>
    </dgm:pt>
    <dgm:pt modelId="{0FB1B7CE-06A1-4E91-881B-AA212217FF2F}" type="sibTrans" cxnId="{0777C175-FB42-40DF-B487-087287EBD395}">
      <dgm:prSet/>
      <dgm:spPr/>
      <dgm:t>
        <a:bodyPr/>
        <a:lstStyle/>
        <a:p>
          <a:endParaRPr lang="ru-RU"/>
        </a:p>
      </dgm:t>
    </dgm:pt>
    <dgm:pt modelId="{ADEB2ED4-F440-4719-AA47-37145E7799CC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dirty="0"/>
            <a:t> Если выпускник не удовлетворен результатами оценки, он может отправить </a:t>
          </a:r>
          <a:r>
            <a:rPr lang="ru-RU" sz="1800" b="0" i="0" dirty="0" err="1"/>
            <a:t>апеллируемые</a:t>
          </a:r>
          <a:r>
            <a:rPr lang="ru-RU" sz="1800" b="0" i="0" dirty="0"/>
            <a:t> вопросы только</a:t>
          </a:r>
          <a:r>
            <a:rPr lang="en-US" sz="1800" b="0" i="0" dirty="0"/>
            <a:t> </a:t>
          </a:r>
          <a:r>
            <a:rPr lang="ru-RU" sz="1800" b="0" i="0" dirty="0"/>
            <a:t>в системе ИСО, выбрав раздел "Вопросы с жалобами" и  нажать «Отправить на апелляцию». </a:t>
          </a:r>
          <a:endParaRPr lang="ru-RU" sz="1800" dirty="0"/>
        </a:p>
      </dgm:t>
    </dgm:pt>
    <dgm:pt modelId="{DE4D3120-816B-446C-AB99-EEB3DC71B0A6}" type="parTrans" cxnId="{3D909C4A-F616-4409-96A6-1A40861A807D}">
      <dgm:prSet/>
      <dgm:spPr/>
      <dgm:t>
        <a:bodyPr/>
        <a:lstStyle/>
        <a:p>
          <a:endParaRPr lang="ru-RU"/>
        </a:p>
      </dgm:t>
    </dgm:pt>
    <dgm:pt modelId="{27610072-4B0E-4F10-9EF2-F4259EFAF0C0}" type="sibTrans" cxnId="{3D909C4A-F616-4409-96A6-1A40861A807D}">
      <dgm:prSet/>
      <dgm:spPr/>
      <dgm:t>
        <a:bodyPr/>
        <a:lstStyle/>
        <a:p>
          <a:endParaRPr lang="ru-RU"/>
        </a:p>
      </dgm:t>
    </dgm:pt>
    <dgm:pt modelId="{8560CA27-AC99-4FDF-BD0B-9C45F7177C3B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dirty="0"/>
            <a:t>Подача апелляции в ИСО возможно только в течение 24 часов после завершения тестирования.  </a:t>
          </a:r>
          <a:endParaRPr lang="ru-RU" sz="1800" dirty="0"/>
        </a:p>
      </dgm:t>
    </dgm:pt>
    <dgm:pt modelId="{F608E8E7-BE4B-4AFC-9D9E-5E09EB49AE97}" type="parTrans" cxnId="{F9DBCC37-4127-40CB-BECA-242E8B2AC15B}">
      <dgm:prSet/>
      <dgm:spPr/>
      <dgm:t>
        <a:bodyPr/>
        <a:lstStyle/>
        <a:p>
          <a:endParaRPr lang="ru-RU"/>
        </a:p>
      </dgm:t>
    </dgm:pt>
    <dgm:pt modelId="{78A9683F-70D4-4F6B-9476-0AF8FABC1604}" type="sibTrans" cxnId="{F9DBCC37-4127-40CB-BECA-242E8B2AC15B}">
      <dgm:prSet/>
      <dgm:spPr/>
      <dgm:t>
        <a:bodyPr/>
        <a:lstStyle/>
        <a:p>
          <a:endParaRPr lang="ru-RU"/>
        </a:p>
      </dgm:t>
    </dgm:pt>
    <dgm:pt modelId="{A0707386-2627-4EA4-8E3F-C5D83A475826}">
      <dgm:prSet phldrT="[Текст]" custT="1"/>
      <dgm:spPr/>
      <dgm:t>
        <a:bodyPr/>
        <a:lstStyle/>
        <a:p>
          <a:r>
            <a:rPr lang="ru-RU" sz="1800" dirty="0"/>
            <a:t>В случае подтверждения апелляции на конкретный тестовый вопрос прибавляется балл. </a:t>
          </a:r>
        </a:p>
      </dgm:t>
    </dgm:pt>
    <dgm:pt modelId="{5B3E1F6F-549C-4967-BA69-75EB64F085B8}" type="parTrans" cxnId="{84FE1CAB-90E1-4F32-BF44-2704BEF01CED}">
      <dgm:prSet/>
      <dgm:spPr/>
      <dgm:t>
        <a:bodyPr/>
        <a:lstStyle/>
        <a:p>
          <a:endParaRPr lang="ru-RU"/>
        </a:p>
      </dgm:t>
    </dgm:pt>
    <dgm:pt modelId="{D76C285D-1EC0-49BA-AF14-B24B22301736}" type="sibTrans" cxnId="{84FE1CAB-90E1-4F32-BF44-2704BEF01CED}">
      <dgm:prSet/>
      <dgm:spPr/>
      <dgm:t>
        <a:bodyPr/>
        <a:lstStyle/>
        <a:p>
          <a:endParaRPr lang="ru-RU"/>
        </a:p>
      </dgm:t>
    </dgm:pt>
    <dgm:pt modelId="{C97771F3-0B58-4385-84C9-DFE8A8016FB3}">
      <dgm:prSet phldrT="[Текст]" custT="1"/>
      <dgm:spPr/>
      <dgm:t>
        <a:bodyPr/>
        <a:lstStyle/>
        <a:p>
          <a:r>
            <a:rPr lang="ru-RU" sz="1600" b="0" i="0" dirty="0"/>
            <a:t>Выпускник может подать на апелляцию </a:t>
          </a:r>
          <a:r>
            <a:rPr lang="ru-RU" sz="1600" b="1" i="0" dirty="0">
              <a:solidFill>
                <a:srgbClr val="FF0000"/>
              </a:solidFill>
            </a:rPr>
            <a:t>без ограничений!</a:t>
          </a:r>
          <a:endParaRPr lang="ru-RU" sz="1600" b="1" dirty="0">
            <a:solidFill>
              <a:srgbClr val="FF0000"/>
            </a:solidFill>
          </a:endParaRPr>
        </a:p>
      </dgm:t>
    </dgm:pt>
    <dgm:pt modelId="{4E7D33DB-9C96-4C23-B636-B47B1F443C56}" type="parTrans" cxnId="{9F23D715-E8F4-436B-8E0C-2F7B6A6B3BE9}">
      <dgm:prSet/>
      <dgm:spPr/>
      <dgm:t>
        <a:bodyPr/>
        <a:lstStyle/>
        <a:p>
          <a:endParaRPr lang="ru-RU"/>
        </a:p>
      </dgm:t>
    </dgm:pt>
    <dgm:pt modelId="{A21F3642-F67A-4438-89A9-9457BA4A5F14}" type="sibTrans" cxnId="{9F23D715-E8F4-436B-8E0C-2F7B6A6B3BE9}">
      <dgm:prSet/>
      <dgm:spPr/>
      <dgm:t>
        <a:bodyPr/>
        <a:lstStyle/>
        <a:p>
          <a:endParaRPr lang="ru-RU"/>
        </a:p>
      </dgm:t>
    </dgm:pt>
    <dgm:pt modelId="{21667431-7E6E-4274-A7E3-4090F435BCF7}">
      <dgm:prSet phldrT="[Текст]" custT="1"/>
      <dgm:spPr/>
      <dgm:t>
        <a:bodyPr/>
        <a:lstStyle/>
        <a:p>
          <a:r>
            <a:rPr lang="ru-RU" sz="1800" b="0" i="0" dirty="0"/>
            <a:t> Протокол решения РАК передается в Государственную аттестационную комиссию (ГАК) организации образования </a:t>
          </a:r>
          <a:endParaRPr lang="ru-RU" sz="1500" dirty="0"/>
        </a:p>
      </dgm:t>
    </dgm:pt>
    <dgm:pt modelId="{70196B90-85C4-4699-BAD6-CE7AA63B8B0F}" type="parTrans" cxnId="{2F08D51C-2EFA-4CAF-8BDD-EEB3CBC20661}">
      <dgm:prSet/>
      <dgm:spPr/>
    </dgm:pt>
    <dgm:pt modelId="{B689D153-F596-47AF-B033-0455D4D82B12}" type="sibTrans" cxnId="{2F08D51C-2EFA-4CAF-8BDD-EEB3CBC20661}">
      <dgm:prSet/>
      <dgm:spPr/>
    </dgm:pt>
    <dgm:pt modelId="{E8AC151A-9F04-434B-9BDC-2EF91EF01E2D}" type="pres">
      <dgm:prSet presAssocID="{6B81415C-CCB3-457B-A99D-646FD1F71DC4}" presName="linearFlow" presStyleCnt="0">
        <dgm:presLayoutVars>
          <dgm:dir/>
          <dgm:animLvl val="lvl"/>
          <dgm:resizeHandles val="exact"/>
        </dgm:presLayoutVars>
      </dgm:prSet>
      <dgm:spPr/>
    </dgm:pt>
    <dgm:pt modelId="{B2DBDBCA-8EE9-47B8-A569-D9A5876867D8}" type="pres">
      <dgm:prSet presAssocID="{2442E05C-48DB-4E4D-83C4-0323C1D76C35}" presName="composite" presStyleCnt="0"/>
      <dgm:spPr/>
    </dgm:pt>
    <dgm:pt modelId="{0F3099B0-FA9D-4F5D-A29B-7132B8D41B8C}" type="pres">
      <dgm:prSet presAssocID="{2442E05C-48DB-4E4D-83C4-0323C1D76C3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27167EC-E133-48B0-AF5B-ACA6729CA3C8}" type="pres">
      <dgm:prSet presAssocID="{2442E05C-48DB-4E4D-83C4-0323C1D76C35}" presName="descendantText" presStyleLbl="alignAcc1" presStyleIdx="0" presStyleCnt="3" custScaleY="114924" custLinFactNeighborX="1001" custLinFactNeighborY="835">
        <dgm:presLayoutVars>
          <dgm:bulletEnabled val="1"/>
        </dgm:presLayoutVars>
      </dgm:prSet>
      <dgm:spPr/>
    </dgm:pt>
    <dgm:pt modelId="{F2A24E26-07F4-4B0B-96BE-38E4476F9351}" type="pres">
      <dgm:prSet presAssocID="{37E825EC-2E8C-42A6-B99F-04D10373818F}" presName="sp" presStyleCnt="0"/>
      <dgm:spPr/>
    </dgm:pt>
    <dgm:pt modelId="{275EBF76-A1A2-4585-9E3A-6D1395BCD994}" type="pres">
      <dgm:prSet presAssocID="{BF29E1B7-07DE-43D2-AEE6-8240017EEE8A}" presName="composite" presStyleCnt="0"/>
      <dgm:spPr/>
    </dgm:pt>
    <dgm:pt modelId="{2FA11606-22FB-4163-9279-EEF0E8C284A7}" type="pres">
      <dgm:prSet presAssocID="{BF29E1B7-07DE-43D2-AEE6-8240017EEE8A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FAEBB25-E88A-4AAF-B3B5-237D65DBB46A}" type="pres">
      <dgm:prSet presAssocID="{BF29E1B7-07DE-43D2-AEE6-8240017EEE8A}" presName="descendantText" presStyleLbl="alignAcc1" presStyleIdx="1" presStyleCnt="3" custScaleY="161714" custLinFactNeighborX="183" custLinFactNeighborY="-8132">
        <dgm:presLayoutVars>
          <dgm:bulletEnabled val="1"/>
        </dgm:presLayoutVars>
      </dgm:prSet>
      <dgm:spPr/>
    </dgm:pt>
    <dgm:pt modelId="{1847F59E-451D-4D79-8D22-D0A7D41FD34D}" type="pres">
      <dgm:prSet presAssocID="{9D2802AB-5403-4F70-ACB4-735409E7C842}" presName="sp" presStyleCnt="0"/>
      <dgm:spPr/>
    </dgm:pt>
    <dgm:pt modelId="{3E2093E2-EB3F-48A7-905A-7F7AAC8F67AE}" type="pres">
      <dgm:prSet presAssocID="{9F81B9DF-6960-4866-A987-1AB848B1FBB5}" presName="composite" presStyleCnt="0"/>
      <dgm:spPr/>
    </dgm:pt>
    <dgm:pt modelId="{D7A1E5C5-9B39-4639-B91B-02802F008418}" type="pres">
      <dgm:prSet presAssocID="{9F81B9DF-6960-4866-A987-1AB848B1FBB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30725E7-6E82-41F8-8953-DF3439AEF8DC}" type="pres">
      <dgm:prSet presAssocID="{9F81B9DF-6960-4866-A987-1AB848B1FBB5}" presName="descendantText" presStyleLbl="alignAcc1" presStyleIdx="2" presStyleCnt="3" custScaleY="191088">
        <dgm:presLayoutVars>
          <dgm:bulletEnabled val="1"/>
        </dgm:presLayoutVars>
      </dgm:prSet>
      <dgm:spPr/>
    </dgm:pt>
  </dgm:ptLst>
  <dgm:cxnLst>
    <dgm:cxn modelId="{3F4EBF06-D78A-466A-9F06-F08AD913080A}" srcId="{BF29E1B7-07DE-43D2-AEE6-8240017EEE8A}" destId="{155D035B-7C6C-41E9-8D9A-CB1A66EFE757}" srcOrd="0" destOrd="0" parTransId="{89E26FD0-4694-4FC9-9B0E-B569C7EE6E9A}" sibTransId="{5FAEF2F6-68F2-43F3-BA81-A5F8728E8FD3}"/>
    <dgm:cxn modelId="{D7E02E14-38F9-406A-ACC4-43048C483549}" type="presOf" srcId="{9C02F2D2-1CC1-436E-B5F6-6C21891EC037}" destId="{C27167EC-E133-48B0-AF5B-ACA6729CA3C8}" srcOrd="0" destOrd="2" presId="urn:microsoft.com/office/officeart/2005/8/layout/chevron2"/>
    <dgm:cxn modelId="{D92F4415-B6A1-442C-8884-2A27C0893CFD}" srcId="{9F81B9DF-6960-4866-A987-1AB848B1FBB5}" destId="{6BF08D43-17C7-43B5-A187-79A11319D89C}" srcOrd="0" destOrd="0" parTransId="{AF8DE021-3D97-4A3C-8906-9F6EDE13C465}" sibTransId="{7F83392E-C126-41B4-B5F7-5108752EB3B2}"/>
    <dgm:cxn modelId="{9F23D715-E8F4-436B-8E0C-2F7B6A6B3BE9}" srcId="{2442E05C-48DB-4E4D-83C4-0323C1D76C35}" destId="{C97771F3-0B58-4385-84C9-DFE8A8016FB3}" srcOrd="3" destOrd="0" parTransId="{4E7D33DB-9C96-4C23-B636-B47B1F443C56}" sibTransId="{A21F3642-F67A-4438-89A9-9457BA4A5F14}"/>
    <dgm:cxn modelId="{6D884318-6641-42EF-9603-C4A32B983F07}" srcId="{2442E05C-48DB-4E4D-83C4-0323C1D76C35}" destId="{C8672D02-3C24-4AAA-9FD0-F39DA23A4D0A}" srcOrd="0" destOrd="0" parTransId="{7910C486-3FAD-48D4-9FE6-1FDA4CA713AB}" sibTransId="{6E117F18-921C-4BCC-B06E-DD02AC5BC6CE}"/>
    <dgm:cxn modelId="{2F08D51C-2EFA-4CAF-8BDD-EEB3CBC20661}" srcId="{9F81B9DF-6960-4866-A987-1AB848B1FBB5}" destId="{21667431-7E6E-4274-A7E3-4090F435BCF7}" srcOrd="3" destOrd="0" parTransId="{70196B90-85C4-4699-BAD6-CE7AA63B8B0F}" sibTransId="{B689D153-F596-47AF-B033-0455D4D82B12}"/>
    <dgm:cxn modelId="{E4F2521E-9F5C-409D-9A6B-7BD7E10C4AE4}" srcId="{6B81415C-CCB3-457B-A99D-646FD1F71DC4}" destId="{2442E05C-48DB-4E4D-83C4-0323C1D76C35}" srcOrd="0" destOrd="0" parTransId="{91C92E0F-0A1B-4ABB-BD2B-FEC9B5EA063B}" sibTransId="{37E825EC-2E8C-42A6-B99F-04D10373818F}"/>
    <dgm:cxn modelId="{55E5E820-211C-4447-85D7-1B8EFA716F9A}" type="presOf" srcId="{ADEB2ED4-F440-4719-AA47-37145E7799CC}" destId="{6FAEBB25-E88A-4AAF-B3B5-237D65DBB46A}" srcOrd="0" destOrd="1" presId="urn:microsoft.com/office/officeart/2005/8/layout/chevron2"/>
    <dgm:cxn modelId="{56E1B926-6761-4575-BA6A-222302E14ABF}" srcId="{2442E05C-48DB-4E4D-83C4-0323C1D76C35}" destId="{9C02F2D2-1CC1-436E-B5F6-6C21891EC037}" srcOrd="2" destOrd="0" parTransId="{0604CCF3-A300-4F12-A63E-41B9F6F1DAF0}" sibTransId="{53643208-2D14-4EFE-8BD2-D5D26231508D}"/>
    <dgm:cxn modelId="{F9DBCC37-4127-40CB-BECA-242E8B2AC15B}" srcId="{BF29E1B7-07DE-43D2-AEE6-8240017EEE8A}" destId="{8560CA27-AC99-4FDF-BD0B-9C45F7177C3B}" srcOrd="2" destOrd="0" parTransId="{F608E8E7-BE4B-4AFC-9D9E-5E09EB49AE97}" sibTransId="{78A9683F-70D4-4F6B-9476-0AF8FABC1604}"/>
    <dgm:cxn modelId="{7C329D3E-1624-4A51-8C2F-F527B13F39D8}" srcId="{6B81415C-CCB3-457B-A99D-646FD1F71DC4}" destId="{BF29E1B7-07DE-43D2-AEE6-8240017EEE8A}" srcOrd="1" destOrd="0" parTransId="{878E979C-1FBA-4D2F-A01A-7501FE4BC8AC}" sibTransId="{9D2802AB-5403-4F70-ACB4-735409E7C842}"/>
    <dgm:cxn modelId="{9BA87D44-4927-4E2C-9C5D-55D4940BAE80}" type="presOf" srcId="{155D035B-7C6C-41E9-8D9A-CB1A66EFE757}" destId="{6FAEBB25-E88A-4AAF-B3B5-237D65DBB46A}" srcOrd="0" destOrd="0" presId="urn:microsoft.com/office/officeart/2005/8/layout/chevron2"/>
    <dgm:cxn modelId="{CC36D247-88C0-4871-97E8-95B82CFC6852}" srcId="{6B81415C-CCB3-457B-A99D-646FD1F71DC4}" destId="{9F81B9DF-6960-4866-A987-1AB848B1FBB5}" srcOrd="2" destOrd="0" parTransId="{C067A072-35ED-42F3-86C9-86DB9649B67F}" sibTransId="{440EA179-FF93-45CD-AD8D-3CEB45E28BDE}"/>
    <dgm:cxn modelId="{3D909C4A-F616-4409-96A6-1A40861A807D}" srcId="{BF29E1B7-07DE-43D2-AEE6-8240017EEE8A}" destId="{ADEB2ED4-F440-4719-AA47-37145E7799CC}" srcOrd="1" destOrd="0" parTransId="{DE4D3120-816B-446C-AB99-EEB3DC71B0A6}" sibTransId="{27610072-4B0E-4F10-9EF2-F4259EFAF0C0}"/>
    <dgm:cxn modelId="{CCCFBE4F-866E-4486-A0A8-43F4DCEB7842}" type="presOf" srcId="{2442E05C-48DB-4E4D-83C4-0323C1D76C35}" destId="{0F3099B0-FA9D-4F5D-A29B-7132B8D41B8C}" srcOrd="0" destOrd="0" presId="urn:microsoft.com/office/officeart/2005/8/layout/chevron2"/>
    <dgm:cxn modelId="{DA555354-2FF4-4430-896F-945DDC09123A}" type="presOf" srcId="{9F81B9DF-6960-4866-A987-1AB848B1FBB5}" destId="{D7A1E5C5-9B39-4639-B91B-02802F008418}" srcOrd="0" destOrd="0" presId="urn:microsoft.com/office/officeart/2005/8/layout/chevron2"/>
    <dgm:cxn modelId="{0777C175-FB42-40DF-B487-087287EBD395}" srcId="{2442E05C-48DB-4E4D-83C4-0323C1D76C35}" destId="{2FE2E0B3-C776-4071-8070-F6C2CB69C835}" srcOrd="1" destOrd="0" parTransId="{3CFF7CAB-50CB-46C0-B473-32C830E826FB}" sibTransId="{0FB1B7CE-06A1-4E91-881B-AA212217FF2F}"/>
    <dgm:cxn modelId="{1F326157-CF1E-4E4C-9630-C2AF96297157}" type="presOf" srcId="{C8672D02-3C24-4AAA-9FD0-F39DA23A4D0A}" destId="{C27167EC-E133-48B0-AF5B-ACA6729CA3C8}" srcOrd="0" destOrd="0" presId="urn:microsoft.com/office/officeart/2005/8/layout/chevron2"/>
    <dgm:cxn modelId="{824D8F79-13CB-42F3-A202-C6C4EBD2FC72}" type="presOf" srcId="{BF29E1B7-07DE-43D2-AEE6-8240017EEE8A}" destId="{2FA11606-22FB-4163-9279-EEF0E8C284A7}" srcOrd="0" destOrd="0" presId="urn:microsoft.com/office/officeart/2005/8/layout/chevron2"/>
    <dgm:cxn modelId="{414E7E86-6E04-4DA1-9BB9-5D2FA5F3345D}" type="presOf" srcId="{8EE2AE74-B33F-404F-B03E-599311377703}" destId="{F30725E7-6E82-41F8-8953-DF3439AEF8DC}" srcOrd="0" destOrd="2" presId="urn:microsoft.com/office/officeart/2005/8/layout/chevron2"/>
    <dgm:cxn modelId="{3E0DEB89-16AE-4FFB-8E20-321038C21469}" type="presOf" srcId="{6BF08D43-17C7-43B5-A187-79A11319D89C}" destId="{F30725E7-6E82-41F8-8953-DF3439AEF8DC}" srcOrd="0" destOrd="0" presId="urn:microsoft.com/office/officeart/2005/8/layout/chevron2"/>
    <dgm:cxn modelId="{41E6848E-AC1F-4A2D-A0CE-B00449CB731A}" type="presOf" srcId="{A0707386-2627-4EA4-8E3F-C5D83A475826}" destId="{F30725E7-6E82-41F8-8953-DF3439AEF8DC}" srcOrd="0" destOrd="1" presId="urn:microsoft.com/office/officeart/2005/8/layout/chevron2"/>
    <dgm:cxn modelId="{45002F92-FEEE-42D6-8237-7A377AA42595}" type="presOf" srcId="{6B81415C-CCB3-457B-A99D-646FD1F71DC4}" destId="{E8AC151A-9F04-434B-9BDC-2EF91EF01E2D}" srcOrd="0" destOrd="0" presId="urn:microsoft.com/office/officeart/2005/8/layout/chevron2"/>
    <dgm:cxn modelId="{84FE1CAB-90E1-4F32-BF44-2704BEF01CED}" srcId="{9F81B9DF-6960-4866-A987-1AB848B1FBB5}" destId="{A0707386-2627-4EA4-8E3F-C5D83A475826}" srcOrd="1" destOrd="0" parTransId="{5B3E1F6F-549C-4967-BA69-75EB64F085B8}" sibTransId="{D76C285D-1EC0-49BA-AF14-B24B22301736}"/>
    <dgm:cxn modelId="{7FF8D4BA-C4DF-4775-89F6-08B4FBCC71CF}" srcId="{9F81B9DF-6960-4866-A987-1AB848B1FBB5}" destId="{8EE2AE74-B33F-404F-B03E-599311377703}" srcOrd="2" destOrd="0" parTransId="{4731ECE6-E14E-4317-8ADB-101D730E42C5}" sibTransId="{D2086375-DC57-4477-B93A-650A9501FF56}"/>
    <dgm:cxn modelId="{734A80C9-3A7E-4A92-9982-95BC72B7CB1D}" type="presOf" srcId="{8560CA27-AC99-4FDF-BD0B-9C45F7177C3B}" destId="{6FAEBB25-E88A-4AAF-B3B5-237D65DBB46A}" srcOrd="0" destOrd="2" presId="urn:microsoft.com/office/officeart/2005/8/layout/chevron2"/>
    <dgm:cxn modelId="{4E0E4BD6-490F-44AA-A756-1860FF8C14A2}" type="presOf" srcId="{21667431-7E6E-4274-A7E3-4090F435BCF7}" destId="{F30725E7-6E82-41F8-8953-DF3439AEF8DC}" srcOrd="0" destOrd="3" presId="urn:microsoft.com/office/officeart/2005/8/layout/chevron2"/>
    <dgm:cxn modelId="{7CD967F1-B4A5-4DE8-B68A-E92C50CB14E8}" type="presOf" srcId="{C97771F3-0B58-4385-84C9-DFE8A8016FB3}" destId="{C27167EC-E133-48B0-AF5B-ACA6729CA3C8}" srcOrd="0" destOrd="3" presId="urn:microsoft.com/office/officeart/2005/8/layout/chevron2"/>
    <dgm:cxn modelId="{B2135DF2-8D68-4623-AAD5-75828127AD6E}" type="presOf" srcId="{2FE2E0B3-C776-4071-8070-F6C2CB69C835}" destId="{C27167EC-E133-48B0-AF5B-ACA6729CA3C8}" srcOrd="0" destOrd="1" presId="urn:microsoft.com/office/officeart/2005/8/layout/chevron2"/>
    <dgm:cxn modelId="{682149D5-6DAF-42F5-8314-29FD6F83E643}" type="presParOf" srcId="{E8AC151A-9F04-434B-9BDC-2EF91EF01E2D}" destId="{B2DBDBCA-8EE9-47B8-A569-D9A5876867D8}" srcOrd="0" destOrd="0" presId="urn:microsoft.com/office/officeart/2005/8/layout/chevron2"/>
    <dgm:cxn modelId="{9C102C27-5DFE-45CE-90D5-09D09871DA12}" type="presParOf" srcId="{B2DBDBCA-8EE9-47B8-A569-D9A5876867D8}" destId="{0F3099B0-FA9D-4F5D-A29B-7132B8D41B8C}" srcOrd="0" destOrd="0" presId="urn:microsoft.com/office/officeart/2005/8/layout/chevron2"/>
    <dgm:cxn modelId="{86B7AA57-0F70-4E8B-B5F4-749F960C4FE4}" type="presParOf" srcId="{B2DBDBCA-8EE9-47B8-A569-D9A5876867D8}" destId="{C27167EC-E133-48B0-AF5B-ACA6729CA3C8}" srcOrd="1" destOrd="0" presId="urn:microsoft.com/office/officeart/2005/8/layout/chevron2"/>
    <dgm:cxn modelId="{3A3F1484-D162-4936-B3F6-7017A13AEFCB}" type="presParOf" srcId="{E8AC151A-9F04-434B-9BDC-2EF91EF01E2D}" destId="{F2A24E26-07F4-4B0B-96BE-38E4476F9351}" srcOrd="1" destOrd="0" presId="urn:microsoft.com/office/officeart/2005/8/layout/chevron2"/>
    <dgm:cxn modelId="{DEBA0590-A512-493E-934B-78FCE8F9B3F8}" type="presParOf" srcId="{E8AC151A-9F04-434B-9BDC-2EF91EF01E2D}" destId="{275EBF76-A1A2-4585-9E3A-6D1395BCD994}" srcOrd="2" destOrd="0" presId="urn:microsoft.com/office/officeart/2005/8/layout/chevron2"/>
    <dgm:cxn modelId="{6542B7A4-F9F4-4564-8D2D-29898A0CA6ED}" type="presParOf" srcId="{275EBF76-A1A2-4585-9E3A-6D1395BCD994}" destId="{2FA11606-22FB-4163-9279-EEF0E8C284A7}" srcOrd="0" destOrd="0" presId="urn:microsoft.com/office/officeart/2005/8/layout/chevron2"/>
    <dgm:cxn modelId="{53B17DAD-2C8C-4048-8635-DC1CCD99002B}" type="presParOf" srcId="{275EBF76-A1A2-4585-9E3A-6D1395BCD994}" destId="{6FAEBB25-E88A-4AAF-B3B5-237D65DBB46A}" srcOrd="1" destOrd="0" presId="urn:microsoft.com/office/officeart/2005/8/layout/chevron2"/>
    <dgm:cxn modelId="{C46E15BF-843B-4544-86D7-51846E529F13}" type="presParOf" srcId="{E8AC151A-9F04-434B-9BDC-2EF91EF01E2D}" destId="{1847F59E-451D-4D79-8D22-D0A7D41FD34D}" srcOrd="3" destOrd="0" presId="urn:microsoft.com/office/officeart/2005/8/layout/chevron2"/>
    <dgm:cxn modelId="{CE4E416B-31A1-4C22-B32E-B915728B30F6}" type="presParOf" srcId="{E8AC151A-9F04-434B-9BDC-2EF91EF01E2D}" destId="{3E2093E2-EB3F-48A7-905A-7F7AAC8F67AE}" srcOrd="4" destOrd="0" presId="urn:microsoft.com/office/officeart/2005/8/layout/chevron2"/>
    <dgm:cxn modelId="{BB526986-D9A5-4829-B09A-A3949D613181}" type="presParOf" srcId="{3E2093E2-EB3F-48A7-905A-7F7AAC8F67AE}" destId="{D7A1E5C5-9B39-4639-B91B-02802F008418}" srcOrd="0" destOrd="0" presId="urn:microsoft.com/office/officeart/2005/8/layout/chevron2"/>
    <dgm:cxn modelId="{5F398BC9-E813-406C-A309-1570C6CDA8EE}" type="presParOf" srcId="{3E2093E2-EB3F-48A7-905A-7F7AAC8F67AE}" destId="{F30725E7-6E82-41F8-8953-DF3439AEF8D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B81415C-CCB3-457B-A99D-646FD1F71DC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442E05C-48DB-4E4D-83C4-0323C1D76C35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91C92E0F-0A1B-4ABB-BD2B-FEC9B5EA063B}" type="parTrans" cxnId="{E4F2521E-9F5C-409D-9A6B-7BD7E10C4AE4}">
      <dgm:prSet/>
      <dgm:spPr/>
      <dgm:t>
        <a:bodyPr/>
        <a:lstStyle/>
        <a:p>
          <a:endParaRPr lang="ru-RU"/>
        </a:p>
      </dgm:t>
    </dgm:pt>
    <dgm:pt modelId="{37E825EC-2E8C-42A6-B99F-04D10373818F}" type="sibTrans" cxnId="{E4F2521E-9F5C-409D-9A6B-7BD7E10C4AE4}">
      <dgm:prSet/>
      <dgm:spPr/>
      <dgm:t>
        <a:bodyPr/>
        <a:lstStyle/>
        <a:p>
          <a:endParaRPr lang="ru-RU"/>
        </a:p>
      </dgm:t>
    </dgm:pt>
    <dgm:pt modelId="{BF29E1B7-07DE-43D2-AEE6-8240017EEE8A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878E979C-1FBA-4D2F-A01A-7501FE4BC8AC}" type="parTrans" cxnId="{7C329D3E-1624-4A51-8C2F-F527B13F39D8}">
      <dgm:prSet/>
      <dgm:spPr/>
      <dgm:t>
        <a:bodyPr/>
        <a:lstStyle/>
        <a:p>
          <a:endParaRPr lang="ru-RU"/>
        </a:p>
      </dgm:t>
    </dgm:pt>
    <dgm:pt modelId="{9D2802AB-5403-4F70-ACB4-735409E7C842}" type="sibTrans" cxnId="{7C329D3E-1624-4A51-8C2F-F527B13F39D8}">
      <dgm:prSet/>
      <dgm:spPr/>
      <dgm:t>
        <a:bodyPr/>
        <a:lstStyle/>
        <a:p>
          <a:endParaRPr lang="ru-RU"/>
        </a:p>
      </dgm:t>
    </dgm:pt>
    <dgm:pt modelId="{155D035B-7C6C-41E9-8D9A-CB1A66EFE757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ru-RU" sz="1600" b="0" i="0" dirty="0"/>
            <a:t> Организация по оценке (НЦНЭ) на основании переданных секретарем РАК  апелляционных заявлений готовит все материалы по оценке 2-го этапа конкретного   заявителя, которые включают аудио- и видео-записи оценки, оценочный (оценочные) лист (листы), в течении трех рабочих дней после завершения 2-го этапа</a:t>
          </a:r>
          <a:endParaRPr lang="ru-RU" sz="1600" dirty="0"/>
        </a:p>
      </dgm:t>
    </dgm:pt>
    <dgm:pt modelId="{89E26FD0-4694-4FC9-9B0E-B569C7EE6E9A}" type="parTrans" cxnId="{3F4EBF06-D78A-466A-9F06-F08AD913080A}">
      <dgm:prSet/>
      <dgm:spPr/>
      <dgm:t>
        <a:bodyPr/>
        <a:lstStyle/>
        <a:p>
          <a:endParaRPr lang="ru-RU"/>
        </a:p>
      </dgm:t>
    </dgm:pt>
    <dgm:pt modelId="{5FAEF2F6-68F2-43F3-BA81-A5F8728E8FD3}" type="sibTrans" cxnId="{3F4EBF06-D78A-466A-9F06-F08AD913080A}">
      <dgm:prSet/>
      <dgm:spPr/>
      <dgm:t>
        <a:bodyPr/>
        <a:lstStyle/>
        <a:p>
          <a:endParaRPr lang="ru-RU"/>
        </a:p>
      </dgm:t>
    </dgm:pt>
    <dgm:pt modelId="{9F81B9DF-6960-4866-A987-1AB848B1FBB5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C067A072-35ED-42F3-86C9-86DB9649B67F}" type="parTrans" cxnId="{CC36D247-88C0-4871-97E8-95B82CFC6852}">
      <dgm:prSet/>
      <dgm:spPr/>
      <dgm:t>
        <a:bodyPr/>
        <a:lstStyle/>
        <a:p>
          <a:endParaRPr lang="ru-RU"/>
        </a:p>
      </dgm:t>
    </dgm:pt>
    <dgm:pt modelId="{440EA179-FF93-45CD-AD8D-3CEB45E28BDE}" type="sibTrans" cxnId="{CC36D247-88C0-4871-97E8-95B82CFC6852}">
      <dgm:prSet/>
      <dgm:spPr/>
      <dgm:t>
        <a:bodyPr/>
        <a:lstStyle/>
        <a:p>
          <a:endParaRPr lang="ru-RU"/>
        </a:p>
      </dgm:t>
    </dgm:pt>
    <dgm:pt modelId="{6BF08D43-17C7-43B5-A187-79A11319D89C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/>
            <a:t>Протокол результатов 2-го этапа оценки, готовится на основании решения заседания  Республиканской апелляционной комиссии и передается в Государственную аттестационную  комиссию организации образования.</a:t>
          </a:r>
          <a:endParaRPr lang="ru-RU" sz="1600" dirty="0"/>
        </a:p>
      </dgm:t>
    </dgm:pt>
    <dgm:pt modelId="{AF8DE021-3D97-4A3C-8906-9F6EDE13C465}" type="parTrans" cxnId="{D92F4415-B6A1-442C-8884-2A27C0893CFD}">
      <dgm:prSet/>
      <dgm:spPr/>
      <dgm:t>
        <a:bodyPr/>
        <a:lstStyle/>
        <a:p>
          <a:endParaRPr lang="ru-RU"/>
        </a:p>
      </dgm:t>
    </dgm:pt>
    <dgm:pt modelId="{7F83392E-C126-41B4-B5F7-5108752EB3B2}" type="sibTrans" cxnId="{D92F4415-B6A1-442C-8884-2A27C0893CFD}">
      <dgm:prSet/>
      <dgm:spPr/>
      <dgm:t>
        <a:bodyPr/>
        <a:lstStyle/>
        <a:p>
          <a:endParaRPr lang="ru-RU"/>
        </a:p>
      </dgm:t>
    </dgm:pt>
    <dgm:pt modelId="{CB3F2DCE-8231-4578-876F-F8CBCE2F6BA9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>
              <a:latin typeface="+mn-lt"/>
              <a:cs typeface="Times New Roman" panose="02020603050405020304" pitchFamily="18" charset="0"/>
            </a:rPr>
            <a:t>При прохождении </a:t>
          </a:r>
          <a:r>
            <a:rPr lang="ru-RU" sz="1600" b="0" i="0">
              <a:latin typeface="+mn-lt"/>
              <a:cs typeface="Times New Roman" panose="02020603050405020304" pitchFamily="18" charset="0"/>
            </a:rPr>
            <a:t>2-го этапа оценки </a:t>
          </a:r>
          <a:r>
            <a:rPr lang="ru-RU" sz="1600" b="0" i="0" dirty="0">
              <a:latin typeface="+mn-lt"/>
              <a:cs typeface="Times New Roman" panose="02020603050405020304" pitchFamily="18" charset="0"/>
            </a:rPr>
            <a:t>навыков организации образования обязаны обеспечить аудио- и видео-запись прохождения второго этапа оценки всех выпускников. </a:t>
          </a:r>
          <a:endParaRPr lang="ru-RU" sz="1600" dirty="0">
            <a:latin typeface="+mn-lt"/>
            <a:cs typeface="Times New Roman" panose="02020603050405020304" pitchFamily="18" charset="0"/>
          </a:endParaRPr>
        </a:p>
      </dgm:t>
    </dgm:pt>
    <dgm:pt modelId="{9FBAA313-2C72-476E-BF22-CB9E90F8AE11}" type="parTrans" cxnId="{DB753893-A805-4E8B-B79E-CB2474489DEF}">
      <dgm:prSet/>
      <dgm:spPr/>
      <dgm:t>
        <a:bodyPr/>
        <a:lstStyle/>
        <a:p>
          <a:endParaRPr lang="ru-RU"/>
        </a:p>
      </dgm:t>
    </dgm:pt>
    <dgm:pt modelId="{FCA8BF03-4B38-4829-BC75-C202B504AD91}" type="sibTrans" cxnId="{DB753893-A805-4E8B-B79E-CB2474489DEF}">
      <dgm:prSet/>
      <dgm:spPr/>
      <dgm:t>
        <a:bodyPr/>
        <a:lstStyle/>
        <a:p>
          <a:endParaRPr lang="ru-RU"/>
        </a:p>
      </dgm:t>
    </dgm:pt>
    <dgm:pt modelId="{9C93DD37-2331-42E3-9AA3-7DFDA5A23B2B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>
              <a:latin typeface="+mn-lt"/>
              <a:cs typeface="Times New Roman" panose="02020603050405020304" pitchFamily="18" charset="0"/>
            </a:rPr>
            <a:t> Если выпускник не удовлетворен результатами оценки после завершения 2-го этапа, он может отправить письменное апелляционное заявление на имя Председателя Республиканской апелляционной комиссии (РАК) с обоснованием (указывает причину)в течение 24 часов после завершения 2-го этапа. </a:t>
          </a:r>
          <a:endParaRPr lang="ru-RU" sz="1600" dirty="0">
            <a:latin typeface="+mn-lt"/>
            <a:cs typeface="Times New Roman" panose="02020603050405020304" pitchFamily="18" charset="0"/>
          </a:endParaRPr>
        </a:p>
      </dgm:t>
    </dgm:pt>
    <dgm:pt modelId="{564F073B-7668-448C-B41A-AE2E330B5FE3}" type="parTrans" cxnId="{287D6508-AA26-4126-A37E-562109F1AC61}">
      <dgm:prSet/>
      <dgm:spPr/>
      <dgm:t>
        <a:bodyPr/>
        <a:lstStyle/>
        <a:p>
          <a:endParaRPr lang="ru-RU"/>
        </a:p>
      </dgm:t>
    </dgm:pt>
    <dgm:pt modelId="{1FC45A23-1FB9-464E-84AF-9DE9449AE914}" type="sibTrans" cxnId="{287D6508-AA26-4126-A37E-562109F1AC61}">
      <dgm:prSet/>
      <dgm:spPr/>
      <dgm:t>
        <a:bodyPr/>
        <a:lstStyle/>
        <a:p>
          <a:endParaRPr lang="ru-RU"/>
        </a:p>
      </dgm:t>
    </dgm:pt>
    <dgm:pt modelId="{70C0E583-5D33-41B2-8026-A93CF15EECF9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dirty="0">
              <a:latin typeface="+mn-lt"/>
              <a:cs typeface="Times New Roman" panose="02020603050405020304" pitchFamily="18" charset="0"/>
            </a:rPr>
            <a:t> Секретарь Республиканской апелляционной комиссии (РАК) принимает и регистрирует апелляционные заявления </a:t>
          </a:r>
          <a:endParaRPr lang="ru-RU" sz="1600" dirty="0">
            <a:latin typeface="+mn-lt"/>
            <a:cs typeface="Times New Roman" panose="02020603050405020304" pitchFamily="18" charset="0"/>
          </a:endParaRPr>
        </a:p>
      </dgm:t>
    </dgm:pt>
    <dgm:pt modelId="{C574D4FA-EC61-484A-BC6F-8760770C5B7E}" type="parTrans" cxnId="{C381AFD9-3A97-4760-80F7-57A44B6371B3}">
      <dgm:prSet/>
      <dgm:spPr/>
      <dgm:t>
        <a:bodyPr/>
        <a:lstStyle/>
        <a:p>
          <a:endParaRPr lang="ru-RU"/>
        </a:p>
      </dgm:t>
    </dgm:pt>
    <dgm:pt modelId="{8B502837-132A-4F60-8186-C66E560F9C24}" type="sibTrans" cxnId="{C381AFD9-3A97-4760-80F7-57A44B6371B3}">
      <dgm:prSet/>
      <dgm:spPr/>
      <dgm:t>
        <a:bodyPr/>
        <a:lstStyle/>
        <a:p>
          <a:endParaRPr lang="ru-RU"/>
        </a:p>
      </dgm:t>
    </dgm:pt>
    <dgm:pt modelId="{00C80437-E2D0-4BC2-94E2-A4BB56B73C42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ru-RU" sz="1600" b="0" i="0" dirty="0"/>
            <a:t>Организация по оценке (НЦНЭ) передает в Республиканскую апелляционную комиссию (РАК) вышеизложенные  материалы для рассмотрения</a:t>
          </a:r>
          <a:endParaRPr lang="ru-RU" sz="1600" dirty="0"/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endParaRPr lang="ru-RU" sz="1600" dirty="0"/>
        </a:p>
      </dgm:t>
    </dgm:pt>
    <dgm:pt modelId="{C326BE97-8C33-409B-994F-FEFB1A8BF511}" type="parTrans" cxnId="{F574AA5A-C8BB-46E7-8E9D-FFFCBCA18C22}">
      <dgm:prSet/>
      <dgm:spPr/>
    </dgm:pt>
    <dgm:pt modelId="{230954EC-160E-49EF-AD87-0859C2B2C535}" type="sibTrans" cxnId="{F574AA5A-C8BB-46E7-8E9D-FFFCBCA18C22}">
      <dgm:prSet/>
      <dgm:spPr/>
    </dgm:pt>
    <dgm:pt modelId="{2E689D95-EA23-43EF-A7F5-94E6BBF2F37F}">
      <dgm:prSet phldrT="[Текст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/>
            <a:t> </a:t>
          </a:r>
          <a:r>
            <a:rPr lang="ru-RU" sz="1600" b="0" i="0" dirty="0"/>
            <a:t>Республиканская апелляционная комиссия (РАК) изучает материалы  аудио- и видео- записи оценки, оценочный (оценочные) лист (листы) заявителя и выносит решение.</a:t>
          </a:r>
          <a:endParaRPr lang="ru-RU" sz="1600" dirty="0"/>
        </a:p>
      </dgm:t>
    </dgm:pt>
    <dgm:pt modelId="{F74006E9-6BDE-46D3-A7ED-E6B1A0C4F5CB}" type="parTrans" cxnId="{22BEFE4C-58FE-4FC5-AAB7-FA05B43E87A6}">
      <dgm:prSet/>
      <dgm:spPr/>
    </dgm:pt>
    <dgm:pt modelId="{362EA110-41F9-4CA8-811A-A28B11C4016D}" type="sibTrans" cxnId="{22BEFE4C-58FE-4FC5-AAB7-FA05B43E87A6}">
      <dgm:prSet/>
      <dgm:spPr/>
    </dgm:pt>
    <dgm:pt modelId="{E8AC151A-9F04-434B-9BDC-2EF91EF01E2D}" type="pres">
      <dgm:prSet presAssocID="{6B81415C-CCB3-457B-A99D-646FD1F71DC4}" presName="linearFlow" presStyleCnt="0">
        <dgm:presLayoutVars>
          <dgm:dir/>
          <dgm:animLvl val="lvl"/>
          <dgm:resizeHandles val="exact"/>
        </dgm:presLayoutVars>
      </dgm:prSet>
      <dgm:spPr/>
    </dgm:pt>
    <dgm:pt modelId="{B2DBDBCA-8EE9-47B8-A569-D9A5876867D8}" type="pres">
      <dgm:prSet presAssocID="{2442E05C-48DB-4E4D-83C4-0323C1D76C35}" presName="composite" presStyleCnt="0"/>
      <dgm:spPr/>
    </dgm:pt>
    <dgm:pt modelId="{0F3099B0-FA9D-4F5D-A29B-7132B8D41B8C}" type="pres">
      <dgm:prSet presAssocID="{2442E05C-48DB-4E4D-83C4-0323C1D76C35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C27167EC-E133-48B0-AF5B-ACA6729CA3C8}" type="pres">
      <dgm:prSet presAssocID="{2442E05C-48DB-4E4D-83C4-0323C1D76C35}" presName="descendantText" presStyleLbl="alignAcc1" presStyleIdx="0" presStyleCnt="3" custScaleY="146220" custLinFactNeighborX="-174" custLinFactNeighborY="27898">
        <dgm:presLayoutVars>
          <dgm:bulletEnabled val="1"/>
        </dgm:presLayoutVars>
      </dgm:prSet>
      <dgm:spPr/>
    </dgm:pt>
    <dgm:pt modelId="{F2A24E26-07F4-4B0B-96BE-38E4476F9351}" type="pres">
      <dgm:prSet presAssocID="{37E825EC-2E8C-42A6-B99F-04D10373818F}" presName="sp" presStyleCnt="0"/>
      <dgm:spPr/>
    </dgm:pt>
    <dgm:pt modelId="{275EBF76-A1A2-4585-9E3A-6D1395BCD994}" type="pres">
      <dgm:prSet presAssocID="{BF29E1B7-07DE-43D2-AEE6-8240017EEE8A}" presName="composite" presStyleCnt="0"/>
      <dgm:spPr/>
    </dgm:pt>
    <dgm:pt modelId="{2FA11606-22FB-4163-9279-EEF0E8C284A7}" type="pres">
      <dgm:prSet presAssocID="{BF29E1B7-07DE-43D2-AEE6-8240017EEE8A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6FAEBB25-E88A-4AAF-B3B5-237D65DBB46A}" type="pres">
      <dgm:prSet presAssocID="{BF29E1B7-07DE-43D2-AEE6-8240017EEE8A}" presName="descendantText" presStyleLbl="alignAcc1" presStyleIdx="1" presStyleCnt="3" custScaleY="146364" custLinFactNeighborX="-451" custLinFactNeighborY="30935">
        <dgm:presLayoutVars>
          <dgm:bulletEnabled val="1"/>
        </dgm:presLayoutVars>
      </dgm:prSet>
      <dgm:spPr/>
    </dgm:pt>
    <dgm:pt modelId="{1847F59E-451D-4D79-8D22-D0A7D41FD34D}" type="pres">
      <dgm:prSet presAssocID="{9D2802AB-5403-4F70-ACB4-735409E7C842}" presName="sp" presStyleCnt="0"/>
      <dgm:spPr/>
    </dgm:pt>
    <dgm:pt modelId="{3E2093E2-EB3F-48A7-905A-7F7AAC8F67AE}" type="pres">
      <dgm:prSet presAssocID="{9F81B9DF-6960-4866-A987-1AB848B1FBB5}" presName="composite" presStyleCnt="0"/>
      <dgm:spPr/>
    </dgm:pt>
    <dgm:pt modelId="{D7A1E5C5-9B39-4639-B91B-02802F008418}" type="pres">
      <dgm:prSet presAssocID="{9F81B9DF-6960-4866-A987-1AB848B1FBB5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F30725E7-6E82-41F8-8953-DF3439AEF8DC}" type="pres">
      <dgm:prSet presAssocID="{9F81B9DF-6960-4866-A987-1AB848B1FBB5}" presName="descendantText" presStyleLbl="alignAcc1" presStyleIdx="2" presStyleCnt="3" custScaleY="121264" custLinFactNeighborX="-348" custLinFactNeighborY="30176">
        <dgm:presLayoutVars>
          <dgm:bulletEnabled val="1"/>
        </dgm:presLayoutVars>
      </dgm:prSet>
      <dgm:spPr/>
    </dgm:pt>
  </dgm:ptLst>
  <dgm:cxnLst>
    <dgm:cxn modelId="{3F4EBF06-D78A-466A-9F06-F08AD913080A}" srcId="{BF29E1B7-07DE-43D2-AEE6-8240017EEE8A}" destId="{155D035B-7C6C-41E9-8D9A-CB1A66EFE757}" srcOrd="0" destOrd="0" parTransId="{89E26FD0-4694-4FC9-9B0E-B569C7EE6E9A}" sibTransId="{5FAEF2F6-68F2-43F3-BA81-A5F8728E8FD3}"/>
    <dgm:cxn modelId="{287D6508-AA26-4126-A37E-562109F1AC61}" srcId="{2442E05C-48DB-4E4D-83C4-0323C1D76C35}" destId="{9C93DD37-2331-42E3-9AA3-7DFDA5A23B2B}" srcOrd="1" destOrd="0" parTransId="{564F073B-7668-448C-B41A-AE2E330B5FE3}" sibTransId="{1FC45A23-1FB9-464E-84AF-9DE9449AE914}"/>
    <dgm:cxn modelId="{D92F4415-B6A1-442C-8884-2A27C0893CFD}" srcId="{9F81B9DF-6960-4866-A987-1AB848B1FBB5}" destId="{6BF08D43-17C7-43B5-A187-79A11319D89C}" srcOrd="1" destOrd="0" parTransId="{AF8DE021-3D97-4A3C-8906-9F6EDE13C465}" sibTransId="{7F83392E-C126-41B4-B5F7-5108752EB3B2}"/>
    <dgm:cxn modelId="{E4F2521E-9F5C-409D-9A6B-7BD7E10C4AE4}" srcId="{6B81415C-CCB3-457B-A99D-646FD1F71DC4}" destId="{2442E05C-48DB-4E4D-83C4-0323C1D76C35}" srcOrd="0" destOrd="0" parTransId="{91C92E0F-0A1B-4ABB-BD2B-FEC9B5EA063B}" sibTransId="{37E825EC-2E8C-42A6-B99F-04D10373818F}"/>
    <dgm:cxn modelId="{0785DA24-9CDE-4508-A99B-9B3DEC84E491}" type="presOf" srcId="{CB3F2DCE-8231-4578-876F-F8CBCE2F6BA9}" destId="{C27167EC-E133-48B0-AF5B-ACA6729CA3C8}" srcOrd="0" destOrd="0" presId="urn:microsoft.com/office/officeart/2005/8/layout/chevron2"/>
    <dgm:cxn modelId="{7C329D3E-1624-4A51-8C2F-F527B13F39D8}" srcId="{6B81415C-CCB3-457B-A99D-646FD1F71DC4}" destId="{BF29E1B7-07DE-43D2-AEE6-8240017EEE8A}" srcOrd="1" destOrd="0" parTransId="{878E979C-1FBA-4D2F-A01A-7501FE4BC8AC}" sibTransId="{9D2802AB-5403-4F70-ACB4-735409E7C842}"/>
    <dgm:cxn modelId="{9BA87D44-4927-4E2C-9C5D-55D4940BAE80}" type="presOf" srcId="{155D035B-7C6C-41E9-8D9A-CB1A66EFE757}" destId="{6FAEBB25-E88A-4AAF-B3B5-237D65DBB46A}" srcOrd="0" destOrd="0" presId="urn:microsoft.com/office/officeart/2005/8/layout/chevron2"/>
    <dgm:cxn modelId="{180F8646-63DB-4AFE-AACA-6EEE5042D80D}" type="presOf" srcId="{70C0E583-5D33-41B2-8026-A93CF15EECF9}" destId="{C27167EC-E133-48B0-AF5B-ACA6729CA3C8}" srcOrd="0" destOrd="2" presId="urn:microsoft.com/office/officeart/2005/8/layout/chevron2"/>
    <dgm:cxn modelId="{CC36D247-88C0-4871-97E8-95B82CFC6852}" srcId="{6B81415C-CCB3-457B-A99D-646FD1F71DC4}" destId="{9F81B9DF-6960-4866-A987-1AB848B1FBB5}" srcOrd="2" destOrd="0" parTransId="{C067A072-35ED-42F3-86C9-86DB9649B67F}" sibTransId="{440EA179-FF93-45CD-AD8D-3CEB45E28BDE}"/>
    <dgm:cxn modelId="{22BEFE4C-58FE-4FC5-AAB7-FA05B43E87A6}" srcId="{9F81B9DF-6960-4866-A987-1AB848B1FBB5}" destId="{2E689D95-EA23-43EF-A7F5-94E6BBF2F37F}" srcOrd="0" destOrd="0" parTransId="{F74006E9-6BDE-46D3-A7ED-E6B1A0C4F5CB}" sibTransId="{362EA110-41F9-4CA8-811A-A28B11C4016D}"/>
    <dgm:cxn modelId="{CCCFBE4F-866E-4486-A0A8-43F4DCEB7842}" type="presOf" srcId="{2442E05C-48DB-4E4D-83C4-0323C1D76C35}" destId="{0F3099B0-FA9D-4F5D-A29B-7132B8D41B8C}" srcOrd="0" destOrd="0" presId="urn:microsoft.com/office/officeart/2005/8/layout/chevron2"/>
    <dgm:cxn modelId="{DA555354-2FF4-4430-896F-945DDC09123A}" type="presOf" srcId="{9F81B9DF-6960-4866-A987-1AB848B1FBB5}" destId="{D7A1E5C5-9B39-4639-B91B-02802F008418}" srcOrd="0" destOrd="0" presId="urn:microsoft.com/office/officeart/2005/8/layout/chevron2"/>
    <dgm:cxn modelId="{824D8F79-13CB-42F3-A202-C6C4EBD2FC72}" type="presOf" srcId="{BF29E1B7-07DE-43D2-AEE6-8240017EEE8A}" destId="{2FA11606-22FB-4163-9279-EEF0E8C284A7}" srcOrd="0" destOrd="0" presId="urn:microsoft.com/office/officeart/2005/8/layout/chevron2"/>
    <dgm:cxn modelId="{F574AA5A-C8BB-46E7-8E9D-FFFCBCA18C22}" srcId="{BF29E1B7-07DE-43D2-AEE6-8240017EEE8A}" destId="{00C80437-E2D0-4BC2-94E2-A4BB56B73C42}" srcOrd="1" destOrd="0" parTransId="{C326BE97-8C33-409B-994F-FEFB1A8BF511}" sibTransId="{230954EC-160E-49EF-AD87-0859C2B2C535}"/>
    <dgm:cxn modelId="{3E0DEB89-16AE-4FFB-8E20-321038C21469}" type="presOf" srcId="{6BF08D43-17C7-43B5-A187-79A11319D89C}" destId="{F30725E7-6E82-41F8-8953-DF3439AEF8DC}" srcOrd="0" destOrd="1" presId="urn:microsoft.com/office/officeart/2005/8/layout/chevron2"/>
    <dgm:cxn modelId="{45002F92-FEEE-42D6-8237-7A377AA42595}" type="presOf" srcId="{6B81415C-CCB3-457B-A99D-646FD1F71DC4}" destId="{E8AC151A-9F04-434B-9BDC-2EF91EF01E2D}" srcOrd="0" destOrd="0" presId="urn:microsoft.com/office/officeart/2005/8/layout/chevron2"/>
    <dgm:cxn modelId="{DB753893-A805-4E8B-B79E-CB2474489DEF}" srcId="{2442E05C-48DB-4E4D-83C4-0323C1D76C35}" destId="{CB3F2DCE-8231-4578-876F-F8CBCE2F6BA9}" srcOrd="0" destOrd="0" parTransId="{9FBAA313-2C72-476E-BF22-CB9E90F8AE11}" sibTransId="{FCA8BF03-4B38-4829-BC75-C202B504AD91}"/>
    <dgm:cxn modelId="{8E3B21AB-C55C-40F1-AD3E-2DA3ED241E2F}" type="presOf" srcId="{00C80437-E2D0-4BC2-94E2-A4BB56B73C42}" destId="{6FAEBB25-E88A-4AAF-B3B5-237D65DBB46A}" srcOrd="0" destOrd="1" presId="urn:microsoft.com/office/officeart/2005/8/layout/chevron2"/>
    <dgm:cxn modelId="{C7A521B6-115D-45C6-832C-CF25D1471ADF}" type="presOf" srcId="{2E689D95-EA23-43EF-A7F5-94E6BBF2F37F}" destId="{F30725E7-6E82-41F8-8953-DF3439AEF8DC}" srcOrd="0" destOrd="0" presId="urn:microsoft.com/office/officeart/2005/8/layout/chevron2"/>
    <dgm:cxn modelId="{C381AFD9-3A97-4760-80F7-57A44B6371B3}" srcId="{2442E05C-48DB-4E4D-83C4-0323C1D76C35}" destId="{70C0E583-5D33-41B2-8026-A93CF15EECF9}" srcOrd="2" destOrd="0" parTransId="{C574D4FA-EC61-484A-BC6F-8760770C5B7E}" sibTransId="{8B502837-132A-4F60-8186-C66E560F9C24}"/>
    <dgm:cxn modelId="{36D902DC-574A-44D3-B5DE-39D93B5D8090}" type="presOf" srcId="{9C93DD37-2331-42E3-9AA3-7DFDA5A23B2B}" destId="{C27167EC-E133-48B0-AF5B-ACA6729CA3C8}" srcOrd="0" destOrd="1" presId="urn:microsoft.com/office/officeart/2005/8/layout/chevron2"/>
    <dgm:cxn modelId="{682149D5-6DAF-42F5-8314-29FD6F83E643}" type="presParOf" srcId="{E8AC151A-9F04-434B-9BDC-2EF91EF01E2D}" destId="{B2DBDBCA-8EE9-47B8-A569-D9A5876867D8}" srcOrd="0" destOrd="0" presId="urn:microsoft.com/office/officeart/2005/8/layout/chevron2"/>
    <dgm:cxn modelId="{9C102C27-5DFE-45CE-90D5-09D09871DA12}" type="presParOf" srcId="{B2DBDBCA-8EE9-47B8-A569-D9A5876867D8}" destId="{0F3099B0-FA9D-4F5D-A29B-7132B8D41B8C}" srcOrd="0" destOrd="0" presId="urn:microsoft.com/office/officeart/2005/8/layout/chevron2"/>
    <dgm:cxn modelId="{86B7AA57-0F70-4E8B-B5F4-749F960C4FE4}" type="presParOf" srcId="{B2DBDBCA-8EE9-47B8-A569-D9A5876867D8}" destId="{C27167EC-E133-48B0-AF5B-ACA6729CA3C8}" srcOrd="1" destOrd="0" presId="urn:microsoft.com/office/officeart/2005/8/layout/chevron2"/>
    <dgm:cxn modelId="{3A3F1484-D162-4936-B3F6-7017A13AEFCB}" type="presParOf" srcId="{E8AC151A-9F04-434B-9BDC-2EF91EF01E2D}" destId="{F2A24E26-07F4-4B0B-96BE-38E4476F9351}" srcOrd="1" destOrd="0" presId="urn:microsoft.com/office/officeart/2005/8/layout/chevron2"/>
    <dgm:cxn modelId="{DEBA0590-A512-493E-934B-78FCE8F9B3F8}" type="presParOf" srcId="{E8AC151A-9F04-434B-9BDC-2EF91EF01E2D}" destId="{275EBF76-A1A2-4585-9E3A-6D1395BCD994}" srcOrd="2" destOrd="0" presId="urn:microsoft.com/office/officeart/2005/8/layout/chevron2"/>
    <dgm:cxn modelId="{6542B7A4-F9F4-4564-8D2D-29898A0CA6ED}" type="presParOf" srcId="{275EBF76-A1A2-4585-9E3A-6D1395BCD994}" destId="{2FA11606-22FB-4163-9279-EEF0E8C284A7}" srcOrd="0" destOrd="0" presId="urn:microsoft.com/office/officeart/2005/8/layout/chevron2"/>
    <dgm:cxn modelId="{53B17DAD-2C8C-4048-8635-DC1CCD99002B}" type="presParOf" srcId="{275EBF76-A1A2-4585-9E3A-6D1395BCD994}" destId="{6FAEBB25-E88A-4AAF-B3B5-237D65DBB46A}" srcOrd="1" destOrd="0" presId="urn:microsoft.com/office/officeart/2005/8/layout/chevron2"/>
    <dgm:cxn modelId="{C46E15BF-843B-4544-86D7-51846E529F13}" type="presParOf" srcId="{E8AC151A-9F04-434B-9BDC-2EF91EF01E2D}" destId="{1847F59E-451D-4D79-8D22-D0A7D41FD34D}" srcOrd="3" destOrd="0" presId="urn:microsoft.com/office/officeart/2005/8/layout/chevron2"/>
    <dgm:cxn modelId="{CE4E416B-31A1-4C22-B32E-B915728B30F6}" type="presParOf" srcId="{E8AC151A-9F04-434B-9BDC-2EF91EF01E2D}" destId="{3E2093E2-EB3F-48A7-905A-7F7AAC8F67AE}" srcOrd="4" destOrd="0" presId="urn:microsoft.com/office/officeart/2005/8/layout/chevron2"/>
    <dgm:cxn modelId="{BB526986-D9A5-4829-B09A-A3949D613181}" type="presParOf" srcId="{3E2093E2-EB3F-48A7-905A-7F7AAC8F67AE}" destId="{D7A1E5C5-9B39-4639-B91B-02802F008418}" srcOrd="0" destOrd="0" presId="urn:microsoft.com/office/officeart/2005/8/layout/chevron2"/>
    <dgm:cxn modelId="{5F398BC9-E813-406C-A309-1570C6CDA8EE}" type="presParOf" srcId="{3E2093E2-EB3F-48A7-905A-7F7AAC8F67AE}" destId="{F30725E7-6E82-41F8-8953-DF3439AEF8D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099B0-FA9D-4F5D-A29B-7132B8D41B8C}">
      <dsp:nvSpPr>
        <dsp:cNvPr id="0" name=""/>
        <dsp:cNvSpPr/>
      </dsp:nvSpPr>
      <dsp:spPr>
        <a:xfrm rot="5400000">
          <a:off x="-224533" y="303105"/>
          <a:ext cx="1496891" cy="10478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1</a:t>
          </a:r>
        </a:p>
      </dsp:txBody>
      <dsp:txXfrm rot="-5400000">
        <a:off x="2" y="602483"/>
        <a:ext cx="1047823" cy="449068"/>
      </dsp:txXfrm>
    </dsp:sp>
    <dsp:sp modelId="{C27167EC-E133-48B0-AF5B-ACA6729CA3C8}">
      <dsp:nvSpPr>
        <dsp:cNvPr id="0" name=""/>
        <dsp:cNvSpPr/>
      </dsp:nvSpPr>
      <dsp:spPr>
        <a:xfrm rot="5400000">
          <a:off x="5298469" y="-4236553"/>
          <a:ext cx="1118186" cy="96194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b="0" i="0" kern="1200" dirty="0"/>
            <a:t> </a:t>
          </a:r>
          <a:r>
            <a:rPr lang="ru-RU" sz="1600" b="0" i="0" kern="1200" dirty="0"/>
            <a:t>Выпускник может подать на апелляцию только  во время тестирования</a:t>
          </a:r>
          <a:r>
            <a:rPr lang="ru-RU" sz="1600" b="1" i="0" kern="1200" dirty="0">
              <a:solidFill>
                <a:srgbClr val="FF0000"/>
              </a:solidFill>
            </a:rPr>
            <a:t>(!!!)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kern="1200" dirty="0"/>
            <a:t>Во время тестирования нажать на кнопку  "Апелляция" в нижнем поле экрана.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kern="1200" dirty="0"/>
            <a:t> Выбрать причину апелляции (обязательно обоснование).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1" i="1" kern="1200" dirty="0">
              <a:solidFill>
                <a:srgbClr val="FF0000"/>
              </a:solidFill>
            </a:rPr>
            <a:t>Важно помнить: </a:t>
          </a:r>
          <a:r>
            <a:rPr lang="ru-RU" sz="1600" b="0" i="0" kern="1200" dirty="0"/>
            <a:t>При подаче апелляции на конкретный тестовый вопрос ответ тестируемого </a:t>
          </a:r>
          <a:r>
            <a:rPr lang="ru-RU" sz="1600" b="1" i="0" kern="1200" dirty="0">
              <a:solidFill>
                <a:srgbClr val="FF0000"/>
              </a:solidFill>
            </a:rPr>
            <a:t>обнуляется</a:t>
          </a:r>
          <a:r>
            <a:rPr lang="ru-RU" sz="1600" b="0" i="0" kern="1200" dirty="0"/>
            <a:t> </a:t>
          </a:r>
          <a:endParaRPr lang="ru-RU" sz="1600" kern="1200" dirty="0"/>
        </a:p>
      </dsp:txBody>
      <dsp:txXfrm rot="-5400000">
        <a:off x="1047824" y="68677"/>
        <a:ext cx="9564893" cy="1009016"/>
      </dsp:txXfrm>
    </dsp:sp>
    <dsp:sp modelId="{2FA11606-22FB-4163-9279-EEF0E8C284A7}">
      <dsp:nvSpPr>
        <dsp:cNvPr id="0" name=""/>
        <dsp:cNvSpPr/>
      </dsp:nvSpPr>
      <dsp:spPr>
        <a:xfrm rot="5400000">
          <a:off x="-224533" y="1935082"/>
          <a:ext cx="1496891" cy="10478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2</a:t>
          </a:r>
        </a:p>
      </dsp:txBody>
      <dsp:txXfrm rot="-5400000">
        <a:off x="2" y="2234460"/>
        <a:ext cx="1047823" cy="449068"/>
      </dsp:txXfrm>
    </dsp:sp>
    <dsp:sp modelId="{6FAEBB25-E88A-4AAF-B3B5-237D65DBB46A}">
      <dsp:nvSpPr>
        <dsp:cNvPr id="0" name=""/>
        <dsp:cNvSpPr/>
      </dsp:nvSpPr>
      <dsp:spPr>
        <a:xfrm rot="5400000">
          <a:off x="5070841" y="-2691822"/>
          <a:ext cx="1573443" cy="96194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kern="1200" dirty="0"/>
            <a:t> Завершить компьютерное тестирование и перейти в раздел "Результаты моих  оценок".</a:t>
          </a:r>
          <a:endParaRPr lang="ru-RU" sz="18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kern="1200" dirty="0"/>
            <a:t> Если выпускник не удовлетворен результатами оценки, он может отправить </a:t>
          </a:r>
          <a:r>
            <a:rPr lang="ru-RU" sz="1800" b="0" i="0" kern="1200" dirty="0" err="1"/>
            <a:t>апеллируемые</a:t>
          </a:r>
          <a:r>
            <a:rPr lang="ru-RU" sz="1800" b="0" i="0" kern="1200" dirty="0"/>
            <a:t> вопросы только</a:t>
          </a:r>
          <a:r>
            <a:rPr lang="en-US" sz="1800" b="0" i="0" kern="1200" dirty="0"/>
            <a:t> </a:t>
          </a:r>
          <a:r>
            <a:rPr lang="ru-RU" sz="1800" b="0" i="0" kern="1200" dirty="0"/>
            <a:t>в системе ИСО, выбрав раздел "Вопросы с жалобами" и  нажать «Отправить на апелляцию». </a:t>
          </a:r>
          <a:endParaRPr lang="ru-RU" sz="18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kern="1200" dirty="0"/>
            <a:t>Подача апелляции в ИСО возможно только в течение 24 часов после завершения тестирования.  </a:t>
          </a:r>
          <a:endParaRPr lang="ru-RU" sz="1800" kern="1200" dirty="0"/>
        </a:p>
      </dsp:txBody>
      <dsp:txXfrm rot="-5400000">
        <a:off x="1047824" y="1408004"/>
        <a:ext cx="9542669" cy="1419825"/>
      </dsp:txXfrm>
    </dsp:sp>
    <dsp:sp modelId="{D7A1E5C5-9B39-4639-B91B-02802F008418}">
      <dsp:nvSpPr>
        <dsp:cNvPr id="0" name=""/>
        <dsp:cNvSpPr/>
      </dsp:nvSpPr>
      <dsp:spPr>
        <a:xfrm rot="5400000">
          <a:off x="-224533" y="3577101"/>
          <a:ext cx="1496891" cy="10478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900" kern="1200" dirty="0"/>
            <a:t>3</a:t>
          </a:r>
        </a:p>
      </dsp:txBody>
      <dsp:txXfrm rot="-5400000">
        <a:off x="2" y="3876479"/>
        <a:ext cx="1047823" cy="449068"/>
      </dsp:txXfrm>
    </dsp:sp>
    <dsp:sp modelId="{F30725E7-6E82-41F8-8953-DF3439AEF8DC}">
      <dsp:nvSpPr>
        <dsp:cNvPr id="0" name=""/>
        <dsp:cNvSpPr/>
      </dsp:nvSpPr>
      <dsp:spPr>
        <a:xfrm rot="5400000">
          <a:off x="5060799" y="-970681"/>
          <a:ext cx="1593525" cy="96194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 Апелляционные вопросы рассматривают члены РАК.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В случае подтверждения апелляции на конкретный тестовый вопрос прибавляется балл.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 В случае отклонения апелляции на конкретный тестовый вопрос , ответ остается без баллов.</a:t>
          </a:r>
          <a:endParaRPr lang="ru-RU" sz="15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Протокол решения РАК передается в Государственную аттестационную комиссию (ГАК) организации образования </a:t>
          </a:r>
          <a:endParaRPr lang="ru-RU" sz="1500" kern="1200" dirty="0"/>
        </a:p>
      </dsp:txBody>
      <dsp:txXfrm rot="-5400000">
        <a:off x="1047823" y="3120084"/>
        <a:ext cx="9541689" cy="143794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099B0-FA9D-4F5D-A29B-7132B8D41B8C}">
      <dsp:nvSpPr>
        <dsp:cNvPr id="0" name=""/>
        <dsp:cNvSpPr/>
      </dsp:nvSpPr>
      <dsp:spPr>
        <a:xfrm rot="5400000">
          <a:off x="-236774" y="322036"/>
          <a:ext cx="1578494" cy="11049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1</a:t>
          </a:r>
        </a:p>
      </dsp:txBody>
      <dsp:txXfrm rot="-5400000">
        <a:off x="0" y="637735"/>
        <a:ext cx="1104946" cy="473548"/>
      </dsp:txXfrm>
    </dsp:sp>
    <dsp:sp modelId="{C27167EC-E133-48B0-AF5B-ACA6729CA3C8}">
      <dsp:nvSpPr>
        <dsp:cNvPr id="0" name=""/>
        <dsp:cNvSpPr/>
      </dsp:nvSpPr>
      <dsp:spPr>
        <a:xfrm rot="5400000">
          <a:off x="5251603" y="-4172524"/>
          <a:ext cx="1191200" cy="96172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 Выпускник может подать на апелляцию только  во время тестирования</a:t>
          </a:r>
          <a:r>
            <a:rPr lang="ru-RU" sz="1800" b="1" i="0" kern="1200" dirty="0">
              <a:solidFill>
                <a:srgbClr val="FF0000"/>
              </a:solidFill>
            </a:rPr>
            <a:t>(!!!)</a:t>
          </a:r>
          <a:endParaRPr lang="ru-RU" sz="1800" b="1" kern="1200" dirty="0">
            <a:solidFill>
              <a:srgbClr val="FF0000"/>
            </a:solidFill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Во время тестирования при подаче апелляции необходимо нажать на кнопку  "Апелляция" в нижнем поле экрана. Выбрать причину апелляции (обязательно обоснование). </a:t>
          </a:r>
          <a:endParaRPr lang="ru-RU" sz="1800" kern="1200" dirty="0"/>
        </a:p>
      </dsp:txBody>
      <dsp:txXfrm rot="-5400000">
        <a:off x="1038587" y="98642"/>
        <a:ext cx="9559082" cy="1074900"/>
      </dsp:txXfrm>
    </dsp:sp>
    <dsp:sp modelId="{2FA11606-22FB-4163-9279-EEF0E8C284A7}">
      <dsp:nvSpPr>
        <dsp:cNvPr id="0" name=""/>
        <dsp:cNvSpPr/>
      </dsp:nvSpPr>
      <dsp:spPr>
        <a:xfrm rot="5400000">
          <a:off x="-236774" y="2040751"/>
          <a:ext cx="1578494" cy="11049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2</a:t>
          </a:r>
        </a:p>
      </dsp:txBody>
      <dsp:txXfrm rot="-5400000">
        <a:off x="0" y="2356450"/>
        <a:ext cx="1104946" cy="473548"/>
      </dsp:txXfrm>
    </dsp:sp>
    <dsp:sp modelId="{6FAEBB25-E88A-4AAF-B3B5-237D65DBB46A}">
      <dsp:nvSpPr>
        <dsp:cNvPr id="0" name=""/>
        <dsp:cNvSpPr/>
      </dsp:nvSpPr>
      <dsp:spPr>
        <a:xfrm rot="5400000">
          <a:off x="5097013" y="-2531078"/>
          <a:ext cx="1633097" cy="96172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Char char="•"/>
          </a:pPr>
          <a:r>
            <a:rPr lang="ru-RU" sz="1800" b="0" i="0" kern="1200" dirty="0"/>
            <a:t>Завершить компьютерное тестирование и перейти в раздел "Результаты моих  оценок".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Если выпускник не удовлетворен результатами оценки, он может отправить </a:t>
          </a:r>
          <a:r>
            <a:rPr lang="ru-RU" sz="1800" b="0" i="0" kern="1200" dirty="0" err="1"/>
            <a:t>апеллируемые</a:t>
          </a:r>
          <a:r>
            <a:rPr lang="ru-RU" sz="1800" b="0" i="0" kern="1200" dirty="0"/>
            <a:t> вопросы только в системе ИСО, выбрав раздел "Вопросы с жалобами" и  нажать «Отправить на апелляцию».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1" i="1" kern="1200" dirty="0">
              <a:solidFill>
                <a:srgbClr val="FF0000"/>
              </a:solidFill>
            </a:rPr>
            <a:t>Важно помнить</a:t>
          </a:r>
          <a:r>
            <a:rPr lang="ru-RU" sz="1800" b="0" i="0" kern="1200" dirty="0"/>
            <a:t>: </a:t>
          </a:r>
          <a:r>
            <a:rPr lang="ru-RU" sz="1800" b="1" i="1" kern="1200" dirty="0"/>
            <a:t> количество апелляционных вопросов не более 10 (</a:t>
          </a:r>
          <a:r>
            <a:rPr lang="ru-RU" sz="1800" b="1" kern="1200" dirty="0">
              <a:solidFill>
                <a:srgbClr val="FF0000"/>
              </a:solidFill>
            </a:rPr>
            <a:t>100 вопросов (10%)</a:t>
          </a:r>
          <a:r>
            <a:rPr lang="ru-RU" sz="1800" b="1" i="1" kern="1200" dirty="0"/>
            <a:t>.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Подача апелляции возможно в течение 24 часов в ИСО после завершения тестирования. </a:t>
          </a:r>
          <a:endParaRPr lang="ru-RU" sz="1800" b="1" i="1" kern="1200" dirty="0"/>
        </a:p>
      </dsp:txBody>
      <dsp:txXfrm rot="-5400000">
        <a:off x="1104946" y="1540710"/>
        <a:ext cx="9537511" cy="1473655"/>
      </dsp:txXfrm>
    </dsp:sp>
    <dsp:sp modelId="{D7A1E5C5-9B39-4639-B91B-02802F008418}">
      <dsp:nvSpPr>
        <dsp:cNvPr id="0" name=""/>
        <dsp:cNvSpPr/>
      </dsp:nvSpPr>
      <dsp:spPr>
        <a:xfrm rot="5400000">
          <a:off x="-236774" y="3833074"/>
          <a:ext cx="1578494" cy="110494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/>
            <a:t>3</a:t>
          </a:r>
        </a:p>
      </dsp:txBody>
      <dsp:txXfrm rot="-5400000">
        <a:off x="0" y="4148773"/>
        <a:ext cx="1104946" cy="473548"/>
      </dsp:txXfrm>
    </dsp:sp>
    <dsp:sp modelId="{F30725E7-6E82-41F8-8953-DF3439AEF8DC}">
      <dsp:nvSpPr>
        <dsp:cNvPr id="0" name=""/>
        <dsp:cNvSpPr/>
      </dsp:nvSpPr>
      <dsp:spPr>
        <a:xfrm rot="5400000">
          <a:off x="5023406" y="-658295"/>
          <a:ext cx="1780311" cy="96172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Апелляционные вопросы рассматривают члены РАК.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В случае подтверждения апелляции на конкретный тестовый вопрос прибавляется балл.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В случае отклонения апелляции, баллы сохраняются на основании выбранного ответа выпускника.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Протокол решения РАК передается в Государственную аттестационную комиссию (ГАК) организации образования </a:t>
          </a:r>
          <a:endParaRPr lang="ru-RU" sz="1800" kern="1200" dirty="0"/>
        </a:p>
      </dsp:txBody>
      <dsp:txXfrm rot="-5400000">
        <a:off x="1104946" y="3347073"/>
        <a:ext cx="9530324" cy="16064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099B0-FA9D-4F5D-A29B-7132B8D41B8C}">
      <dsp:nvSpPr>
        <dsp:cNvPr id="0" name=""/>
        <dsp:cNvSpPr/>
      </dsp:nvSpPr>
      <dsp:spPr>
        <a:xfrm rot="5400000">
          <a:off x="-218849" y="292144"/>
          <a:ext cx="1458995" cy="1021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1</a:t>
          </a:r>
        </a:p>
      </dsp:txBody>
      <dsp:txXfrm rot="-5400000">
        <a:off x="1" y="583942"/>
        <a:ext cx="1021296" cy="437699"/>
      </dsp:txXfrm>
    </dsp:sp>
    <dsp:sp modelId="{C27167EC-E133-48B0-AF5B-ACA6729CA3C8}">
      <dsp:nvSpPr>
        <dsp:cNvPr id="0" name=""/>
        <dsp:cNvSpPr/>
      </dsp:nvSpPr>
      <dsp:spPr>
        <a:xfrm rot="5400000">
          <a:off x="5299360" y="-4267615"/>
          <a:ext cx="1089878" cy="96460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500" b="0" i="0" kern="1200" dirty="0"/>
            <a:t> </a:t>
          </a:r>
          <a:r>
            <a:rPr lang="ru-RU" sz="1600" b="0" i="0" kern="1200" dirty="0"/>
            <a:t>Выпускник может подать на апелляцию только  во время тестирования</a:t>
          </a:r>
          <a:r>
            <a:rPr lang="ru-RU" sz="1600" b="1" i="0" kern="1200" dirty="0">
              <a:solidFill>
                <a:srgbClr val="FF0000"/>
              </a:solidFill>
            </a:rPr>
            <a:t>(!!!)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kern="1200" dirty="0"/>
            <a:t>Во время тестирования нажать на кнопку  "Апелляция" в нижнем поле экрана.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kern="1200" dirty="0"/>
            <a:t> Выбрать причину апелляции (обязательно обоснование).  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b="0" i="0" kern="1200" dirty="0"/>
            <a:t>Выпускник может подать на апелляцию </a:t>
          </a:r>
          <a:r>
            <a:rPr lang="ru-RU" sz="1600" b="1" i="0" kern="1200" dirty="0">
              <a:solidFill>
                <a:srgbClr val="FF0000"/>
              </a:solidFill>
            </a:rPr>
            <a:t>без ограничений!</a:t>
          </a:r>
          <a:endParaRPr lang="ru-RU" sz="1600" b="1" kern="1200" dirty="0">
            <a:solidFill>
              <a:srgbClr val="FF0000"/>
            </a:solidFill>
          </a:endParaRPr>
        </a:p>
      </dsp:txBody>
      <dsp:txXfrm rot="-5400000">
        <a:off x="1021297" y="63651"/>
        <a:ext cx="9592802" cy="983472"/>
      </dsp:txXfrm>
    </dsp:sp>
    <dsp:sp modelId="{2FA11606-22FB-4163-9279-EEF0E8C284A7}">
      <dsp:nvSpPr>
        <dsp:cNvPr id="0" name=""/>
        <dsp:cNvSpPr/>
      </dsp:nvSpPr>
      <dsp:spPr>
        <a:xfrm rot="5400000">
          <a:off x="-218849" y="1882806"/>
          <a:ext cx="1458995" cy="1021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2</a:t>
          </a:r>
        </a:p>
      </dsp:txBody>
      <dsp:txXfrm rot="-5400000">
        <a:off x="1" y="2174604"/>
        <a:ext cx="1021296" cy="437699"/>
      </dsp:txXfrm>
    </dsp:sp>
    <dsp:sp modelId="{6FAEBB25-E88A-4AAF-B3B5-237D65DBB46A}">
      <dsp:nvSpPr>
        <dsp:cNvPr id="0" name=""/>
        <dsp:cNvSpPr/>
      </dsp:nvSpPr>
      <dsp:spPr>
        <a:xfrm rot="5400000">
          <a:off x="5077494" y="-2761991"/>
          <a:ext cx="1533609" cy="96460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kern="1200" dirty="0"/>
            <a:t> Завершить компьютерное тестирование и перейти в раздел "Результаты моих  оценок".</a:t>
          </a:r>
          <a:endParaRPr lang="ru-RU" sz="18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kern="1200" dirty="0"/>
            <a:t> Если выпускник не удовлетворен результатами оценки, он может отправить </a:t>
          </a:r>
          <a:r>
            <a:rPr lang="ru-RU" sz="1800" b="0" i="0" kern="1200" dirty="0" err="1"/>
            <a:t>апеллируемые</a:t>
          </a:r>
          <a:r>
            <a:rPr lang="ru-RU" sz="1800" b="0" i="0" kern="1200" dirty="0"/>
            <a:t> вопросы только</a:t>
          </a:r>
          <a:r>
            <a:rPr lang="en-US" sz="1800" b="0" i="0" kern="1200" dirty="0"/>
            <a:t> </a:t>
          </a:r>
          <a:r>
            <a:rPr lang="ru-RU" sz="1800" b="0" i="0" kern="1200" dirty="0"/>
            <a:t>в системе ИСО, выбрав раздел "Вопросы с жалобами" и  нажать «Отправить на апелляцию». </a:t>
          </a:r>
          <a:endParaRPr lang="ru-RU" sz="18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Char char="•"/>
            <a:tabLst/>
            <a:defRPr/>
          </a:pPr>
          <a:r>
            <a:rPr lang="ru-RU" sz="1800" b="0" i="0" kern="1200" dirty="0"/>
            <a:t>Подача апелляции в ИСО возможно только в течение 24 часов после завершения тестирования.  </a:t>
          </a:r>
          <a:endParaRPr lang="ru-RU" sz="1800" kern="1200" dirty="0"/>
        </a:p>
      </dsp:txBody>
      <dsp:txXfrm rot="-5400000">
        <a:off x="1021297" y="1369071"/>
        <a:ext cx="9571140" cy="1383879"/>
      </dsp:txXfrm>
    </dsp:sp>
    <dsp:sp modelId="{D7A1E5C5-9B39-4639-B91B-02802F008418}">
      <dsp:nvSpPr>
        <dsp:cNvPr id="0" name=""/>
        <dsp:cNvSpPr/>
      </dsp:nvSpPr>
      <dsp:spPr>
        <a:xfrm rot="5400000">
          <a:off x="-218849" y="3612751"/>
          <a:ext cx="1458995" cy="102129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/>
            <a:t>3</a:t>
          </a:r>
        </a:p>
      </dsp:txBody>
      <dsp:txXfrm rot="-5400000">
        <a:off x="1" y="3904549"/>
        <a:ext cx="1021296" cy="437699"/>
      </dsp:txXfrm>
    </dsp:sp>
    <dsp:sp modelId="{F30725E7-6E82-41F8-8953-DF3439AEF8DC}">
      <dsp:nvSpPr>
        <dsp:cNvPr id="0" name=""/>
        <dsp:cNvSpPr/>
      </dsp:nvSpPr>
      <dsp:spPr>
        <a:xfrm rot="5400000">
          <a:off x="4938210" y="-954927"/>
          <a:ext cx="1812177" cy="964600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 Апелляционные вопросы рассматривают члены Республиканской апелляционной комиссии (РАК). 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kern="1200" dirty="0"/>
            <a:t>В случае подтверждения апелляции на конкретный тестовый вопрос прибавляется балл. 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В случае отклонения апелляции, баллы сохраняются на основании выбранного ответа выпускника.</a:t>
          </a:r>
          <a:endParaRPr lang="ru-RU" sz="15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800" b="0" i="0" kern="1200" dirty="0"/>
            <a:t> Протокол решения РАК передается в Государственную аттестационную комиссию (ГАК) организации образования </a:t>
          </a:r>
          <a:endParaRPr lang="ru-RU" sz="1500" kern="1200" dirty="0"/>
        </a:p>
      </dsp:txBody>
      <dsp:txXfrm rot="-5400000">
        <a:off x="1021297" y="3050449"/>
        <a:ext cx="9557542" cy="16352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099B0-FA9D-4F5D-A29B-7132B8D41B8C}">
      <dsp:nvSpPr>
        <dsp:cNvPr id="0" name=""/>
        <dsp:cNvSpPr/>
      </dsp:nvSpPr>
      <dsp:spPr>
        <a:xfrm rot="5400000">
          <a:off x="-253045" y="509405"/>
          <a:ext cx="1686970" cy="11808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1</a:t>
          </a:r>
        </a:p>
      </dsp:txBody>
      <dsp:txXfrm rot="-5400000">
        <a:off x="1" y="846800"/>
        <a:ext cx="1180879" cy="506091"/>
      </dsp:txXfrm>
    </dsp:sp>
    <dsp:sp modelId="{C27167EC-E133-48B0-AF5B-ACA6729CA3C8}">
      <dsp:nvSpPr>
        <dsp:cNvPr id="0" name=""/>
        <dsp:cNvSpPr/>
      </dsp:nvSpPr>
      <dsp:spPr>
        <a:xfrm rot="5400000">
          <a:off x="5105910" y="-3632675"/>
          <a:ext cx="1603347" cy="9486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>
              <a:latin typeface="+mn-lt"/>
              <a:cs typeface="Times New Roman" panose="02020603050405020304" pitchFamily="18" charset="0"/>
            </a:rPr>
            <a:t>При прохождении </a:t>
          </a:r>
          <a:r>
            <a:rPr lang="ru-RU" sz="1600" b="0" i="0" kern="1200">
              <a:latin typeface="+mn-lt"/>
              <a:cs typeface="Times New Roman" panose="02020603050405020304" pitchFamily="18" charset="0"/>
            </a:rPr>
            <a:t>2-го этапа оценки </a:t>
          </a:r>
          <a:r>
            <a:rPr lang="ru-RU" sz="1600" b="0" i="0" kern="1200" dirty="0">
              <a:latin typeface="+mn-lt"/>
              <a:cs typeface="Times New Roman" panose="02020603050405020304" pitchFamily="18" charset="0"/>
            </a:rPr>
            <a:t>навыков организации образования обязаны обеспечить аудио- и видео-запись прохождения второго этапа оценки всех выпускников. </a:t>
          </a:r>
          <a:endParaRPr lang="ru-RU" sz="1600" kern="1200" dirty="0">
            <a:latin typeface="+mn-lt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>
              <a:latin typeface="+mn-lt"/>
              <a:cs typeface="Times New Roman" panose="02020603050405020304" pitchFamily="18" charset="0"/>
            </a:rPr>
            <a:t> Если выпускник не удовлетворен результатами оценки после завершения 2-го этапа, он может отправить письменное апелляционное заявление на имя Председателя Республиканской апелляционной комиссии (РАК) с обоснованием (указывает причину)в течение 24 часов после завершения 2-го этапа. </a:t>
          </a:r>
          <a:endParaRPr lang="ru-RU" sz="1600" kern="1200" dirty="0">
            <a:latin typeface="+mn-lt"/>
            <a:cs typeface="Times New Roman" panose="02020603050405020304" pitchFamily="18" charset="0"/>
          </a:endParaRP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>
              <a:latin typeface="+mn-lt"/>
              <a:cs typeface="Times New Roman" panose="02020603050405020304" pitchFamily="18" charset="0"/>
            </a:rPr>
            <a:t> Секретарь Республиканской апелляционной комиссии (РАК) принимает и регистрирует апелляционные заявления </a:t>
          </a:r>
          <a:endParaRPr lang="ru-RU" sz="1600" kern="1200" dirty="0">
            <a:latin typeface="+mn-lt"/>
            <a:cs typeface="Times New Roman" panose="02020603050405020304" pitchFamily="18" charset="0"/>
          </a:endParaRPr>
        </a:p>
      </dsp:txBody>
      <dsp:txXfrm rot="-5400000">
        <a:off x="1164373" y="387131"/>
        <a:ext cx="9408153" cy="1446809"/>
      </dsp:txXfrm>
    </dsp:sp>
    <dsp:sp modelId="{2FA11606-22FB-4163-9279-EEF0E8C284A7}">
      <dsp:nvSpPr>
        <dsp:cNvPr id="0" name=""/>
        <dsp:cNvSpPr/>
      </dsp:nvSpPr>
      <dsp:spPr>
        <a:xfrm rot="5400000">
          <a:off x="-253045" y="2281769"/>
          <a:ext cx="1686970" cy="11808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2</a:t>
          </a:r>
        </a:p>
      </dsp:txBody>
      <dsp:txXfrm rot="-5400000">
        <a:off x="1" y="2619164"/>
        <a:ext cx="1180879" cy="506091"/>
      </dsp:txXfrm>
    </dsp:sp>
    <dsp:sp modelId="{6FAEBB25-E88A-4AAF-B3B5-237D65DBB46A}">
      <dsp:nvSpPr>
        <dsp:cNvPr id="0" name=""/>
        <dsp:cNvSpPr/>
      </dsp:nvSpPr>
      <dsp:spPr>
        <a:xfrm rot="5400000">
          <a:off x="5078843" y="-1827009"/>
          <a:ext cx="1604926" cy="9486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ru-RU" sz="1600" b="0" i="0" kern="1200" dirty="0"/>
            <a:t> Организация по оценке (НЦНЭ) на основании переданных секретарем РАК  апелляционных заявлений готовит все материалы по оценке 2-го этапа конкретного   заявителя, которые включают аудио- и видео-записи оценки, оценочный (оценочные) лист (листы), в течении трех рабочих дней после завершения 2-го этапа</a:t>
          </a:r>
          <a:endParaRPr lang="ru-RU" sz="16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r>
            <a:rPr lang="ru-RU" sz="1600" b="0" i="0" kern="1200" dirty="0"/>
            <a:t>Организация по оценке (НЦНЭ) передает в Республиканскую апелляционную комиссию (РАК) вышеизложенные  материалы для рассмотрения</a:t>
          </a:r>
          <a:endParaRPr lang="ru-RU" sz="16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Arial" panose="020B0604020202020204" pitchFamily="34" charset="0"/>
            <a:buNone/>
            <a:tabLst/>
            <a:defRPr/>
          </a:pPr>
          <a:endParaRPr lang="ru-RU" sz="1600" kern="1200" dirty="0"/>
        </a:p>
      </dsp:txBody>
      <dsp:txXfrm rot="-5400000">
        <a:off x="1138095" y="2192085"/>
        <a:ext cx="9408076" cy="1448234"/>
      </dsp:txXfrm>
    </dsp:sp>
    <dsp:sp modelId="{D7A1E5C5-9B39-4639-B91B-02802F008418}">
      <dsp:nvSpPr>
        <dsp:cNvPr id="0" name=""/>
        <dsp:cNvSpPr/>
      </dsp:nvSpPr>
      <dsp:spPr>
        <a:xfrm rot="5400000">
          <a:off x="-253045" y="3916519"/>
          <a:ext cx="1686970" cy="11808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/>
            <a:t>3</a:t>
          </a:r>
        </a:p>
      </dsp:txBody>
      <dsp:txXfrm rot="-5400000">
        <a:off x="1" y="4253914"/>
        <a:ext cx="1180879" cy="506091"/>
      </dsp:txXfrm>
    </dsp:sp>
    <dsp:sp modelId="{F30725E7-6E82-41F8-8953-DF3439AEF8DC}">
      <dsp:nvSpPr>
        <dsp:cNvPr id="0" name=""/>
        <dsp:cNvSpPr/>
      </dsp:nvSpPr>
      <dsp:spPr>
        <a:xfrm rot="5400000">
          <a:off x="5226229" y="-200582"/>
          <a:ext cx="1329697" cy="948642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kern="1200" dirty="0"/>
            <a:t> </a:t>
          </a:r>
          <a:r>
            <a:rPr lang="ru-RU" sz="1600" b="0" i="0" kern="1200" dirty="0"/>
            <a:t>Республиканская апелляционная комиссия (РАК) изучает материалы  аудио- и видео- записи оценки, оценочный (оценочные) лист (листы) заявителя и выносит решение.</a:t>
          </a:r>
          <a:endParaRPr lang="ru-RU" sz="1600" kern="1200" dirty="0"/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="0" i="0" kern="1200" dirty="0"/>
            <a:t>Протокол результатов 2-го этапа оценки, готовится на основании решения заседания  Республиканской апелляционной комиссии и передается в Государственную аттестационную  комиссию организации образования.</a:t>
          </a:r>
          <a:endParaRPr lang="ru-RU" sz="1600" kern="1200" dirty="0"/>
        </a:p>
      </dsp:txBody>
      <dsp:txXfrm rot="-5400000">
        <a:off x="1147867" y="3942690"/>
        <a:ext cx="9421512" cy="11998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631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002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74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88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369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5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619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20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20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51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29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774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350998-E60F-4E03-9927-9FFF3F7FA5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3627" y="1058092"/>
            <a:ext cx="9408362" cy="3122023"/>
          </a:xfrm>
        </p:spPr>
        <p:txBody>
          <a:bodyPr>
            <a:norm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апелляциям оценки профессиональной подготовленности выпускников образовательных программ 2022-2023 учебного  года. </a:t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процедуре апелляции в 2023-2024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уч.г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8BE8CFD-1927-4154-814C-A359AF8471A7}"/>
              </a:ext>
            </a:extLst>
          </p:cNvPr>
          <p:cNvSpPr/>
          <p:nvPr/>
        </p:nvSpPr>
        <p:spPr>
          <a:xfrm>
            <a:off x="5057192" y="4881571"/>
            <a:ext cx="71348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Руководитель отдела оценки знаний и навыков обучающихся и выпускников ОП в области здравоохранения «НЦНЭ» </a:t>
            </a:r>
          </a:p>
          <a:p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Досмамбетова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Кульсара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Коралбаевна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059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id="{39824B15-8252-475C-B5C6-E79D9B6F30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8206480"/>
              </p:ext>
            </p:extLst>
          </p:nvPr>
        </p:nvGraphicFramePr>
        <p:xfrm>
          <a:off x="717517" y="337764"/>
          <a:ext cx="10741845" cy="3260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38769">
                  <a:extLst>
                    <a:ext uri="{9D8B030D-6E8A-4147-A177-3AD203B41FA5}">
                      <a16:colId xmlns:a16="http://schemas.microsoft.com/office/drawing/2014/main" val="2380416008"/>
                    </a:ext>
                  </a:extLst>
                </a:gridCol>
                <a:gridCol w="1466381">
                  <a:extLst>
                    <a:ext uri="{9D8B030D-6E8A-4147-A177-3AD203B41FA5}">
                      <a16:colId xmlns:a16="http://schemas.microsoft.com/office/drawing/2014/main" val="3935416802"/>
                    </a:ext>
                  </a:extLst>
                </a:gridCol>
                <a:gridCol w="2189528">
                  <a:extLst>
                    <a:ext uri="{9D8B030D-6E8A-4147-A177-3AD203B41FA5}">
                      <a16:colId xmlns:a16="http://schemas.microsoft.com/office/drawing/2014/main" val="2168595848"/>
                    </a:ext>
                  </a:extLst>
                </a:gridCol>
                <a:gridCol w="1647167">
                  <a:extLst>
                    <a:ext uri="{9D8B030D-6E8A-4147-A177-3AD203B41FA5}">
                      <a16:colId xmlns:a16="http://schemas.microsoft.com/office/drawing/2014/main" val="3628201173"/>
                    </a:ext>
                  </a:extLst>
                </a:gridCol>
              </a:tblGrid>
              <a:tr h="83306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Информация  о результатах рассмотренных апелляций по завершению 1-го этапа оценки знаний (тестирование) профессиональной подготовленности выпускников образовательных программ в области здравоохранения 2022-2023 учебного года</a:t>
                      </a:r>
                      <a:endParaRPr lang="ru-RU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4689581"/>
                  </a:ext>
                </a:extLst>
              </a:tr>
              <a:tr h="106325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Образовательные программы  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кол-во апелляций 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Удовлетворено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Отказано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3588063"/>
                  </a:ext>
                </a:extLst>
              </a:tr>
              <a:tr h="3262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Интернатура   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5589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1009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4580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78435257"/>
                  </a:ext>
                </a:extLst>
              </a:tr>
              <a:tr h="3262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</a:rPr>
                        <a:t>Резидентура 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2166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206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1960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04474161"/>
                  </a:ext>
                </a:extLst>
              </a:tr>
              <a:tr h="32626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>
                          <a:effectLst/>
                        </a:rPr>
                        <a:t>Бакалавриат </a:t>
                      </a:r>
                      <a:endParaRPr lang="ru-RU" sz="18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1024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93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u="none" strike="noStrike" dirty="0">
                          <a:effectLst/>
                        </a:rPr>
                        <a:t>931</a:t>
                      </a:r>
                      <a:endParaRPr lang="ru-RU" sz="18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11251593"/>
                  </a:ext>
                </a:extLst>
              </a:tr>
              <a:tr h="38504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Итого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8779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1308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7471</a:t>
                      </a:r>
                      <a:endParaRPr lang="ru-RU" sz="18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67525090"/>
                  </a:ext>
                </a:extLst>
              </a:tr>
            </a:tbl>
          </a:graphicData>
        </a:graphic>
      </p:graphicFrame>
      <p:graphicFrame>
        <p:nvGraphicFramePr>
          <p:cNvPr id="17" name="Таблица 16">
            <a:extLst>
              <a:ext uri="{FF2B5EF4-FFF2-40B4-BE49-F238E27FC236}">
                <a16:creationId xmlns:a16="http://schemas.microsoft.com/office/drawing/2014/main" id="{9E4DE567-4E2D-4CC7-83B8-2E8F4CAF1E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616633"/>
              </p:ext>
            </p:extLst>
          </p:nvPr>
        </p:nvGraphicFramePr>
        <p:xfrm>
          <a:off x="717516" y="3672773"/>
          <a:ext cx="10741845" cy="28474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60731">
                  <a:extLst>
                    <a:ext uri="{9D8B030D-6E8A-4147-A177-3AD203B41FA5}">
                      <a16:colId xmlns:a16="http://schemas.microsoft.com/office/drawing/2014/main" val="3668400934"/>
                    </a:ext>
                  </a:extLst>
                </a:gridCol>
                <a:gridCol w="1487961">
                  <a:extLst>
                    <a:ext uri="{9D8B030D-6E8A-4147-A177-3AD203B41FA5}">
                      <a16:colId xmlns:a16="http://schemas.microsoft.com/office/drawing/2014/main" val="3689124893"/>
                    </a:ext>
                  </a:extLst>
                </a:gridCol>
                <a:gridCol w="2221747">
                  <a:extLst>
                    <a:ext uri="{9D8B030D-6E8A-4147-A177-3AD203B41FA5}">
                      <a16:colId xmlns:a16="http://schemas.microsoft.com/office/drawing/2014/main" val="3222901563"/>
                    </a:ext>
                  </a:extLst>
                </a:gridCol>
                <a:gridCol w="1671406">
                  <a:extLst>
                    <a:ext uri="{9D8B030D-6E8A-4147-A177-3AD203B41FA5}">
                      <a16:colId xmlns:a16="http://schemas.microsoft.com/office/drawing/2014/main" val="1172796620"/>
                    </a:ext>
                  </a:extLst>
                </a:gridCol>
              </a:tblGrid>
              <a:tr h="985430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</a:rPr>
                        <a:t> Информация о результатах рассмотренных апелляций по завершению </a:t>
                      </a:r>
                      <a:r>
                        <a:rPr lang="ru-RU" sz="1800" b="1" i="1" u="none" strike="noStrike" dirty="0">
                          <a:effectLst/>
                        </a:rPr>
                        <a:t>повторной</a:t>
                      </a:r>
                      <a:r>
                        <a:rPr lang="ru-RU" sz="1800" b="1" u="none" strike="noStrike" dirty="0">
                          <a:effectLst/>
                        </a:rPr>
                        <a:t> оценки знаний </a:t>
                      </a:r>
                      <a:r>
                        <a:rPr lang="ru-RU" sz="1800" b="1" u="none" strike="noStrike">
                          <a:effectLst/>
                        </a:rPr>
                        <a:t>(тестирование) профессиональной </a:t>
                      </a:r>
                      <a:r>
                        <a:rPr lang="ru-RU" sz="1800" b="1" u="none" strike="noStrike" dirty="0">
                          <a:effectLst/>
                        </a:rPr>
                        <a:t>подготовленности выпускников образовательных программ в области здравоохранения 2022-2023 учебного года</a:t>
                      </a:r>
                      <a:endParaRPr lang="ru-RU" sz="18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733624"/>
                  </a:ext>
                </a:extLst>
              </a:tr>
              <a:tr h="5686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Образовательные программы  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кол-во апелляций 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Удовлетворено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u="none" strike="noStrike" dirty="0">
                          <a:effectLst/>
                        </a:rPr>
                        <a:t>Отказано</a:t>
                      </a:r>
                      <a:endParaRPr lang="ru-RU" sz="16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29686505"/>
                  </a:ext>
                </a:extLst>
              </a:tr>
              <a:tr h="3233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Интернатура   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185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3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182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0302276"/>
                  </a:ext>
                </a:extLst>
              </a:tr>
              <a:tr h="3233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Резидентура 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49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49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69589326"/>
                  </a:ext>
                </a:extLst>
              </a:tr>
              <a:tr h="3233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</a:rPr>
                        <a:t>Бакалавриат 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</a:rPr>
                        <a:t>118</a:t>
                      </a:r>
                      <a:endParaRPr lang="ru-RU" sz="1600" b="0" i="0" u="none" strike="noStrike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6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</a:rPr>
                        <a:t>112</a:t>
                      </a:r>
                      <a:endParaRPr lang="ru-RU" sz="16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36681452"/>
                  </a:ext>
                </a:extLst>
              </a:tr>
              <a:tr h="32334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Итого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352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343</a:t>
                      </a:r>
                      <a:endParaRPr lang="ru-RU" sz="1600" b="1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9575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035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1544D-7231-40D1-A567-AE18E122A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284965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Инструкция по подаче и рассмотрению апелляционных заявлений для выпускников (</a:t>
            </a:r>
            <a:r>
              <a:rPr lang="ru-RU" sz="2800" b="1" dirty="0"/>
              <a:t>вариант 1 </a:t>
            </a:r>
            <a:r>
              <a:rPr lang="ru-RU" sz="2800" b="1" i="1" dirty="0">
                <a:solidFill>
                  <a:srgbClr val="FF0000"/>
                </a:solidFill>
              </a:rPr>
              <a:t>– обнуление ответов</a:t>
            </a:r>
            <a:r>
              <a:rPr lang="ru-RU" sz="2800" dirty="0">
                <a:solidFill>
                  <a:srgbClr val="FF0000"/>
                </a:solidFill>
              </a:rPr>
              <a:t>) </a:t>
            </a:r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0D6601CB-D725-4694-AEB2-B1EC261A63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7058642"/>
              </p:ext>
            </p:extLst>
          </p:nvPr>
        </p:nvGraphicFramePr>
        <p:xfrm>
          <a:off x="473278" y="1755097"/>
          <a:ext cx="10667302" cy="4855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448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1544D-7231-40D1-A567-AE18E122A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0485" y="411766"/>
            <a:ext cx="10151029" cy="939956"/>
          </a:xfrm>
        </p:spPr>
        <p:txBody>
          <a:bodyPr>
            <a:noAutofit/>
          </a:bodyPr>
          <a:lstStyle/>
          <a:p>
            <a:pPr algn="ctr"/>
            <a:r>
              <a:rPr lang="ru-RU" sz="2400" dirty="0"/>
              <a:t>Инструкция по подаче и рассмотрению апелляционных заявлений для выпускников    (</a:t>
            </a:r>
            <a:r>
              <a:rPr lang="ru-RU" sz="2400" b="1" dirty="0"/>
              <a:t>Вариант 2 </a:t>
            </a:r>
            <a:r>
              <a:rPr lang="ru-RU" sz="2400" dirty="0"/>
              <a:t>- </a:t>
            </a:r>
            <a:r>
              <a:rPr lang="ru-RU" sz="2400" b="1" dirty="0">
                <a:solidFill>
                  <a:srgbClr val="FF0000"/>
                </a:solidFill>
              </a:rPr>
              <a:t>вопросы, подаваемые на апелляцию, ограничены до  10 </a:t>
            </a:r>
            <a:endParaRPr lang="ru-RU" sz="2800" dirty="0"/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0D6601CB-D725-4694-AEB2-B1EC261A63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720994"/>
              </p:ext>
            </p:extLst>
          </p:nvPr>
        </p:nvGraphicFramePr>
        <p:xfrm>
          <a:off x="745571" y="1550504"/>
          <a:ext cx="10722179" cy="5177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8363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1544D-7231-40D1-A567-AE18E122A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459511"/>
            <a:ext cx="9601196" cy="1090994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Инструкция по подаче и рассмотрению апелляционных заявлений для выпускников (</a:t>
            </a:r>
            <a:r>
              <a:rPr lang="ru-RU" sz="2800" b="1" dirty="0"/>
              <a:t>вариант 3 </a:t>
            </a:r>
            <a:r>
              <a:rPr lang="ru-RU" sz="2800" b="1" i="1" dirty="0">
                <a:solidFill>
                  <a:srgbClr val="FF0000"/>
                </a:solidFill>
              </a:rPr>
              <a:t>– без ограничений </a:t>
            </a:r>
            <a:r>
              <a:rPr lang="ru-RU" sz="2800" dirty="0">
                <a:solidFill>
                  <a:srgbClr val="FF0000"/>
                </a:solidFill>
              </a:rPr>
              <a:t>  </a:t>
            </a:r>
            <a:r>
              <a:rPr lang="ru-RU" sz="2800" dirty="0"/>
              <a:t>на основе прошлого года)</a:t>
            </a:r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0D6601CB-D725-4694-AEB2-B1EC261A63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6987449"/>
              </p:ext>
            </p:extLst>
          </p:nvPr>
        </p:nvGraphicFramePr>
        <p:xfrm>
          <a:off x="473278" y="1755097"/>
          <a:ext cx="10667302" cy="48554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94070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41544D-7231-40D1-A567-AE18E122A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6331" y="611071"/>
            <a:ext cx="9601196" cy="1024756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Инструкция по подаче и рассмотрению апелляционных заявлений    </a:t>
            </a:r>
            <a:r>
              <a:rPr lang="ru-RU" sz="2800" b="1">
                <a:solidFill>
                  <a:srgbClr val="FF0000"/>
                </a:solidFill>
              </a:rPr>
              <a:t>2 – этапа </a:t>
            </a:r>
            <a:r>
              <a:rPr lang="ru-RU" sz="2800" b="1" dirty="0">
                <a:solidFill>
                  <a:srgbClr val="FF0000"/>
                </a:solidFill>
              </a:rPr>
              <a:t>(оценки навыков)</a:t>
            </a:r>
          </a:p>
        </p:txBody>
      </p:sp>
      <p:graphicFrame>
        <p:nvGraphicFramePr>
          <p:cNvPr id="12" name="Объект 11">
            <a:extLst>
              <a:ext uri="{FF2B5EF4-FFF2-40B4-BE49-F238E27FC236}">
                <a16:creationId xmlns:a16="http://schemas.microsoft.com/office/drawing/2014/main" id="{0D6601CB-D725-4694-AEB2-B1EC261A63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1650113"/>
              </p:ext>
            </p:extLst>
          </p:nvPr>
        </p:nvGraphicFramePr>
        <p:xfrm>
          <a:off x="473278" y="1504605"/>
          <a:ext cx="10667302" cy="5353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4101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841</Words>
  <Application>Microsoft Office PowerPoint</Application>
  <PresentationFormat>Широкоэкранный</PresentationFormat>
  <Paragraphs>100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Сведения  по апелляциям оценки профессиональной подготовленности выпускников образовательных программ 2022-2023 учебного  года.   Предложения по процедуре апелляции в 2023-2024 уч.г.</vt:lpstr>
      <vt:lpstr>Презентация PowerPoint</vt:lpstr>
      <vt:lpstr>Инструкция по подаче и рассмотрению апелляционных заявлений для выпускников (вариант 1 – обнуление ответов) </vt:lpstr>
      <vt:lpstr>Инструкция по подаче и рассмотрению апелляционных заявлений для выпускников    (Вариант 2 - вопросы, подаваемые на апелляцию, ограничены до  10 </vt:lpstr>
      <vt:lpstr>Инструкция по подаче и рассмотрению апелляционных заявлений для выпускников (вариант 3 – без ограничений   на основе прошлого года)</vt:lpstr>
      <vt:lpstr>Инструкция по подаче и рассмотрению апелляционных заявлений    2 – этапа (оценки навыков)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Жанар Шыныбекова</dc:creator>
  <cp:lastModifiedBy>Saule Sydykova</cp:lastModifiedBy>
  <cp:revision>35</cp:revision>
  <dcterms:created xsi:type="dcterms:W3CDTF">2024-01-25T06:09:02Z</dcterms:created>
  <dcterms:modified xsi:type="dcterms:W3CDTF">2024-04-18T09:38:53Z</dcterms:modified>
</cp:coreProperties>
</file>