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diagrams/data17.xml" ContentType="application/vnd.openxmlformats-officedocument.drawingml.diagramData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quickStyle17.xml" ContentType="application/vnd.openxmlformats-officedocument.drawingml.diagramStyle+xml"/>
  <Override PartName="/ppt/diagrams/drawing18.xml" ContentType="application/vnd.ms-office.drawingml.diagramDrawing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Override PartName="/ppt/diagrams/colors12.xml" ContentType="application/vnd.openxmlformats-officedocument.drawingml.diagramColors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Default Extension="jpeg" ContentType="image/jpeg"/>
  <Override PartName="/ppt/diagrams/drawing19.xml" ContentType="application/vnd.ms-office.drawingml.diagramDrawing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ppt/diagrams/drawing17.xml" ContentType="application/vnd.ms-office.drawingml.diagramDrawing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diagrams/layout18.xml" ContentType="application/vnd.openxmlformats-officedocument.drawingml.diagramLayout+xml"/>
  <Default Extension="wdp" ContentType="image/vnd.ms-photo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colors19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diagrams/data19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Override PartName="/ppt/diagrams/quickStyle19.xml" ContentType="application/vnd.openxmlformats-officedocument.drawingml.diagramStyle+xml"/>
  <Default Extension="rels" ContentType="application/vnd.openxmlformats-package.relationships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19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colors18.xml" ContentType="application/vnd.openxmlformats-officedocument.drawingml.diagramColor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66" r:id="rId2"/>
    <p:sldId id="272" r:id="rId3"/>
    <p:sldId id="283" r:id="rId4"/>
    <p:sldId id="289" r:id="rId5"/>
    <p:sldId id="256" r:id="rId6"/>
    <p:sldId id="261" r:id="rId7"/>
    <p:sldId id="262" r:id="rId8"/>
    <p:sldId id="258" r:id="rId9"/>
    <p:sldId id="260" r:id="rId10"/>
    <p:sldId id="263" r:id="rId11"/>
    <p:sldId id="264" r:id="rId12"/>
    <p:sldId id="259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97" r:id="rId21"/>
    <p:sldId id="298" r:id="rId22"/>
    <p:sldId id="273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-438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4D89A6-98A1-449A-ADDF-F33353BD30D4}" type="doc">
      <dgm:prSet loTypeId="urn:microsoft.com/office/officeart/2005/8/layout/vList5" loCatId="list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9B29BEC7-0B5A-4DA7-A969-0CDEC66F2743}">
      <dgm:prSet custT="1"/>
      <dgm:spPr/>
      <dgm:t>
        <a:bodyPr/>
        <a:lstStyle/>
        <a:p>
          <a:pPr rtl="0"/>
          <a:r>
            <a:rPr lang="ru-RU" sz="2400" dirty="0" smtClean="0"/>
            <a:t>Приказ МЗ РК от 21 декабря 2020 года № ҚР ДСМ-305/2020 «</a:t>
          </a:r>
          <a:r>
            <a:rPr lang="ru-RU" sz="2400" b="1" i="0" dirty="0" smtClean="0"/>
            <a:t>Об утверждении номенклатуры специальностей и специализаций в области здравоохранения, номенклатуры и квалификационных характеристик должностей работников здравоохранения</a:t>
          </a:r>
          <a:r>
            <a:rPr lang="ru-RU" sz="2400" dirty="0" smtClean="0"/>
            <a:t>»</a:t>
          </a:r>
          <a:endParaRPr lang="ru-RU" sz="2400" dirty="0"/>
        </a:p>
      </dgm:t>
    </dgm:pt>
    <dgm:pt modelId="{6F4022FA-4CBC-4B8B-8ED5-77BF6770472E}" type="parTrans" cxnId="{84D7F17E-E77D-4E4A-844C-AAE18834C62C}">
      <dgm:prSet/>
      <dgm:spPr/>
      <dgm:t>
        <a:bodyPr/>
        <a:lstStyle/>
        <a:p>
          <a:endParaRPr lang="ru-RU" sz="2400"/>
        </a:p>
      </dgm:t>
    </dgm:pt>
    <dgm:pt modelId="{E6D50404-2E04-440D-BADE-F08B702C523E}" type="sibTrans" cxnId="{84D7F17E-E77D-4E4A-844C-AAE18834C62C}">
      <dgm:prSet/>
      <dgm:spPr/>
      <dgm:t>
        <a:bodyPr/>
        <a:lstStyle/>
        <a:p>
          <a:endParaRPr lang="ru-RU" sz="2400"/>
        </a:p>
      </dgm:t>
    </dgm:pt>
    <dgm:pt modelId="{05732E43-3CAF-4F7A-B118-D2161CF84670}" type="pres">
      <dgm:prSet presAssocID="{754D89A6-98A1-449A-ADDF-F33353BD30D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C89A1F3-19B4-421E-8FEC-0A144FD4FFDA}" type="pres">
      <dgm:prSet presAssocID="{9B29BEC7-0B5A-4DA7-A969-0CDEC66F2743}" presName="linNode" presStyleCnt="0"/>
      <dgm:spPr/>
    </dgm:pt>
    <dgm:pt modelId="{2EA02655-D962-49AC-83E5-47DFB9B105E5}" type="pres">
      <dgm:prSet presAssocID="{9B29BEC7-0B5A-4DA7-A969-0CDEC66F2743}" presName="parentText" presStyleLbl="node1" presStyleIdx="0" presStyleCnt="1" custScaleX="243163" custLinFactNeighborX="-97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4D7F17E-E77D-4E4A-844C-AAE18834C62C}" srcId="{754D89A6-98A1-449A-ADDF-F33353BD30D4}" destId="{9B29BEC7-0B5A-4DA7-A969-0CDEC66F2743}" srcOrd="0" destOrd="0" parTransId="{6F4022FA-4CBC-4B8B-8ED5-77BF6770472E}" sibTransId="{E6D50404-2E04-440D-BADE-F08B702C523E}"/>
    <dgm:cxn modelId="{22A6DD5F-ED04-48A9-8DB5-588D0382E8CD}" type="presOf" srcId="{754D89A6-98A1-449A-ADDF-F33353BD30D4}" destId="{05732E43-3CAF-4F7A-B118-D2161CF84670}" srcOrd="0" destOrd="0" presId="urn:microsoft.com/office/officeart/2005/8/layout/vList5"/>
    <dgm:cxn modelId="{A75569C8-8519-40E5-B4E1-61CCF0AA7375}" type="presOf" srcId="{9B29BEC7-0B5A-4DA7-A969-0CDEC66F2743}" destId="{2EA02655-D962-49AC-83E5-47DFB9B105E5}" srcOrd="0" destOrd="0" presId="urn:microsoft.com/office/officeart/2005/8/layout/vList5"/>
    <dgm:cxn modelId="{FD1FF3B1-1860-428C-9BA1-D256FC894AEB}" type="presParOf" srcId="{05732E43-3CAF-4F7A-B118-D2161CF84670}" destId="{9C89A1F3-19B4-421E-8FEC-0A144FD4FFDA}" srcOrd="0" destOrd="0" presId="urn:microsoft.com/office/officeart/2005/8/layout/vList5"/>
    <dgm:cxn modelId="{853312C3-A132-4D0C-8FBA-7C2C0C493E67}" type="presParOf" srcId="{9C89A1F3-19B4-421E-8FEC-0A144FD4FFDA}" destId="{2EA02655-D962-49AC-83E5-47DFB9B105E5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CAE057D-ABAE-4F79-B929-ABAF85F9D192}" type="doc">
      <dgm:prSet loTypeId="urn:microsoft.com/office/officeart/2005/8/layout/hList3" loCatId="list" qsTypeId="urn:microsoft.com/office/officeart/2005/8/quickstyle/simple5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056ABDCB-88FB-426A-A1D9-B1658F3AD504}">
      <dgm:prSet/>
      <dgm:spPr/>
      <dgm:t>
        <a:bodyPr/>
        <a:lstStyle/>
        <a:p>
          <a:pPr rtl="0"/>
          <a:r>
            <a:rPr lang="ru-RU" b="1" dirty="0" smtClean="0"/>
            <a:t>7.3.</a:t>
          </a:r>
          <a:r>
            <a:rPr lang="ru-RU" dirty="0" smtClean="0"/>
            <a:t> Анализ и экспертная оценка  фармакотерапии в целях обеспечения безопасного, рационального и эффективного использования лекарственных средств</a:t>
          </a:r>
          <a:r>
            <a:rPr lang="kk-KZ" dirty="0" smtClean="0"/>
            <a:t>. Организация  мерроприятий по профилактике медикаментозных ошибок и рациональному использованию лекарственных средств</a:t>
          </a:r>
          <a:endParaRPr lang="ru-RU" dirty="0"/>
        </a:p>
      </dgm:t>
    </dgm:pt>
    <dgm:pt modelId="{35B3D816-2514-4712-A731-62264D1ABDAD}" type="parTrans" cxnId="{170AC4CD-3959-420D-96A3-F346361978FA}">
      <dgm:prSet/>
      <dgm:spPr/>
      <dgm:t>
        <a:bodyPr/>
        <a:lstStyle/>
        <a:p>
          <a:endParaRPr lang="ru-RU"/>
        </a:p>
      </dgm:t>
    </dgm:pt>
    <dgm:pt modelId="{C537EDC4-446A-4ACA-A095-F890E4CD04CB}" type="sibTrans" cxnId="{170AC4CD-3959-420D-96A3-F346361978FA}">
      <dgm:prSet/>
      <dgm:spPr/>
      <dgm:t>
        <a:bodyPr/>
        <a:lstStyle/>
        <a:p>
          <a:endParaRPr lang="ru-RU"/>
        </a:p>
      </dgm:t>
    </dgm:pt>
    <dgm:pt modelId="{A97AF950-1B91-4233-8976-D2F323DB48A3}">
      <dgm:prSet custT="1"/>
      <dgm:spPr/>
      <dgm:t>
        <a:bodyPr/>
        <a:lstStyle/>
        <a:p>
          <a:pPr rtl="0"/>
          <a:r>
            <a:rPr lang="kk-KZ" sz="2400" dirty="0" smtClean="0">
              <a:latin typeface="Calibri" panose="020F0502020204030204" pitchFamily="34" charset="0"/>
            </a:rPr>
            <a:t>Обязательные трудовые функции:</a:t>
          </a:r>
        </a:p>
        <a:p>
          <a:pPr rtl="0"/>
          <a:r>
            <a:rPr lang="kk-KZ" sz="2400" dirty="0" smtClean="0">
              <a:latin typeface="Calibri" panose="020F0502020204030204" pitchFamily="34" charset="0"/>
            </a:rPr>
            <a:t>• </a:t>
          </a:r>
          <a:r>
            <a:rPr lang="kk-KZ" sz="2400" dirty="0" smtClean="0"/>
            <a:t>П</a:t>
          </a:r>
          <a:r>
            <a:rPr lang="ru-RU" sz="2400" dirty="0" err="1" smtClean="0"/>
            <a:t>роведение</a:t>
          </a:r>
          <a:r>
            <a:rPr lang="ru-RU" sz="2400" dirty="0" smtClean="0"/>
            <a:t> анализа и экспертной оценки  назначений лекарственных средств</a:t>
          </a:r>
          <a:r>
            <a:rPr lang="en-US" sz="2400" dirty="0" smtClean="0"/>
            <a:t>.</a:t>
          </a:r>
          <a:r>
            <a:rPr lang="ru-RU" sz="2400" dirty="0" smtClean="0"/>
            <a:t> </a:t>
          </a:r>
        </a:p>
        <a:p>
          <a:pPr rtl="0"/>
          <a:r>
            <a:rPr lang="kk-KZ" sz="2400" dirty="0" smtClean="0">
              <a:latin typeface="Calibri" panose="020F0502020204030204" pitchFamily="34" charset="0"/>
            </a:rPr>
            <a:t>• </a:t>
          </a:r>
          <a:r>
            <a:rPr lang="ru-RU" sz="2400" dirty="0" smtClean="0"/>
            <a:t>Организация и проведение мероприятий по устранению медикаментозных ошибок и рациональному использованию ЛС.</a:t>
          </a:r>
          <a:endParaRPr lang="ru-RU" sz="2400" dirty="0"/>
        </a:p>
      </dgm:t>
    </dgm:pt>
    <dgm:pt modelId="{573FF73A-7CEB-4416-BCF6-A5957F345C5A}" type="parTrans" cxnId="{C748E354-F32E-4C7D-AA7E-299E5FA670AA}">
      <dgm:prSet/>
      <dgm:spPr/>
      <dgm:t>
        <a:bodyPr/>
        <a:lstStyle/>
        <a:p>
          <a:endParaRPr lang="ru-RU"/>
        </a:p>
      </dgm:t>
    </dgm:pt>
    <dgm:pt modelId="{BDDAA337-82E9-499F-89C8-1E085543BBB2}" type="sibTrans" cxnId="{C748E354-F32E-4C7D-AA7E-299E5FA670AA}">
      <dgm:prSet/>
      <dgm:spPr/>
      <dgm:t>
        <a:bodyPr/>
        <a:lstStyle/>
        <a:p>
          <a:endParaRPr lang="ru-RU"/>
        </a:p>
      </dgm:t>
    </dgm:pt>
    <dgm:pt modelId="{436C8F20-82AA-4C26-B336-E8043A8515B3}">
      <dgm:prSet custT="1"/>
      <dgm:spPr/>
      <dgm:t>
        <a:bodyPr/>
        <a:lstStyle/>
        <a:p>
          <a:pPr rtl="0"/>
          <a:r>
            <a:rPr lang="kk-KZ" sz="2400" dirty="0" smtClean="0">
              <a:latin typeface="Calibri" panose="020F0502020204030204" pitchFamily="34" charset="0"/>
            </a:rPr>
            <a:t>Дополнительные трудовые функции:</a:t>
          </a:r>
        </a:p>
        <a:p>
          <a:pPr rtl="0"/>
          <a:r>
            <a:rPr lang="kk-KZ" sz="2400" dirty="0" smtClean="0">
              <a:latin typeface="Calibri" panose="020F0502020204030204" pitchFamily="34" charset="0"/>
            </a:rPr>
            <a:t>• </a:t>
          </a:r>
          <a:r>
            <a:rPr lang="ru-RU" sz="2400" dirty="0" smtClean="0"/>
            <a:t>Обучение медицинских и фармацевтических работников эффективному, рациональному, безопасному применению ЛС </a:t>
          </a:r>
        </a:p>
        <a:p>
          <a:pPr rtl="0"/>
          <a:r>
            <a:rPr lang="kk-KZ" sz="2400" dirty="0" smtClean="0">
              <a:latin typeface="Calibri" panose="020F0502020204030204" pitchFamily="34" charset="0"/>
            </a:rPr>
            <a:t>• </a:t>
          </a:r>
          <a:r>
            <a:rPr lang="ru-RU" sz="2400" dirty="0" smtClean="0"/>
            <a:t>Участие в клинических исследованиях медицинской организации</a:t>
          </a:r>
          <a:endParaRPr lang="ru-RU" sz="2400" dirty="0"/>
        </a:p>
      </dgm:t>
    </dgm:pt>
    <dgm:pt modelId="{D78E23E8-CDD1-42D4-AA1E-B74B76636C64}" type="parTrans" cxnId="{34C12223-7397-4C51-9D8A-02E0C145EBA7}">
      <dgm:prSet/>
      <dgm:spPr/>
      <dgm:t>
        <a:bodyPr/>
        <a:lstStyle/>
        <a:p>
          <a:endParaRPr lang="ru-RU"/>
        </a:p>
      </dgm:t>
    </dgm:pt>
    <dgm:pt modelId="{47E42611-C30A-45E7-B642-CF41C03D5CD7}" type="sibTrans" cxnId="{34C12223-7397-4C51-9D8A-02E0C145EBA7}">
      <dgm:prSet/>
      <dgm:spPr/>
      <dgm:t>
        <a:bodyPr/>
        <a:lstStyle/>
        <a:p>
          <a:endParaRPr lang="ru-RU"/>
        </a:p>
      </dgm:t>
    </dgm:pt>
    <dgm:pt modelId="{5CCCDC29-6FDF-4ABE-BA36-E1132693FDC5}" type="pres">
      <dgm:prSet presAssocID="{CCAE057D-ABAE-4F79-B929-ABAF85F9D192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4642602-50F3-46C2-898A-E2C81A630953}" type="pres">
      <dgm:prSet presAssocID="{056ABDCB-88FB-426A-A1D9-B1658F3AD504}" presName="roof" presStyleLbl="dkBgShp" presStyleIdx="0" presStyleCnt="2"/>
      <dgm:spPr/>
      <dgm:t>
        <a:bodyPr/>
        <a:lstStyle/>
        <a:p>
          <a:endParaRPr lang="ru-RU"/>
        </a:p>
      </dgm:t>
    </dgm:pt>
    <dgm:pt modelId="{8A3672C8-870E-413C-9958-6E37C953A8FC}" type="pres">
      <dgm:prSet presAssocID="{056ABDCB-88FB-426A-A1D9-B1658F3AD504}" presName="pillars" presStyleCnt="0"/>
      <dgm:spPr/>
    </dgm:pt>
    <dgm:pt modelId="{47F1BE5D-E3D1-4036-9610-8519BA16E483}" type="pres">
      <dgm:prSet presAssocID="{056ABDCB-88FB-426A-A1D9-B1658F3AD504}" presName="pillar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E3E8DA-D608-452D-9D69-BDD48DB085C5}" type="pres">
      <dgm:prSet presAssocID="{436C8F20-82AA-4C26-B336-E8043A8515B3}" presName="pillar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A23C9E-BBF1-42A2-A6B1-B2186BA84D8E}" type="pres">
      <dgm:prSet presAssocID="{056ABDCB-88FB-426A-A1D9-B1658F3AD504}" presName="base" presStyleLbl="dkBgShp" presStyleIdx="1" presStyleCnt="2"/>
      <dgm:spPr/>
    </dgm:pt>
  </dgm:ptLst>
  <dgm:cxnLst>
    <dgm:cxn modelId="{C748E354-F32E-4C7D-AA7E-299E5FA670AA}" srcId="{056ABDCB-88FB-426A-A1D9-B1658F3AD504}" destId="{A97AF950-1B91-4233-8976-D2F323DB48A3}" srcOrd="0" destOrd="0" parTransId="{573FF73A-7CEB-4416-BCF6-A5957F345C5A}" sibTransId="{BDDAA337-82E9-499F-89C8-1E085543BBB2}"/>
    <dgm:cxn modelId="{FD4780CB-D0BF-4E04-BFCA-9F639C964398}" type="presOf" srcId="{CCAE057D-ABAE-4F79-B929-ABAF85F9D192}" destId="{5CCCDC29-6FDF-4ABE-BA36-E1132693FDC5}" srcOrd="0" destOrd="0" presId="urn:microsoft.com/office/officeart/2005/8/layout/hList3"/>
    <dgm:cxn modelId="{170AC4CD-3959-420D-96A3-F346361978FA}" srcId="{CCAE057D-ABAE-4F79-B929-ABAF85F9D192}" destId="{056ABDCB-88FB-426A-A1D9-B1658F3AD504}" srcOrd="0" destOrd="0" parTransId="{35B3D816-2514-4712-A731-62264D1ABDAD}" sibTransId="{C537EDC4-446A-4ACA-A095-F890E4CD04CB}"/>
    <dgm:cxn modelId="{34C12223-7397-4C51-9D8A-02E0C145EBA7}" srcId="{056ABDCB-88FB-426A-A1D9-B1658F3AD504}" destId="{436C8F20-82AA-4C26-B336-E8043A8515B3}" srcOrd="1" destOrd="0" parTransId="{D78E23E8-CDD1-42D4-AA1E-B74B76636C64}" sibTransId="{47E42611-C30A-45E7-B642-CF41C03D5CD7}"/>
    <dgm:cxn modelId="{B7ECB303-EC7C-4B18-B465-894AB3347C33}" type="presOf" srcId="{056ABDCB-88FB-426A-A1D9-B1658F3AD504}" destId="{94642602-50F3-46C2-898A-E2C81A630953}" srcOrd="0" destOrd="0" presId="urn:microsoft.com/office/officeart/2005/8/layout/hList3"/>
    <dgm:cxn modelId="{EDC5208F-1D64-4876-AA21-928D2BC5C313}" type="presOf" srcId="{A97AF950-1B91-4233-8976-D2F323DB48A3}" destId="{47F1BE5D-E3D1-4036-9610-8519BA16E483}" srcOrd="0" destOrd="0" presId="urn:microsoft.com/office/officeart/2005/8/layout/hList3"/>
    <dgm:cxn modelId="{0E562852-BB42-4DEC-8DBC-DD99ABF9E494}" type="presOf" srcId="{436C8F20-82AA-4C26-B336-E8043A8515B3}" destId="{EEE3E8DA-D608-452D-9D69-BDD48DB085C5}" srcOrd="0" destOrd="0" presId="urn:microsoft.com/office/officeart/2005/8/layout/hList3"/>
    <dgm:cxn modelId="{5B3E2BEC-DF4C-4AB4-9419-77BCA2822A40}" type="presParOf" srcId="{5CCCDC29-6FDF-4ABE-BA36-E1132693FDC5}" destId="{94642602-50F3-46C2-898A-E2C81A630953}" srcOrd="0" destOrd="0" presId="urn:microsoft.com/office/officeart/2005/8/layout/hList3"/>
    <dgm:cxn modelId="{401276AD-439D-44E6-BAB8-2A231FABF285}" type="presParOf" srcId="{5CCCDC29-6FDF-4ABE-BA36-E1132693FDC5}" destId="{8A3672C8-870E-413C-9958-6E37C953A8FC}" srcOrd="1" destOrd="0" presId="urn:microsoft.com/office/officeart/2005/8/layout/hList3"/>
    <dgm:cxn modelId="{6F7DA5AE-BA7E-4DD6-B54A-95A738996DB4}" type="presParOf" srcId="{8A3672C8-870E-413C-9958-6E37C953A8FC}" destId="{47F1BE5D-E3D1-4036-9610-8519BA16E483}" srcOrd="0" destOrd="0" presId="urn:microsoft.com/office/officeart/2005/8/layout/hList3"/>
    <dgm:cxn modelId="{B4D4D2FC-8E57-43E6-994E-90CB897CC983}" type="presParOf" srcId="{8A3672C8-870E-413C-9958-6E37C953A8FC}" destId="{EEE3E8DA-D608-452D-9D69-BDD48DB085C5}" srcOrd="1" destOrd="0" presId="urn:microsoft.com/office/officeart/2005/8/layout/hList3"/>
    <dgm:cxn modelId="{CB4B0D51-3520-4B0B-AC94-BCE779A0D684}" type="presParOf" srcId="{5CCCDC29-6FDF-4ABE-BA36-E1132693FDC5}" destId="{57A23C9E-BBF1-42A2-A6B1-B2186BA84D8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13EA83B-65AB-453A-9F9F-8433D504526D}" type="doc">
      <dgm:prSet loTypeId="urn:microsoft.com/office/officeart/2005/8/layout/hierarchy5" loCatId="hierarchy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46AC92A3-5557-45CE-87B8-D06ED3AFD07A}">
      <dgm:prSet custT="1"/>
      <dgm:spPr/>
      <dgm:t>
        <a:bodyPr/>
        <a:lstStyle/>
        <a:p>
          <a:pPr rtl="0"/>
          <a:r>
            <a:rPr lang="ru-RU" sz="2800" b="1" dirty="0" smtClean="0"/>
            <a:t>Внести изменения и дополнения</a:t>
          </a:r>
          <a:endParaRPr lang="ru-RU" sz="2800" dirty="0"/>
        </a:p>
      </dgm:t>
    </dgm:pt>
    <dgm:pt modelId="{8EFADD7A-86F4-4925-B006-A65BA7AF9A22}" type="parTrans" cxnId="{1A52060E-002D-4416-8A2E-C5F06259144B}">
      <dgm:prSet/>
      <dgm:spPr/>
      <dgm:t>
        <a:bodyPr/>
        <a:lstStyle/>
        <a:p>
          <a:endParaRPr lang="ru-RU"/>
        </a:p>
      </dgm:t>
    </dgm:pt>
    <dgm:pt modelId="{831EA23A-66F5-4101-BA5B-5056DA42C855}" type="sibTrans" cxnId="{1A52060E-002D-4416-8A2E-C5F06259144B}">
      <dgm:prSet/>
      <dgm:spPr/>
      <dgm:t>
        <a:bodyPr/>
        <a:lstStyle/>
        <a:p>
          <a:endParaRPr lang="ru-RU"/>
        </a:p>
      </dgm:t>
    </dgm:pt>
    <dgm:pt modelId="{58320DA4-47D6-44BC-AF03-6712547B2A0E}">
      <dgm:prSet custT="1"/>
      <dgm:spPr/>
      <dgm:t>
        <a:bodyPr/>
        <a:lstStyle/>
        <a:p>
          <a:pPr rtl="0"/>
          <a:r>
            <a:rPr lang="ru-RU" sz="1800" dirty="0" smtClean="0"/>
            <a:t>в приказ 305/2020 Об утверждении номенклатуры специальностей…., приложение 1 Раздел. Номенклатура специальностей и специализаций в области здравоохранения. Глава 4. Квалификационные характеристики должностей с высшим </a:t>
          </a:r>
          <a:r>
            <a:rPr lang="ru-RU" sz="1800" dirty="0" err="1" smtClean="0"/>
            <a:t>фармобразованием</a:t>
          </a:r>
          <a:r>
            <a:rPr lang="ru-RU" sz="1800" dirty="0" smtClean="0"/>
            <a:t>. Параграф 4. Должностные обязанности клинического фармацевта. Требования к квалификации- Магистратура или сертификационные курсы по клинической фармации не менее  60 кредитов.</a:t>
          </a:r>
          <a:endParaRPr lang="ru-RU" sz="1800" dirty="0"/>
        </a:p>
      </dgm:t>
    </dgm:pt>
    <dgm:pt modelId="{381330DC-3175-4317-BE8D-8B1553DFB858}" type="parTrans" cxnId="{A48E502E-D0F4-43CC-AEEB-C8E8DBE9891E}">
      <dgm:prSet/>
      <dgm:spPr/>
      <dgm:t>
        <a:bodyPr/>
        <a:lstStyle/>
        <a:p>
          <a:endParaRPr lang="ru-RU"/>
        </a:p>
      </dgm:t>
    </dgm:pt>
    <dgm:pt modelId="{858895CC-FA4F-46A9-85D3-F7526E19AC62}" type="sibTrans" cxnId="{A48E502E-D0F4-43CC-AEEB-C8E8DBE9891E}">
      <dgm:prSet/>
      <dgm:spPr/>
      <dgm:t>
        <a:bodyPr/>
        <a:lstStyle/>
        <a:p>
          <a:endParaRPr lang="ru-RU"/>
        </a:p>
      </dgm:t>
    </dgm:pt>
    <dgm:pt modelId="{4AB32D3D-AF91-4734-9F96-8B181E41E1D9}">
      <dgm:prSet custT="1"/>
      <dgm:spPr/>
      <dgm:t>
        <a:bodyPr/>
        <a:lstStyle/>
        <a:p>
          <a:pPr rtl="0"/>
          <a:r>
            <a:rPr lang="ru-RU" sz="2000" dirty="0" smtClean="0"/>
            <a:t>В ОРК, приложение 2 – ОРК в сфере здравоохранения, раздел 2 – отраслевые процессы, 2.3. </a:t>
          </a:r>
          <a:r>
            <a:rPr lang="ru-RU" sz="2000" dirty="0" err="1" smtClean="0"/>
            <a:t>подотрасль</a:t>
          </a:r>
          <a:r>
            <a:rPr lang="ru-RU" sz="2000" dirty="0" smtClean="0"/>
            <a:t>  Фармация, подраздел 2.3.3 –деятельность в сфере обращения ЛС, специалисты профессионалы в области </a:t>
          </a:r>
          <a:r>
            <a:rPr lang="ru-RU" sz="2000" dirty="0" err="1" smtClean="0"/>
            <a:t>фармдеятельности</a:t>
          </a:r>
          <a:r>
            <a:rPr lang="ru-RU" sz="2000" dirty="0" smtClean="0"/>
            <a:t>.  Знания, умения/навыки, профессиональные компетенции клинического фармацевта.</a:t>
          </a:r>
          <a:endParaRPr lang="ru-RU" sz="2000" dirty="0"/>
        </a:p>
      </dgm:t>
    </dgm:pt>
    <dgm:pt modelId="{7745B324-03EB-408F-AEC6-80560ADEA801}" type="parTrans" cxnId="{61D42EA0-4639-4D08-ADFF-C7DF57ABD296}">
      <dgm:prSet/>
      <dgm:spPr/>
      <dgm:t>
        <a:bodyPr/>
        <a:lstStyle/>
        <a:p>
          <a:endParaRPr lang="ru-RU"/>
        </a:p>
      </dgm:t>
    </dgm:pt>
    <dgm:pt modelId="{2D7BEABC-37B5-4412-97B1-C96808E47DCE}" type="sibTrans" cxnId="{61D42EA0-4639-4D08-ADFF-C7DF57ABD296}">
      <dgm:prSet/>
      <dgm:spPr/>
      <dgm:t>
        <a:bodyPr/>
        <a:lstStyle/>
        <a:p>
          <a:endParaRPr lang="ru-RU"/>
        </a:p>
      </dgm:t>
    </dgm:pt>
    <dgm:pt modelId="{3AC0AE02-5B92-43D3-B534-CF0A59D0426E}" type="pres">
      <dgm:prSet presAssocID="{713EA83B-65AB-453A-9F9F-8433D504526D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61D1D82-7A64-4585-9872-557BE454E50B}" type="pres">
      <dgm:prSet presAssocID="{713EA83B-65AB-453A-9F9F-8433D504526D}" presName="hierFlow" presStyleCnt="0"/>
      <dgm:spPr/>
    </dgm:pt>
    <dgm:pt modelId="{563835AD-E02B-404A-BB77-8B0E07289930}" type="pres">
      <dgm:prSet presAssocID="{713EA83B-65AB-453A-9F9F-8433D504526D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5E1B3457-49CF-4D6E-87B4-6573D74A733A}" type="pres">
      <dgm:prSet presAssocID="{46AC92A3-5557-45CE-87B8-D06ED3AFD07A}" presName="Name17" presStyleCnt="0"/>
      <dgm:spPr/>
    </dgm:pt>
    <dgm:pt modelId="{A9333562-3714-47DD-BB55-35531A9BB6DC}" type="pres">
      <dgm:prSet presAssocID="{46AC92A3-5557-45CE-87B8-D06ED3AFD07A}" presName="level1Shape" presStyleLbl="node0" presStyleIdx="0" presStyleCnt="1" custScaleX="80152" custLinFactNeighborX="-6895" custLinFactNeighborY="-5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32A46F9-5D43-46A0-878A-7A0BFCBCFF21}" type="pres">
      <dgm:prSet presAssocID="{46AC92A3-5557-45CE-87B8-D06ED3AFD07A}" presName="hierChild2" presStyleCnt="0"/>
      <dgm:spPr/>
    </dgm:pt>
    <dgm:pt modelId="{2DC5D87E-66AB-4BBB-957B-EF8875B3C2E6}" type="pres">
      <dgm:prSet presAssocID="{381330DC-3175-4317-BE8D-8B1553DFB858}" presName="Name25" presStyleLbl="parChTrans1D2" presStyleIdx="0" presStyleCnt="2"/>
      <dgm:spPr/>
      <dgm:t>
        <a:bodyPr/>
        <a:lstStyle/>
        <a:p>
          <a:endParaRPr lang="ru-RU"/>
        </a:p>
      </dgm:t>
    </dgm:pt>
    <dgm:pt modelId="{894DAC2F-5FAA-436D-86B9-D0181714382F}" type="pres">
      <dgm:prSet presAssocID="{381330DC-3175-4317-BE8D-8B1553DFB858}" presName="connTx" presStyleLbl="parChTrans1D2" presStyleIdx="0" presStyleCnt="2"/>
      <dgm:spPr/>
      <dgm:t>
        <a:bodyPr/>
        <a:lstStyle/>
        <a:p>
          <a:endParaRPr lang="ru-RU"/>
        </a:p>
      </dgm:t>
    </dgm:pt>
    <dgm:pt modelId="{B8BF02E1-0009-405E-A821-0314907D70A4}" type="pres">
      <dgm:prSet presAssocID="{58320DA4-47D6-44BC-AF03-6712547B2A0E}" presName="Name30" presStyleCnt="0"/>
      <dgm:spPr/>
    </dgm:pt>
    <dgm:pt modelId="{760036AA-C365-4299-9617-DA58F0B777DA}" type="pres">
      <dgm:prSet presAssocID="{58320DA4-47D6-44BC-AF03-6712547B2A0E}" presName="level2Shape" presStyleLbl="node2" presStyleIdx="0" presStyleCnt="2" custScaleX="131010" custScaleY="115227"/>
      <dgm:spPr/>
      <dgm:t>
        <a:bodyPr/>
        <a:lstStyle/>
        <a:p>
          <a:endParaRPr lang="ru-RU"/>
        </a:p>
      </dgm:t>
    </dgm:pt>
    <dgm:pt modelId="{6B89ECA7-3B9A-4C94-9493-1D0654507579}" type="pres">
      <dgm:prSet presAssocID="{58320DA4-47D6-44BC-AF03-6712547B2A0E}" presName="hierChild3" presStyleCnt="0"/>
      <dgm:spPr/>
    </dgm:pt>
    <dgm:pt modelId="{C4E6C4FB-8D35-40FD-9850-C09239EF7C94}" type="pres">
      <dgm:prSet presAssocID="{7745B324-03EB-408F-AEC6-80560ADEA801}" presName="Name25" presStyleLbl="parChTrans1D2" presStyleIdx="1" presStyleCnt="2"/>
      <dgm:spPr/>
      <dgm:t>
        <a:bodyPr/>
        <a:lstStyle/>
        <a:p>
          <a:endParaRPr lang="ru-RU"/>
        </a:p>
      </dgm:t>
    </dgm:pt>
    <dgm:pt modelId="{8382A7EE-6BF4-4438-B6FC-5F697B0DF6D6}" type="pres">
      <dgm:prSet presAssocID="{7745B324-03EB-408F-AEC6-80560ADEA801}" presName="connTx" presStyleLbl="parChTrans1D2" presStyleIdx="1" presStyleCnt="2"/>
      <dgm:spPr/>
      <dgm:t>
        <a:bodyPr/>
        <a:lstStyle/>
        <a:p>
          <a:endParaRPr lang="ru-RU"/>
        </a:p>
      </dgm:t>
    </dgm:pt>
    <dgm:pt modelId="{05D7D30B-DA29-4B56-BECB-E8AB2D989A32}" type="pres">
      <dgm:prSet presAssocID="{4AB32D3D-AF91-4734-9F96-8B181E41E1D9}" presName="Name30" presStyleCnt="0"/>
      <dgm:spPr/>
    </dgm:pt>
    <dgm:pt modelId="{D40ABAC6-49B5-40B0-A5C9-4B05F2157D3B}" type="pres">
      <dgm:prSet presAssocID="{4AB32D3D-AF91-4734-9F96-8B181E41E1D9}" presName="level2Shape" presStyleLbl="node2" presStyleIdx="1" presStyleCnt="2" custScaleX="131593" custScaleY="101009"/>
      <dgm:spPr/>
      <dgm:t>
        <a:bodyPr/>
        <a:lstStyle/>
        <a:p>
          <a:endParaRPr lang="ru-RU"/>
        </a:p>
      </dgm:t>
    </dgm:pt>
    <dgm:pt modelId="{9E396A83-7492-45FD-A9AD-9CF363F37B4B}" type="pres">
      <dgm:prSet presAssocID="{4AB32D3D-AF91-4734-9F96-8B181E41E1D9}" presName="hierChild3" presStyleCnt="0"/>
      <dgm:spPr/>
    </dgm:pt>
    <dgm:pt modelId="{601109A5-B933-4C35-99BA-49707865A0CA}" type="pres">
      <dgm:prSet presAssocID="{713EA83B-65AB-453A-9F9F-8433D504526D}" presName="bgShapesFlow" presStyleCnt="0"/>
      <dgm:spPr/>
    </dgm:pt>
  </dgm:ptLst>
  <dgm:cxnLst>
    <dgm:cxn modelId="{1A52060E-002D-4416-8A2E-C5F06259144B}" srcId="{713EA83B-65AB-453A-9F9F-8433D504526D}" destId="{46AC92A3-5557-45CE-87B8-D06ED3AFD07A}" srcOrd="0" destOrd="0" parTransId="{8EFADD7A-86F4-4925-B006-A65BA7AF9A22}" sibTransId="{831EA23A-66F5-4101-BA5B-5056DA42C855}"/>
    <dgm:cxn modelId="{270EF614-3845-4FE6-BCC0-3C93F2C3B872}" type="presOf" srcId="{7745B324-03EB-408F-AEC6-80560ADEA801}" destId="{8382A7EE-6BF4-4438-B6FC-5F697B0DF6D6}" srcOrd="1" destOrd="0" presId="urn:microsoft.com/office/officeart/2005/8/layout/hierarchy5"/>
    <dgm:cxn modelId="{7A41ACA4-530C-45EC-93D0-72B447DC0BD2}" type="presOf" srcId="{7745B324-03EB-408F-AEC6-80560ADEA801}" destId="{C4E6C4FB-8D35-40FD-9850-C09239EF7C94}" srcOrd="0" destOrd="0" presId="urn:microsoft.com/office/officeart/2005/8/layout/hierarchy5"/>
    <dgm:cxn modelId="{E147A3E9-33A5-41C7-8C0D-EE96949B82AD}" type="presOf" srcId="{46AC92A3-5557-45CE-87B8-D06ED3AFD07A}" destId="{A9333562-3714-47DD-BB55-35531A9BB6DC}" srcOrd="0" destOrd="0" presId="urn:microsoft.com/office/officeart/2005/8/layout/hierarchy5"/>
    <dgm:cxn modelId="{25282F04-47FC-4AFB-A602-2E955137F83A}" type="presOf" srcId="{58320DA4-47D6-44BC-AF03-6712547B2A0E}" destId="{760036AA-C365-4299-9617-DA58F0B777DA}" srcOrd="0" destOrd="0" presId="urn:microsoft.com/office/officeart/2005/8/layout/hierarchy5"/>
    <dgm:cxn modelId="{A48E502E-D0F4-43CC-AEEB-C8E8DBE9891E}" srcId="{46AC92A3-5557-45CE-87B8-D06ED3AFD07A}" destId="{58320DA4-47D6-44BC-AF03-6712547B2A0E}" srcOrd="0" destOrd="0" parTransId="{381330DC-3175-4317-BE8D-8B1553DFB858}" sibTransId="{858895CC-FA4F-46A9-85D3-F7526E19AC62}"/>
    <dgm:cxn modelId="{0F243CA3-6311-44B5-91BC-4AA616DC7AB2}" type="presOf" srcId="{4AB32D3D-AF91-4734-9F96-8B181E41E1D9}" destId="{D40ABAC6-49B5-40B0-A5C9-4B05F2157D3B}" srcOrd="0" destOrd="0" presId="urn:microsoft.com/office/officeart/2005/8/layout/hierarchy5"/>
    <dgm:cxn modelId="{074785D5-F3F2-4BC2-B20D-ED25EAEB2C80}" type="presOf" srcId="{381330DC-3175-4317-BE8D-8B1553DFB858}" destId="{2DC5D87E-66AB-4BBB-957B-EF8875B3C2E6}" srcOrd="0" destOrd="0" presId="urn:microsoft.com/office/officeart/2005/8/layout/hierarchy5"/>
    <dgm:cxn modelId="{FF1F9BCF-341E-4F04-B29F-50F40F2C4434}" type="presOf" srcId="{713EA83B-65AB-453A-9F9F-8433D504526D}" destId="{3AC0AE02-5B92-43D3-B534-CF0A59D0426E}" srcOrd="0" destOrd="0" presId="urn:microsoft.com/office/officeart/2005/8/layout/hierarchy5"/>
    <dgm:cxn modelId="{3F501345-1A30-47D5-89FC-D1C0B741F332}" type="presOf" srcId="{381330DC-3175-4317-BE8D-8B1553DFB858}" destId="{894DAC2F-5FAA-436D-86B9-D0181714382F}" srcOrd="1" destOrd="0" presId="urn:microsoft.com/office/officeart/2005/8/layout/hierarchy5"/>
    <dgm:cxn modelId="{61D42EA0-4639-4D08-ADFF-C7DF57ABD296}" srcId="{46AC92A3-5557-45CE-87B8-D06ED3AFD07A}" destId="{4AB32D3D-AF91-4734-9F96-8B181E41E1D9}" srcOrd="1" destOrd="0" parTransId="{7745B324-03EB-408F-AEC6-80560ADEA801}" sibTransId="{2D7BEABC-37B5-4412-97B1-C96808E47DCE}"/>
    <dgm:cxn modelId="{4525E85F-D88D-4A00-90AF-13F680204D43}" type="presParOf" srcId="{3AC0AE02-5B92-43D3-B534-CF0A59D0426E}" destId="{761D1D82-7A64-4585-9872-557BE454E50B}" srcOrd="0" destOrd="0" presId="urn:microsoft.com/office/officeart/2005/8/layout/hierarchy5"/>
    <dgm:cxn modelId="{E301533D-624C-46FA-9965-83B3E1F04FFF}" type="presParOf" srcId="{761D1D82-7A64-4585-9872-557BE454E50B}" destId="{563835AD-E02B-404A-BB77-8B0E07289930}" srcOrd="0" destOrd="0" presId="urn:microsoft.com/office/officeart/2005/8/layout/hierarchy5"/>
    <dgm:cxn modelId="{BED6E269-929E-434B-88B4-3ACF6B56010E}" type="presParOf" srcId="{563835AD-E02B-404A-BB77-8B0E07289930}" destId="{5E1B3457-49CF-4D6E-87B4-6573D74A733A}" srcOrd="0" destOrd="0" presId="urn:microsoft.com/office/officeart/2005/8/layout/hierarchy5"/>
    <dgm:cxn modelId="{9D98F359-CE5B-43FC-9F44-17FF01A98945}" type="presParOf" srcId="{5E1B3457-49CF-4D6E-87B4-6573D74A733A}" destId="{A9333562-3714-47DD-BB55-35531A9BB6DC}" srcOrd="0" destOrd="0" presId="urn:microsoft.com/office/officeart/2005/8/layout/hierarchy5"/>
    <dgm:cxn modelId="{F09C1952-016F-4AD3-BA38-DBE6638BEB60}" type="presParOf" srcId="{5E1B3457-49CF-4D6E-87B4-6573D74A733A}" destId="{032A46F9-5D43-46A0-878A-7A0BFCBCFF21}" srcOrd="1" destOrd="0" presId="urn:microsoft.com/office/officeart/2005/8/layout/hierarchy5"/>
    <dgm:cxn modelId="{F1B25F73-3B3F-44B1-B46E-1DF9EC34B877}" type="presParOf" srcId="{032A46F9-5D43-46A0-878A-7A0BFCBCFF21}" destId="{2DC5D87E-66AB-4BBB-957B-EF8875B3C2E6}" srcOrd="0" destOrd="0" presId="urn:microsoft.com/office/officeart/2005/8/layout/hierarchy5"/>
    <dgm:cxn modelId="{4DF8B5B8-84B1-42C1-91C5-A9D1D65B6139}" type="presParOf" srcId="{2DC5D87E-66AB-4BBB-957B-EF8875B3C2E6}" destId="{894DAC2F-5FAA-436D-86B9-D0181714382F}" srcOrd="0" destOrd="0" presId="urn:microsoft.com/office/officeart/2005/8/layout/hierarchy5"/>
    <dgm:cxn modelId="{E508C128-1A6F-4391-A914-F91924BFE4D2}" type="presParOf" srcId="{032A46F9-5D43-46A0-878A-7A0BFCBCFF21}" destId="{B8BF02E1-0009-405E-A821-0314907D70A4}" srcOrd="1" destOrd="0" presId="urn:microsoft.com/office/officeart/2005/8/layout/hierarchy5"/>
    <dgm:cxn modelId="{5611D5D2-F3DC-4BD0-BAB6-F963A25320C8}" type="presParOf" srcId="{B8BF02E1-0009-405E-A821-0314907D70A4}" destId="{760036AA-C365-4299-9617-DA58F0B777DA}" srcOrd="0" destOrd="0" presId="urn:microsoft.com/office/officeart/2005/8/layout/hierarchy5"/>
    <dgm:cxn modelId="{EA28CB3D-136D-4C99-99A3-799DD7133DA6}" type="presParOf" srcId="{B8BF02E1-0009-405E-A821-0314907D70A4}" destId="{6B89ECA7-3B9A-4C94-9493-1D0654507579}" srcOrd="1" destOrd="0" presId="urn:microsoft.com/office/officeart/2005/8/layout/hierarchy5"/>
    <dgm:cxn modelId="{C6FC217A-3B50-4B9E-BDCA-A17AF097FAE9}" type="presParOf" srcId="{032A46F9-5D43-46A0-878A-7A0BFCBCFF21}" destId="{C4E6C4FB-8D35-40FD-9850-C09239EF7C94}" srcOrd="2" destOrd="0" presId="urn:microsoft.com/office/officeart/2005/8/layout/hierarchy5"/>
    <dgm:cxn modelId="{50DCAA7C-1813-4140-8A24-E7057B4489F0}" type="presParOf" srcId="{C4E6C4FB-8D35-40FD-9850-C09239EF7C94}" destId="{8382A7EE-6BF4-4438-B6FC-5F697B0DF6D6}" srcOrd="0" destOrd="0" presId="urn:microsoft.com/office/officeart/2005/8/layout/hierarchy5"/>
    <dgm:cxn modelId="{888CD5A6-1994-4D0A-B6B6-CB9DB80F847A}" type="presParOf" srcId="{032A46F9-5D43-46A0-878A-7A0BFCBCFF21}" destId="{05D7D30B-DA29-4B56-BECB-E8AB2D989A32}" srcOrd="3" destOrd="0" presId="urn:microsoft.com/office/officeart/2005/8/layout/hierarchy5"/>
    <dgm:cxn modelId="{55337423-E06C-40F6-ABA4-71AB69BDA881}" type="presParOf" srcId="{05D7D30B-DA29-4B56-BECB-E8AB2D989A32}" destId="{D40ABAC6-49B5-40B0-A5C9-4B05F2157D3B}" srcOrd="0" destOrd="0" presId="urn:microsoft.com/office/officeart/2005/8/layout/hierarchy5"/>
    <dgm:cxn modelId="{792B24E8-2176-4A78-AAB1-FB036F17877F}" type="presParOf" srcId="{05D7D30B-DA29-4B56-BECB-E8AB2D989A32}" destId="{9E396A83-7492-45FD-A9AD-9CF363F37B4B}" srcOrd="1" destOrd="0" presId="urn:microsoft.com/office/officeart/2005/8/layout/hierarchy5"/>
    <dgm:cxn modelId="{ACDF4554-8555-4CFF-9FC3-6956020DE64B}" type="presParOf" srcId="{3AC0AE02-5B92-43D3-B534-CF0A59D0426E}" destId="{601109A5-B933-4C35-99BA-49707865A0CA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A1FE91C-920C-4191-9EDC-84948B29800E}" type="doc">
      <dgm:prSet loTypeId="urn:microsoft.com/office/officeart/2005/8/layout/default#1" loCatId="list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CC4303CA-F31E-405B-9D12-41DCE9445096}">
      <dgm:prSet/>
      <dgm:spPr/>
      <dgm:t>
        <a:bodyPr/>
        <a:lstStyle/>
        <a:p>
          <a:pPr rtl="0"/>
          <a:r>
            <a:rPr lang="ru-RU" dirty="0" smtClean="0"/>
            <a:t>Приказ МЗ РК от 10 января 2023 года № 6.</a:t>
          </a:r>
          <a:r>
            <a:rPr lang="ru-RU" b="1" dirty="0" smtClean="0"/>
            <a:t> </a:t>
          </a:r>
          <a:r>
            <a:rPr lang="ru-RU" dirty="0" smtClean="0"/>
            <a:t>Об утверждении стандарта организации оказания медицинской помощи в области ядерной медицины населению РК.</a:t>
          </a:r>
          <a:endParaRPr lang="ru-RU" dirty="0"/>
        </a:p>
      </dgm:t>
    </dgm:pt>
    <dgm:pt modelId="{D8BBED88-C7D4-49E1-91B4-7CD7204AAF62}" type="parTrans" cxnId="{04B3BF55-A1A3-4C7E-8C3F-ABDBB6BACB03}">
      <dgm:prSet/>
      <dgm:spPr/>
      <dgm:t>
        <a:bodyPr/>
        <a:lstStyle/>
        <a:p>
          <a:endParaRPr lang="ru-RU"/>
        </a:p>
      </dgm:t>
    </dgm:pt>
    <dgm:pt modelId="{7087E6F9-D426-4F88-87D5-843D55E7F243}" type="sibTrans" cxnId="{04B3BF55-A1A3-4C7E-8C3F-ABDBB6BACB03}">
      <dgm:prSet/>
      <dgm:spPr/>
      <dgm:t>
        <a:bodyPr/>
        <a:lstStyle/>
        <a:p>
          <a:endParaRPr lang="ru-RU"/>
        </a:p>
      </dgm:t>
    </dgm:pt>
    <dgm:pt modelId="{27981E86-7490-4341-83A1-7D23D98903B4}">
      <dgm:prSet custT="1"/>
      <dgm:spPr/>
      <dgm:t>
        <a:bodyPr/>
        <a:lstStyle/>
        <a:p>
          <a:pPr rtl="0"/>
          <a:r>
            <a:rPr lang="ru-RU" sz="1800" dirty="0" smtClean="0"/>
            <a:t>Надлежащая производственная практика для </a:t>
          </a:r>
          <a:r>
            <a:rPr lang="ru-RU" sz="1800" dirty="0" err="1" smtClean="0"/>
            <a:t>радиофармацевтических</a:t>
          </a:r>
          <a:r>
            <a:rPr lang="ru-RU" sz="1800" dirty="0" smtClean="0"/>
            <a:t> продуктов. ВОЗ, 2021</a:t>
          </a:r>
          <a:endParaRPr lang="ru-RU" sz="1800" dirty="0"/>
        </a:p>
      </dgm:t>
    </dgm:pt>
    <dgm:pt modelId="{458FF194-A665-4100-BEBC-6CFD0388A5CD}" type="parTrans" cxnId="{C2468CCD-3520-4DC2-B87A-899538DF9645}">
      <dgm:prSet/>
      <dgm:spPr/>
      <dgm:t>
        <a:bodyPr/>
        <a:lstStyle/>
        <a:p>
          <a:endParaRPr lang="ru-RU"/>
        </a:p>
      </dgm:t>
    </dgm:pt>
    <dgm:pt modelId="{BEB7EF65-EADD-4BE0-B6A9-6DE6B0AED1CF}" type="sibTrans" cxnId="{C2468CCD-3520-4DC2-B87A-899538DF9645}">
      <dgm:prSet/>
      <dgm:spPr/>
      <dgm:t>
        <a:bodyPr/>
        <a:lstStyle/>
        <a:p>
          <a:endParaRPr lang="ru-RU"/>
        </a:p>
      </dgm:t>
    </dgm:pt>
    <dgm:pt modelId="{9B0D03EA-1FF5-4A53-9550-8C963E798FA4}">
      <dgm:prSet custT="1"/>
      <dgm:spPr/>
      <dgm:t>
        <a:bodyPr/>
        <a:lstStyle/>
        <a:p>
          <a:pPr rtl="0"/>
          <a:r>
            <a:rPr lang="kk-KZ" sz="1800" dirty="0" smtClean="0">
              <a:solidFill>
                <a:schemeClr val="tx1"/>
              </a:solidFill>
            </a:rPr>
            <a:t>Решения Совета </a:t>
          </a:r>
          <a:r>
            <a:rPr lang="ru-RU" sz="1800" dirty="0" smtClean="0">
              <a:solidFill>
                <a:schemeClr val="tx1"/>
              </a:solidFill>
            </a:rPr>
            <a:t>Евразийской экономической комиссии от 3 ноября 2016 года № 77 «Об утверждении Правил надлежащей производственной практики Евразийского экономического союза» Приложения 3 (Требования к производству радиофармацевтических лекарственных препаратов).</a:t>
          </a:r>
          <a:endParaRPr lang="ru-RU" sz="1800" dirty="0">
            <a:solidFill>
              <a:schemeClr val="tx1"/>
            </a:solidFill>
          </a:endParaRPr>
        </a:p>
      </dgm:t>
    </dgm:pt>
    <dgm:pt modelId="{E1E46401-354A-4AF6-9EA7-10D4B229858A}" type="parTrans" cxnId="{E91C4ABD-4FE1-4196-9F7A-69A908869318}">
      <dgm:prSet/>
      <dgm:spPr/>
      <dgm:t>
        <a:bodyPr/>
        <a:lstStyle/>
        <a:p>
          <a:endParaRPr lang="ru-RU"/>
        </a:p>
      </dgm:t>
    </dgm:pt>
    <dgm:pt modelId="{D95F208B-A3A8-490A-A30E-5C926707E98F}" type="sibTrans" cxnId="{E91C4ABD-4FE1-4196-9F7A-69A908869318}">
      <dgm:prSet/>
      <dgm:spPr/>
      <dgm:t>
        <a:bodyPr/>
        <a:lstStyle/>
        <a:p>
          <a:endParaRPr lang="ru-RU"/>
        </a:p>
      </dgm:t>
    </dgm:pt>
    <dgm:pt modelId="{5EDA751F-9EB6-475E-B1E0-06E281ABFD26}">
      <dgm:prSet/>
      <dgm:spPr/>
      <dgm:t>
        <a:bodyPr/>
        <a:lstStyle/>
        <a:p>
          <a:pPr rtl="0"/>
          <a:r>
            <a:rPr lang="ru-RU" dirty="0" smtClean="0"/>
            <a:t>Требования надлежащей производственной практики при производстве и выпуске РФЛП для реализации в организации согласно пункту 2 статьи 231 Кодекса.</a:t>
          </a:r>
          <a:endParaRPr lang="ru-RU" dirty="0"/>
        </a:p>
      </dgm:t>
    </dgm:pt>
    <dgm:pt modelId="{56071F8D-117D-4B88-B9DE-BA520AE847F5}" type="parTrans" cxnId="{C25249B6-B550-447D-B99D-5BFF1A500D00}">
      <dgm:prSet/>
      <dgm:spPr/>
      <dgm:t>
        <a:bodyPr/>
        <a:lstStyle/>
        <a:p>
          <a:endParaRPr lang="ru-RU"/>
        </a:p>
      </dgm:t>
    </dgm:pt>
    <dgm:pt modelId="{F4A3981B-8711-4605-8225-71055216E7EC}" type="sibTrans" cxnId="{C25249B6-B550-447D-B99D-5BFF1A500D00}">
      <dgm:prSet/>
      <dgm:spPr/>
      <dgm:t>
        <a:bodyPr/>
        <a:lstStyle/>
        <a:p>
          <a:endParaRPr lang="ru-RU"/>
        </a:p>
      </dgm:t>
    </dgm:pt>
    <dgm:pt modelId="{69FE817B-768E-443D-A14E-E3B3E8A8FFB7}">
      <dgm:prSet custT="1"/>
      <dgm:spPr/>
      <dgm:t>
        <a:bodyPr/>
        <a:lstStyle/>
        <a:p>
          <a:pPr rtl="0"/>
          <a:r>
            <a:rPr lang="ru-RU" sz="2000" b="0" dirty="0" smtClean="0">
              <a:latin typeface="+mn-lt"/>
            </a:rPr>
            <a:t>Рекомендации В</a:t>
          </a:r>
          <a:r>
            <a:rPr lang="ru-RU" sz="2000" b="0" dirty="0" smtClean="0"/>
            <a:t>ОЗ и МАГАТЭ</a:t>
          </a:r>
          <a:endParaRPr lang="ru-RU" sz="2000" b="0" dirty="0"/>
        </a:p>
      </dgm:t>
    </dgm:pt>
    <dgm:pt modelId="{DE43D200-0A03-461C-805D-D627005B0DDB}" type="parTrans" cxnId="{42186222-4C7A-408C-AE6F-A39AB7AA814F}">
      <dgm:prSet/>
      <dgm:spPr/>
      <dgm:t>
        <a:bodyPr/>
        <a:lstStyle/>
        <a:p>
          <a:endParaRPr lang="ru-RU"/>
        </a:p>
      </dgm:t>
    </dgm:pt>
    <dgm:pt modelId="{3BDCD407-D99B-4074-8132-AC445566255D}" type="sibTrans" cxnId="{42186222-4C7A-408C-AE6F-A39AB7AA814F}">
      <dgm:prSet/>
      <dgm:spPr/>
      <dgm:t>
        <a:bodyPr/>
        <a:lstStyle/>
        <a:p>
          <a:endParaRPr lang="ru-RU"/>
        </a:p>
      </dgm:t>
    </dgm:pt>
    <dgm:pt modelId="{D2864C0B-1E38-4327-9D8A-C44AD1A2B227}">
      <dgm:prSet custT="1"/>
      <dgm:spPr/>
      <dgm:t>
        <a:bodyPr/>
        <a:lstStyle/>
        <a:p>
          <a:pPr rtl="0"/>
          <a:r>
            <a:rPr lang="ru-RU" sz="1800" dirty="0" smtClean="0"/>
            <a:t>Приказ 305/2020</a:t>
          </a:r>
          <a:endParaRPr lang="en-US" sz="1800" dirty="0" smtClean="0"/>
        </a:p>
        <a:p>
          <a:pPr rtl="0"/>
          <a:r>
            <a:rPr lang="ru-RU" sz="1800" dirty="0" smtClean="0"/>
            <a:t>МЗ РК « Об утверждении номенклатуры специальностей…</a:t>
          </a:r>
          <a:endParaRPr lang="ru-RU" sz="1800" dirty="0"/>
        </a:p>
      </dgm:t>
    </dgm:pt>
    <dgm:pt modelId="{F2F67105-31D9-4D32-8CD7-79ECF80416F0}" type="parTrans" cxnId="{C42EB7C3-22EE-4665-81A4-6615073C6F8D}">
      <dgm:prSet/>
      <dgm:spPr/>
      <dgm:t>
        <a:bodyPr/>
        <a:lstStyle/>
        <a:p>
          <a:endParaRPr lang="ru-RU"/>
        </a:p>
      </dgm:t>
    </dgm:pt>
    <dgm:pt modelId="{0EEAC18F-B9FF-492D-993F-2BE82F7EA63F}" type="sibTrans" cxnId="{C42EB7C3-22EE-4665-81A4-6615073C6F8D}">
      <dgm:prSet/>
      <dgm:spPr/>
      <dgm:t>
        <a:bodyPr/>
        <a:lstStyle/>
        <a:p>
          <a:endParaRPr lang="ru-RU"/>
        </a:p>
      </dgm:t>
    </dgm:pt>
    <dgm:pt modelId="{427BC313-CBDE-4E3D-B050-2892D2B48858}">
      <dgm:prSet custT="1"/>
      <dgm:spPr/>
      <dgm:t>
        <a:bodyPr/>
        <a:lstStyle/>
        <a:p>
          <a:pPr rtl="0"/>
          <a:r>
            <a:rPr lang="ru-RU" sz="2000" dirty="0" smtClean="0"/>
            <a:t>ОРК в сфере здравоохранения</a:t>
          </a:r>
          <a:endParaRPr lang="ru-RU" sz="2000" dirty="0"/>
        </a:p>
      </dgm:t>
    </dgm:pt>
    <dgm:pt modelId="{6DBEDB88-659C-4643-A38E-74B5288EBF4F}" type="parTrans" cxnId="{366D7723-A515-4F68-A506-AAD7B77C396A}">
      <dgm:prSet/>
      <dgm:spPr/>
      <dgm:t>
        <a:bodyPr/>
        <a:lstStyle/>
        <a:p>
          <a:endParaRPr lang="ru-RU"/>
        </a:p>
      </dgm:t>
    </dgm:pt>
    <dgm:pt modelId="{C5B3FDE8-0A67-4B7E-8009-2F37166F8483}" type="sibTrans" cxnId="{366D7723-A515-4F68-A506-AAD7B77C396A}">
      <dgm:prSet/>
      <dgm:spPr/>
      <dgm:t>
        <a:bodyPr/>
        <a:lstStyle/>
        <a:p>
          <a:endParaRPr lang="ru-RU"/>
        </a:p>
      </dgm:t>
    </dgm:pt>
    <dgm:pt modelId="{EF86BBC2-E805-4AC9-A1EA-2EDDA9A12061}" type="pres">
      <dgm:prSet presAssocID="{DA1FE91C-920C-4191-9EDC-84948B29800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5C25A8B-0D46-4586-9AB6-B94532A4BE98}" type="pres">
      <dgm:prSet presAssocID="{CC4303CA-F31E-405B-9D12-41DCE9445096}" presName="node" presStyleLbl="node1" presStyleIdx="0" presStyleCnt="7" custScaleX="1329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3F5939-CBD5-41D7-A619-AAF359154201}" type="pres">
      <dgm:prSet presAssocID="{7087E6F9-D426-4F88-87D5-843D55E7F243}" presName="sibTrans" presStyleCnt="0"/>
      <dgm:spPr/>
    </dgm:pt>
    <dgm:pt modelId="{14E9795E-081D-4C77-9B8F-D638257634E9}" type="pres">
      <dgm:prSet presAssocID="{27981E86-7490-4341-83A1-7D23D98903B4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282957-CB87-488E-BB9C-73227691E059}" type="pres">
      <dgm:prSet presAssocID="{BEB7EF65-EADD-4BE0-B6A9-6DE6B0AED1CF}" presName="sibTrans" presStyleCnt="0"/>
      <dgm:spPr/>
    </dgm:pt>
    <dgm:pt modelId="{437D07ED-070B-453E-842B-80170A512EE1}" type="pres">
      <dgm:prSet presAssocID="{9B0D03EA-1FF5-4A53-9550-8C963E798FA4}" presName="node" presStyleLbl="node1" presStyleIdx="2" presStyleCnt="7" custScaleX="172943" custScaleY="1412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8F2673-6DD5-4CA4-9067-F064779D1A5A}" type="pres">
      <dgm:prSet presAssocID="{D95F208B-A3A8-490A-A30E-5C926707E98F}" presName="sibTrans" presStyleCnt="0"/>
      <dgm:spPr/>
    </dgm:pt>
    <dgm:pt modelId="{22FFE0E7-E435-478D-8000-BD675B866F7B}" type="pres">
      <dgm:prSet presAssocID="{5EDA751F-9EB6-475E-B1E0-06E281ABFD26}" presName="node" presStyleLbl="node1" presStyleIdx="3" presStyleCnt="7" custScaleX="133614" custLinFactNeighborX="528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7F924A-8370-497E-8D1D-2AEBA6C0126A}" type="pres">
      <dgm:prSet presAssocID="{F4A3981B-8711-4605-8225-71055216E7EC}" presName="sibTrans" presStyleCnt="0"/>
      <dgm:spPr/>
    </dgm:pt>
    <dgm:pt modelId="{8DF848D8-FA69-4176-8CFA-1F231542BFB2}" type="pres">
      <dgm:prSet presAssocID="{69FE817B-768E-443D-A14E-E3B3E8A8FFB7}" presName="node" presStyleLbl="node1" presStyleIdx="4" presStyleCnt="7" custLinFactY="10826" custLinFactNeighborX="-2867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DA74D8-E762-4720-A484-F27B88DF022C}" type="pres">
      <dgm:prSet presAssocID="{3BDCD407-D99B-4074-8132-AC445566255D}" presName="sibTrans" presStyleCnt="0"/>
      <dgm:spPr/>
    </dgm:pt>
    <dgm:pt modelId="{2BDFEDB8-0B93-43EE-B6A2-FA5B38E3F1CA}" type="pres">
      <dgm:prSet presAssocID="{D2864C0B-1E38-4327-9D8A-C44AD1A2B227}" presName="node" presStyleLbl="node1" presStyleIdx="5" presStyleCnt="7" custScaleX="117975" custLinFactNeighborX="478" custLinFactNeighborY="25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D3D11D-2311-4995-A896-77CE50AC2376}" type="pres">
      <dgm:prSet presAssocID="{0EEAC18F-B9FF-492D-993F-2BE82F7EA63F}" presName="sibTrans" presStyleCnt="0"/>
      <dgm:spPr/>
    </dgm:pt>
    <dgm:pt modelId="{217962A7-9E66-4EBC-BFEA-82C56BE3017E}" type="pres">
      <dgm:prSet presAssocID="{427BC313-CBDE-4E3D-B050-2892D2B48858}" presName="node" presStyleLbl="node1" presStyleIdx="6" presStyleCnt="7" custScaleX="105981" custLinFactY="-13869" custLinFactNeighborX="10148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2186222-4C7A-408C-AE6F-A39AB7AA814F}" srcId="{DA1FE91C-920C-4191-9EDC-84948B29800E}" destId="{69FE817B-768E-443D-A14E-E3B3E8A8FFB7}" srcOrd="4" destOrd="0" parTransId="{DE43D200-0A03-461C-805D-D627005B0DDB}" sibTransId="{3BDCD407-D99B-4074-8132-AC445566255D}"/>
    <dgm:cxn modelId="{C42EB7C3-22EE-4665-81A4-6615073C6F8D}" srcId="{DA1FE91C-920C-4191-9EDC-84948B29800E}" destId="{D2864C0B-1E38-4327-9D8A-C44AD1A2B227}" srcOrd="5" destOrd="0" parTransId="{F2F67105-31D9-4D32-8CD7-79ECF80416F0}" sibTransId="{0EEAC18F-B9FF-492D-993F-2BE82F7EA63F}"/>
    <dgm:cxn modelId="{6BB3846A-79E9-4367-AB16-E7BB28A8607A}" type="presOf" srcId="{69FE817B-768E-443D-A14E-E3B3E8A8FFB7}" destId="{8DF848D8-FA69-4176-8CFA-1F231542BFB2}" srcOrd="0" destOrd="0" presId="urn:microsoft.com/office/officeart/2005/8/layout/default#1"/>
    <dgm:cxn modelId="{3E1B3090-31E0-48C4-8327-DA266CF31925}" type="presOf" srcId="{CC4303CA-F31E-405B-9D12-41DCE9445096}" destId="{75C25A8B-0D46-4586-9AB6-B94532A4BE98}" srcOrd="0" destOrd="0" presId="urn:microsoft.com/office/officeart/2005/8/layout/default#1"/>
    <dgm:cxn modelId="{A0715CCA-C592-4A20-AD2F-5C00FE6C2D81}" type="presOf" srcId="{DA1FE91C-920C-4191-9EDC-84948B29800E}" destId="{EF86BBC2-E805-4AC9-A1EA-2EDDA9A12061}" srcOrd="0" destOrd="0" presId="urn:microsoft.com/office/officeart/2005/8/layout/default#1"/>
    <dgm:cxn modelId="{C2468CCD-3520-4DC2-B87A-899538DF9645}" srcId="{DA1FE91C-920C-4191-9EDC-84948B29800E}" destId="{27981E86-7490-4341-83A1-7D23D98903B4}" srcOrd="1" destOrd="0" parTransId="{458FF194-A665-4100-BEBC-6CFD0388A5CD}" sibTransId="{BEB7EF65-EADD-4BE0-B6A9-6DE6B0AED1CF}"/>
    <dgm:cxn modelId="{3C0F232B-A46E-4EFE-92FB-FA5A922D137E}" type="presOf" srcId="{9B0D03EA-1FF5-4A53-9550-8C963E798FA4}" destId="{437D07ED-070B-453E-842B-80170A512EE1}" srcOrd="0" destOrd="0" presId="urn:microsoft.com/office/officeart/2005/8/layout/default#1"/>
    <dgm:cxn modelId="{8B71DE6C-8431-41EC-988B-76007EEB520B}" type="presOf" srcId="{D2864C0B-1E38-4327-9D8A-C44AD1A2B227}" destId="{2BDFEDB8-0B93-43EE-B6A2-FA5B38E3F1CA}" srcOrd="0" destOrd="0" presId="urn:microsoft.com/office/officeart/2005/8/layout/default#1"/>
    <dgm:cxn modelId="{F3FC2F48-E3C4-4A5D-83B9-52F1213176C7}" type="presOf" srcId="{5EDA751F-9EB6-475E-B1E0-06E281ABFD26}" destId="{22FFE0E7-E435-478D-8000-BD675B866F7B}" srcOrd="0" destOrd="0" presId="urn:microsoft.com/office/officeart/2005/8/layout/default#1"/>
    <dgm:cxn modelId="{366D7723-A515-4F68-A506-AAD7B77C396A}" srcId="{DA1FE91C-920C-4191-9EDC-84948B29800E}" destId="{427BC313-CBDE-4E3D-B050-2892D2B48858}" srcOrd="6" destOrd="0" parTransId="{6DBEDB88-659C-4643-A38E-74B5288EBF4F}" sibTransId="{C5B3FDE8-0A67-4B7E-8009-2F37166F8483}"/>
    <dgm:cxn modelId="{04B3BF55-A1A3-4C7E-8C3F-ABDBB6BACB03}" srcId="{DA1FE91C-920C-4191-9EDC-84948B29800E}" destId="{CC4303CA-F31E-405B-9D12-41DCE9445096}" srcOrd="0" destOrd="0" parTransId="{D8BBED88-C7D4-49E1-91B4-7CD7204AAF62}" sibTransId="{7087E6F9-D426-4F88-87D5-843D55E7F243}"/>
    <dgm:cxn modelId="{E91C4ABD-4FE1-4196-9F7A-69A908869318}" srcId="{DA1FE91C-920C-4191-9EDC-84948B29800E}" destId="{9B0D03EA-1FF5-4A53-9550-8C963E798FA4}" srcOrd="2" destOrd="0" parTransId="{E1E46401-354A-4AF6-9EA7-10D4B229858A}" sibTransId="{D95F208B-A3A8-490A-A30E-5C926707E98F}"/>
    <dgm:cxn modelId="{2010DD3E-ECD6-476F-9C49-4E3D185F63C1}" type="presOf" srcId="{427BC313-CBDE-4E3D-B050-2892D2B48858}" destId="{217962A7-9E66-4EBC-BFEA-82C56BE3017E}" srcOrd="0" destOrd="0" presId="urn:microsoft.com/office/officeart/2005/8/layout/default#1"/>
    <dgm:cxn modelId="{C25249B6-B550-447D-B99D-5BFF1A500D00}" srcId="{DA1FE91C-920C-4191-9EDC-84948B29800E}" destId="{5EDA751F-9EB6-475E-B1E0-06E281ABFD26}" srcOrd="3" destOrd="0" parTransId="{56071F8D-117D-4B88-B9DE-BA520AE847F5}" sibTransId="{F4A3981B-8711-4605-8225-71055216E7EC}"/>
    <dgm:cxn modelId="{F144483D-70E0-45A9-A481-01627879D326}" type="presOf" srcId="{27981E86-7490-4341-83A1-7D23D98903B4}" destId="{14E9795E-081D-4C77-9B8F-D638257634E9}" srcOrd="0" destOrd="0" presId="urn:microsoft.com/office/officeart/2005/8/layout/default#1"/>
    <dgm:cxn modelId="{0FA2ED4C-5382-4C3E-B5C1-F7C96EFDF762}" type="presParOf" srcId="{EF86BBC2-E805-4AC9-A1EA-2EDDA9A12061}" destId="{75C25A8B-0D46-4586-9AB6-B94532A4BE98}" srcOrd="0" destOrd="0" presId="urn:microsoft.com/office/officeart/2005/8/layout/default#1"/>
    <dgm:cxn modelId="{E4854C1B-4DB4-4E52-A3E6-857EA2065C08}" type="presParOf" srcId="{EF86BBC2-E805-4AC9-A1EA-2EDDA9A12061}" destId="{8A3F5939-CBD5-41D7-A619-AAF359154201}" srcOrd="1" destOrd="0" presId="urn:microsoft.com/office/officeart/2005/8/layout/default#1"/>
    <dgm:cxn modelId="{2E02C8CA-BC2C-41CC-864F-777A11F0F609}" type="presParOf" srcId="{EF86BBC2-E805-4AC9-A1EA-2EDDA9A12061}" destId="{14E9795E-081D-4C77-9B8F-D638257634E9}" srcOrd="2" destOrd="0" presId="urn:microsoft.com/office/officeart/2005/8/layout/default#1"/>
    <dgm:cxn modelId="{CFBFBCFF-B1AC-4C5A-AA4B-2A56DD7D35B0}" type="presParOf" srcId="{EF86BBC2-E805-4AC9-A1EA-2EDDA9A12061}" destId="{AD282957-CB87-488E-BB9C-73227691E059}" srcOrd="3" destOrd="0" presId="urn:microsoft.com/office/officeart/2005/8/layout/default#1"/>
    <dgm:cxn modelId="{705BC4DB-37DE-454A-A2C3-985212B89250}" type="presParOf" srcId="{EF86BBC2-E805-4AC9-A1EA-2EDDA9A12061}" destId="{437D07ED-070B-453E-842B-80170A512EE1}" srcOrd="4" destOrd="0" presId="urn:microsoft.com/office/officeart/2005/8/layout/default#1"/>
    <dgm:cxn modelId="{019B6645-56DF-4963-AA0D-8C967121B27D}" type="presParOf" srcId="{EF86BBC2-E805-4AC9-A1EA-2EDDA9A12061}" destId="{178F2673-6DD5-4CA4-9067-F064779D1A5A}" srcOrd="5" destOrd="0" presId="urn:microsoft.com/office/officeart/2005/8/layout/default#1"/>
    <dgm:cxn modelId="{8F330212-04B6-42B7-82A1-D4B8A76ED695}" type="presParOf" srcId="{EF86BBC2-E805-4AC9-A1EA-2EDDA9A12061}" destId="{22FFE0E7-E435-478D-8000-BD675B866F7B}" srcOrd="6" destOrd="0" presId="urn:microsoft.com/office/officeart/2005/8/layout/default#1"/>
    <dgm:cxn modelId="{27CC700C-321A-4299-8EB4-C0272C71472C}" type="presParOf" srcId="{EF86BBC2-E805-4AC9-A1EA-2EDDA9A12061}" destId="{057F924A-8370-497E-8D1D-2AEBA6C0126A}" srcOrd="7" destOrd="0" presId="urn:microsoft.com/office/officeart/2005/8/layout/default#1"/>
    <dgm:cxn modelId="{88710787-40D7-488E-A1F7-38575579B4F2}" type="presParOf" srcId="{EF86BBC2-E805-4AC9-A1EA-2EDDA9A12061}" destId="{8DF848D8-FA69-4176-8CFA-1F231542BFB2}" srcOrd="8" destOrd="0" presId="urn:microsoft.com/office/officeart/2005/8/layout/default#1"/>
    <dgm:cxn modelId="{9FDA8B2F-DCBA-4303-B76D-2916F0478432}" type="presParOf" srcId="{EF86BBC2-E805-4AC9-A1EA-2EDDA9A12061}" destId="{B4DA74D8-E762-4720-A484-F27B88DF022C}" srcOrd="9" destOrd="0" presId="urn:microsoft.com/office/officeart/2005/8/layout/default#1"/>
    <dgm:cxn modelId="{D0C3226E-726F-422C-B675-537FD48E3634}" type="presParOf" srcId="{EF86BBC2-E805-4AC9-A1EA-2EDDA9A12061}" destId="{2BDFEDB8-0B93-43EE-B6A2-FA5B38E3F1CA}" srcOrd="10" destOrd="0" presId="urn:microsoft.com/office/officeart/2005/8/layout/default#1"/>
    <dgm:cxn modelId="{161779AD-823D-4557-A475-3E84B7FCC44D}" type="presParOf" srcId="{EF86BBC2-E805-4AC9-A1EA-2EDDA9A12061}" destId="{37D3D11D-2311-4995-A896-77CE50AC2376}" srcOrd="11" destOrd="0" presId="urn:microsoft.com/office/officeart/2005/8/layout/default#1"/>
    <dgm:cxn modelId="{3D6496C9-56CC-43E1-955E-9452953751D6}" type="presParOf" srcId="{EF86BBC2-E805-4AC9-A1EA-2EDDA9A12061}" destId="{217962A7-9E66-4EBC-BFEA-82C56BE3017E}" srcOrd="12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C4997C57-22A7-4B27-8D30-878993E699E2}" type="doc">
      <dgm:prSet loTypeId="urn:microsoft.com/office/officeart/2005/8/layout/default#2" loCatId="list" qsTypeId="urn:microsoft.com/office/officeart/2005/8/quickstyle/simple5" qsCatId="simple" csTypeId="urn:microsoft.com/office/officeart/2005/8/colors/accent0_1" csCatId="mainScheme"/>
      <dgm:spPr/>
      <dgm:t>
        <a:bodyPr/>
        <a:lstStyle/>
        <a:p>
          <a:endParaRPr lang="ru-RU"/>
        </a:p>
      </dgm:t>
    </dgm:pt>
    <dgm:pt modelId="{5DC6E45A-A354-4F38-9213-F7742A277EAA}">
      <dgm:prSet/>
      <dgm:spPr/>
      <dgm:t>
        <a:bodyPr/>
        <a:lstStyle/>
        <a:p>
          <a:pPr rtl="0"/>
          <a:r>
            <a:rPr lang="ru-RU" dirty="0" smtClean="0"/>
            <a:t>Заведующий отделением /(комплексом) производства и контроля качества РФЛП Заведующий отделением (отдела) контроля качества РФЛП</a:t>
          </a:r>
          <a:endParaRPr lang="ru-RU" dirty="0"/>
        </a:p>
      </dgm:t>
    </dgm:pt>
    <dgm:pt modelId="{7ED9D974-2C4F-4AD6-834B-490D2D29A82C}" type="parTrans" cxnId="{C431A2C7-1112-41D2-A57A-886F3B74F900}">
      <dgm:prSet/>
      <dgm:spPr/>
      <dgm:t>
        <a:bodyPr/>
        <a:lstStyle/>
        <a:p>
          <a:endParaRPr lang="ru-RU"/>
        </a:p>
      </dgm:t>
    </dgm:pt>
    <dgm:pt modelId="{D8D1BE50-3914-4E6C-B286-8AB7B7A6ACCE}" type="sibTrans" cxnId="{C431A2C7-1112-41D2-A57A-886F3B74F900}">
      <dgm:prSet/>
      <dgm:spPr/>
      <dgm:t>
        <a:bodyPr/>
        <a:lstStyle/>
        <a:p>
          <a:endParaRPr lang="ru-RU"/>
        </a:p>
      </dgm:t>
    </dgm:pt>
    <dgm:pt modelId="{DEE64E1D-1562-4F1A-88BF-21BAB8798AFD}">
      <dgm:prSet custT="1"/>
      <dgm:spPr/>
      <dgm:t>
        <a:bodyPr/>
        <a:lstStyle/>
        <a:p>
          <a:pPr rtl="0"/>
          <a:r>
            <a:rPr lang="ru-RU" sz="2000" dirty="0" smtClean="0"/>
            <a:t>Радиохимик-технолог по производству РФЛП</a:t>
          </a:r>
          <a:endParaRPr lang="ru-RU" sz="2000" dirty="0"/>
        </a:p>
      </dgm:t>
    </dgm:pt>
    <dgm:pt modelId="{D400D722-D02B-4F07-A387-7E61BE214753}" type="parTrans" cxnId="{472BEAC8-2FED-4243-A0DB-5D838FF2225C}">
      <dgm:prSet/>
      <dgm:spPr/>
      <dgm:t>
        <a:bodyPr/>
        <a:lstStyle/>
        <a:p>
          <a:endParaRPr lang="ru-RU"/>
        </a:p>
      </dgm:t>
    </dgm:pt>
    <dgm:pt modelId="{93955D44-903D-4863-BB28-34C9A1D679D0}" type="sibTrans" cxnId="{472BEAC8-2FED-4243-A0DB-5D838FF2225C}">
      <dgm:prSet/>
      <dgm:spPr/>
      <dgm:t>
        <a:bodyPr/>
        <a:lstStyle/>
        <a:p>
          <a:endParaRPr lang="ru-RU"/>
        </a:p>
      </dgm:t>
    </dgm:pt>
    <dgm:pt modelId="{E264295C-5E93-49F5-A6A9-2F9943F2A7A6}">
      <dgm:prSet custT="1"/>
      <dgm:spPr/>
      <dgm:t>
        <a:bodyPr/>
        <a:lstStyle/>
        <a:p>
          <a:pPr rtl="0"/>
          <a:r>
            <a:rPr lang="ru-RU" sz="2000" dirty="0" smtClean="0"/>
            <a:t>Радиохимик-аналитик по контролю качества РФЛП</a:t>
          </a:r>
          <a:endParaRPr lang="ru-RU" sz="2000" dirty="0"/>
        </a:p>
      </dgm:t>
    </dgm:pt>
    <dgm:pt modelId="{8E615422-F581-408F-B34E-E1B05A2FE6FE}" type="parTrans" cxnId="{FD451C86-1210-4744-9ADF-B1567D6013B3}">
      <dgm:prSet/>
      <dgm:spPr/>
      <dgm:t>
        <a:bodyPr/>
        <a:lstStyle/>
        <a:p>
          <a:endParaRPr lang="ru-RU"/>
        </a:p>
      </dgm:t>
    </dgm:pt>
    <dgm:pt modelId="{2BAA0A6F-5B8D-4820-AD25-D586BC7BC90A}" type="sibTrans" cxnId="{FD451C86-1210-4744-9ADF-B1567D6013B3}">
      <dgm:prSet/>
      <dgm:spPr/>
      <dgm:t>
        <a:bodyPr/>
        <a:lstStyle/>
        <a:p>
          <a:endParaRPr lang="ru-RU"/>
        </a:p>
      </dgm:t>
    </dgm:pt>
    <dgm:pt modelId="{49500367-C1EA-4ACF-934B-3BE37942CF97}">
      <dgm:prSet custT="1"/>
      <dgm:spPr/>
      <dgm:t>
        <a:bodyPr/>
        <a:lstStyle/>
        <a:p>
          <a:pPr rtl="0"/>
          <a:r>
            <a:rPr lang="ru-RU" sz="2400" dirty="0" err="1" smtClean="0"/>
            <a:t>Радиофармацевт</a:t>
          </a:r>
          <a:endParaRPr lang="ru-RU" sz="2400" dirty="0"/>
        </a:p>
      </dgm:t>
    </dgm:pt>
    <dgm:pt modelId="{2CF6F47B-95CA-4782-9E7A-E98CAD1EA4C3}" type="parTrans" cxnId="{ADA7E880-2F6E-49C4-B0E8-3BE3B0F86A27}">
      <dgm:prSet/>
      <dgm:spPr/>
      <dgm:t>
        <a:bodyPr/>
        <a:lstStyle/>
        <a:p>
          <a:endParaRPr lang="ru-RU"/>
        </a:p>
      </dgm:t>
    </dgm:pt>
    <dgm:pt modelId="{31AFB77A-AF19-4929-9B39-3D5DFBB82FF9}" type="sibTrans" cxnId="{ADA7E880-2F6E-49C4-B0E8-3BE3B0F86A27}">
      <dgm:prSet/>
      <dgm:spPr/>
      <dgm:t>
        <a:bodyPr/>
        <a:lstStyle/>
        <a:p>
          <a:endParaRPr lang="ru-RU"/>
        </a:p>
      </dgm:t>
    </dgm:pt>
    <dgm:pt modelId="{24CF7FD2-F04E-4948-BD32-9E4073A2F9A4}">
      <dgm:prSet custT="1"/>
      <dgm:spPr/>
      <dgm:t>
        <a:bodyPr/>
        <a:lstStyle/>
        <a:p>
          <a:pPr rtl="0"/>
          <a:r>
            <a:rPr lang="ru-RU" sz="2400" dirty="0" smtClean="0"/>
            <a:t>Лаборант контроля качества РФЛП </a:t>
          </a:r>
          <a:endParaRPr lang="ru-RU" sz="2400" dirty="0"/>
        </a:p>
      </dgm:t>
    </dgm:pt>
    <dgm:pt modelId="{4D3DE140-616E-4738-BB43-7ABE095FCDF7}" type="parTrans" cxnId="{6D064DAA-FA56-44C6-B11B-29ECDCB71022}">
      <dgm:prSet/>
      <dgm:spPr/>
      <dgm:t>
        <a:bodyPr/>
        <a:lstStyle/>
        <a:p>
          <a:endParaRPr lang="ru-RU"/>
        </a:p>
      </dgm:t>
    </dgm:pt>
    <dgm:pt modelId="{DC751DB0-FB1E-4C87-90FC-D03C47312AFB}" type="sibTrans" cxnId="{6D064DAA-FA56-44C6-B11B-29ECDCB71022}">
      <dgm:prSet/>
      <dgm:spPr/>
      <dgm:t>
        <a:bodyPr/>
        <a:lstStyle/>
        <a:p>
          <a:endParaRPr lang="ru-RU"/>
        </a:p>
      </dgm:t>
    </dgm:pt>
    <dgm:pt modelId="{F2A98D84-B8F4-4F71-9C0B-60B78AB49B48}">
      <dgm:prSet custT="1"/>
      <dgm:spPr/>
      <dgm:t>
        <a:bodyPr/>
        <a:lstStyle/>
        <a:p>
          <a:pPr rtl="0"/>
          <a:r>
            <a:rPr lang="ru-RU" sz="2400" dirty="0" smtClean="0"/>
            <a:t>Специалист обеспечения качества РФЛП</a:t>
          </a:r>
          <a:endParaRPr lang="ru-RU" sz="2400" dirty="0"/>
        </a:p>
      </dgm:t>
    </dgm:pt>
    <dgm:pt modelId="{1EA6ACEB-9124-4467-BE20-8ABBF48A0A15}" type="parTrans" cxnId="{D9C8265C-433E-4271-B8AC-D5758120DDF8}">
      <dgm:prSet/>
      <dgm:spPr/>
      <dgm:t>
        <a:bodyPr/>
        <a:lstStyle/>
        <a:p>
          <a:endParaRPr lang="ru-RU"/>
        </a:p>
      </dgm:t>
    </dgm:pt>
    <dgm:pt modelId="{716F7107-4AA8-4701-872F-41C5F4F3B929}" type="sibTrans" cxnId="{D9C8265C-433E-4271-B8AC-D5758120DDF8}">
      <dgm:prSet/>
      <dgm:spPr/>
      <dgm:t>
        <a:bodyPr/>
        <a:lstStyle/>
        <a:p>
          <a:endParaRPr lang="ru-RU"/>
        </a:p>
      </dgm:t>
    </dgm:pt>
    <dgm:pt modelId="{4105FBF4-2E9E-43D8-BD4F-E6BCB92DF409}">
      <dgm:prSet custT="1"/>
      <dgm:spPr/>
      <dgm:t>
        <a:bodyPr/>
        <a:lstStyle/>
        <a:p>
          <a:pPr rtl="0"/>
          <a:r>
            <a:rPr lang="ru-RU" sz="2400" dirty="0" smtClean="0"/>
            <a:t>Старший </a:t>
          </a:r>
          <a:r>
            <a:rPr lang="ru-RU" sz="2400" dirty="0" err="1" smtClean="0"/>
            <a:t>радиофармацевт</a:t>
          </a:r>
          <a:endParaRPr lang="ru-RU" sz="2400" dirty="0"/>
        </a:p>
      </dgm:t>
    </dgm:pt>
    <dgm:pt modelId="{8129B130-0D16-4AE3-9C23-356FC28402B2}" type="parTrans" cxnId="{01DEE76A-D672-425B-8FB1-7C546BF9A3A8}">
      <dgm:prSet/>
      <dgm:spPr/>
      <dgm:t>
        <a:bodyPr/>
        <a:lstStyle/>
        <a:p>
          <a:endParaRPr lang="ru-RU"/>
        </a:p>
      </dgm:t>
    </dgm:pt>
    <dgm:pt modelId="{9944EA6C-A412-4A71-BBB5-D1DDCE3F4B18}" type="sibTrans" cxnId="{01DEE76A-D672-425B-8FB1-7C546BF9A3A8}">
      <dgm:prSet/>
      <dgm:spPr/>
      <dgm:t>
        <a:bodyPr/>
        <a:lstStyle/>
        <a:p>
          <a:endParaRPr lang="ru-RU"/>
        </a:p>
      </dgm:t>
    </dgm:pt>
    <dgm:pt modelId="{AF1D443E-2E88-414F-B651-FCB6FDCC66DD}" type="pres">
      <dgm:prSet presAssocID="{C4997C57-22A7-4B27-8D30-878993E699E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7C00C12-F935-49AF-94BE-1DB815EA81CC}" type="pres">
      <dgm:prSet presAssocID="{5DC6E45A-A354-4F38-9213-F7742A277EAA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2CDAFC-4E4D-453D-B717-52B7C61CDB0E}" type="pres">
      <dgm:prSet presAssocID="{D8D1BE50-3914-4E6C-B286-8AB7B7A6ACCE}" presName="sibTrans" presStyleCnt="0"/>
      <dgm:spPr/>
    </dgm:pt>
    <dgm:pt modelId="{DA85E870-60E2-4D1A-99F1-884ABEABC6D9}" type="pres">
      <dgm:prSet presAssocID="{DEE64E1D-1562-4F1A-88BF-21BAB8798AFD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87D036-757E-4924-9B75-FDE0266B568D}" type="pres">
      <dgm:prSet presAssocID="{93955D44-903D-4863-BB28-34C9A1D679D0}" presName="sibTrans" presStyleCnt="0"/>
      <dgm:spPr/>
    </dgm:pt>
    <dgm:pt modelId="{F191065A-56DE-41FC-BB11-2286A4A8126E}" type="pres">
      <dgm:prSet presAssocID="{E264295C-5E93-49F5-A6A9-2F9943F2A7A6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CA262B-4632-4758-A21D-F8DC3404E28F}" type="pres">
      <dgm:prSet presAssocID="{2BAA0A6F-5B8D-4820-AD25-D586BC7BC90A}" presName="sibTrans" presStyleCnt="0"/>
      <dgm:spPr/>
    </dgm:pt>
    <dgm:pt modelId="{C3887063-366E-4E5B-86FE-82DC55E20E4E}" type="pres">
      <dgm:prSet presAssocID="{49500367-C1EA-4ACF-934B-3BE37942CF97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57C898-DA11-4460-A091-1419A01A1729}" type="pres">
      <dgm:prSet presAssocID="{31AFB77A-AF19-4929-9B39-3D5DFBB82FF9}" presName="sibTrans" presStyleCnt="0"/>
      <dgm:spPr/>
    </dgm:pt>
    <dgm:pt modelId="{472C41B4-2CA8-4549-8D7D-98618861173D}" type="pres">
      <dgm:prSet presAssocID="{24CF7FD2-F04E-4948-BD32-9E4073A2F9A4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41E213-DB3B-43EA-9D9E-0066F9FCF80C}" type="pres">
      <dgm:prSet presAssocID="{DC751DB0-FB1E-4C87-90FC-D03C47312AFB}" presName="sibTrans" presStyleCnt="0"/>
      <dgm:spPr/>
    </dgm:pt>
    <dgm:pt modelId="{2B63AC3C-3EF0-49AD-BDD5-3280BBEAD967}" type="pres">
      <dgm:prSet presAssocID="{F2A98D84-B8F4-4F71-9C0B-60B78AB49B48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51C90F-5EE6-4C38-ABFF-62FF4034CE4B}" type="pres">
      <dgm:prSet presAssocID="{716F7107-4AA8-4701-872F-41C5F4F3B929}" presName="sibTrans" presStyleCnt="0"/>
      <dgm:spPr/>
    </dgm:pt>
    <dgm:pt modelId="{0D09860A-2122-425D-A23F-1F9385B0AE1C}" type="pres">
      <dgm:prSet presAssocID="{4105FBF4-2E9E-43D8-BD4F-E6BCB92DF409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9C8265C-433E-4271-B8AC-D5758120DDF8}" srcId="{C4997C57-22A7-4B27-8D30-878993E699E2}" destId="{F2A98D84-B8F4-4F71-9C0B-60B78AB49B48}" srcOrd="5" destOrd="0" parTransId="{1EA6ACEB-9124-4467-BE20-8ABBF48A0A15}" sibTransId="{716F7107-4AA8-4701-872F-41C5F4F3B929}"/>
    <dgm:cxn modelId="{D82B5DFE-6C79-4B9B-BFDC-80064B1609A8}" type="presOf" srcId="{49500367-C1EA-4ACF-934B-3BE37942CF97}" destId="{C3887063-366E-4E5B-86FE-82DC55E20E4E}" srcOrd="0" destOrd="0" presId="urn:microsoft.com/office/officeart/2005/8/layout/default#2"/>
    <dgm:cxn modelId="{6D064DAA-FA56-44C6-B11B-29ECDCB71022}" srcId="{C4997C57-22A7-4B27-8D30-878993E699E2}" destId="{24CF7FD2-F04E-4948-BD32-9E4073A2F9A4}" srcOrd="4" destOrd="0" parTransId="{4D3DE140-616E-4738-BB43-7ABE095FCDF7}" sibTransId="{DC751DB0-FB1E-4C87-90FC-D03C47312AFB}"/>
    <dgm:cxn modelId="{FD451C86-1210-4744-9ADF-B1567D6013B3}" srcId="{C4997C57-22A7-4B27-8D30-878993E699E2}" destId="{E264295C-5E93-49F5-A6A9-2F9943F2A7A6}" srcOrd="2" destOrd="0" parTransId="{8E615422-F581-408F-B34E-E1B05A2FE6FE}" sibTransId="{2BAA0A6F-5B8D-4820-AD25-D586BC7BC90A}"/>
    <dgm:cxn modelId="{16738EDF-3025-4561-801E-6B7BD3B10BAA}" type="presOf" srcId="{E264295C-5E93-49F5-A6A9-2F9943F2A7A6}" destId="{F191065A-56DE-41FC-BB11-2286A4A8126E}" srcOrd="0" destOrd="0" presId="urn:microsoft.com/office/officeart/2005/8/layout/default#2"/>
    <dgm:cxn modelId="{6436D097-050E-4642-BEF8-7415DCB86973}" type="presOf" srcId="{DEE64E1D-1562-4F1A-88BF-21BAB8798AFD}" destId="{DA85E870-60E2-4D1A-99F1-884ABEABC6D9}" srcOrd="0" destOrd="0" presId="urn:microsoft.com/office/officeart/2005/8/layout/default#2"/>
    <dgm:cxn modelId="{7A5F9820-D315-47B1-9CB4-0088EBE92124}" type="presOf" srcId="{F2A98D84-B8F4-4F71-9C0B-60B78AB49B48}" destId="{2B63AC3C-3EF0-49AD-BDD5-3280BBEAD967}" srcOrd="0" destOrd="0" presId="urn:microsoft.com/office/officeart/2005/8/layout/default#2"/>
    <dgm:cxn modelId="{C431A2C7-1112-41D2-A57A-886F3B74F900}" srcId="{C4997C57-22A7-4B27-8D30-878993E699E2}" destId="{5DC6E45A-A354-4F38-9213-F7742A277EAA}" srcOrd="0" destOrd="0" parTransId="{7ED9D974-2C4F-4AD6-834B-490D2D29A82C}" sibTransId="{D8D1BE50-3914-4E6C-B286-8AB7B7A6ACCE}"/>
    <dgm:cxn modelId="{D3A15CF3-F8CC-49C4-B3C1-534E7E66DE57}" type="presOf" srcId="{4105FBF4-2E9E-43D8-BD4F-E6BCB92DF409}" destId="{0D09860A-2122-425D-A23F-1F9385B0AE1C}" srcOrd="0" destOrd="0" presId="urn:microsoft.com/office/officeart/2005/8/layout/default#2"/>
    <dgm:cxn modelId="{ADA7E880-2F6E-49C4-B0E8-3BE3B0F86A27}" srcId="{C4997C57-22A7-4B27-8D30-878993E699E2}" destId="{49500367-C1EA-4ACF-934B-3BE37942CF97}" srcOrd="3" destOrd="0" parTransId="{2CF6F47B-95CA-4782-9E7A-E98CAD1EA4C3}" sibTransId="{31AFB77A-AF19-4929-9B39-3D5DFBB82FF9}"/>
    <dgm:cxn modelId="{472BEAC8-2FED-4243-A0DB-5D838FF2225C}" srcId="{C4997C57-22A7-4B27-8D30-878993E699E2}" destId="{DEE64E1D-1562-4F1A-88BF-21BAB8798AFD}" srcOrd="1" destOrd="0" parTransId="{D400D722-D02B-4F07-A387-7E61BE214753}" sibTransId="{93955D44-903D-4863-BB28-34C9A1D679D0}"/>
    <dgm:cxn modelId="{5E8C8365-8354-4160-AEF9-04882C8A811F}" type="presOf" srcId="{C4997C57-22A7-4B27-8D30-878993E699E2}" destId="{AF1D443E-2E88-414F-B651-FCB6FDCC66DD}" srcOrd="0" destOrd="0" presId="urn:microsoft.com/office/officeart/2005/8/layout/default#2"/>
    <dgm:cxn modelId="{CBBE87CE-08C5-46FA-BB15-14825267346E}" type="presOf" srcId="{24CF7FD2-F04E-4948-BD32-9E4073A2F9A4}" destId="{472C41B4-2CA8-4549-8D7D-98618861173D}" srcOrd="0" destOrd="0" presId="urn:microsoft.com/office/officeart/2005/8/layout/default#2"/>
    <dgm:cxn modelId="{DC7C9180-2FCD-4D4C-908F-EC97FCCAA837}" type="presOf" srcId="{5DC6E45A-A354-4F38-9213-F7742A277EAA}" destId="{87C00C12-F935-49AF-94BE-1DB815EA81CC}" srcOrd="0" destOrd="0" presId="urn:microsoft.com/office/officeart/2005/8/layout/default#2"/>
    <dgm:cxn modelId="{01DEE76A-D672-425B-8FB1-7C546BF9A3A8}" srcId="{C4997C57-22A7-4B27-8D30-878993E699E2}" destId="{4105FBF4-2E9E-43D8-BD4F-E6BCB92DF409}" srcOrd="6" destOrd="0" parTransId="{8129B130-0D16-4AE3-9C23-356FC28402B2}" sibTransId="{9944EA6C-A412-4A71-BBB5-D1DDCE3F4B18}"/>
    <dgm:cxn modelId="{536C5E9D-D7FA-4C6E-B583-70B404659E14}" type="presParOf" srcId="{AF1D443E-2E88-414F-B651-FCB6FDCC66DD}" destId="{87C00C12-F935-49AF-94BE-1DB815EA81CC}" srcOrd="0" destOrd="0" presId="urn:microsoft.com/office/officeart/2005/8/layout/default#2"/>
    <dgm:cxn modelId="{4495768B-D32E-47A5-B077-2916C6C69D69}" type="presParOf" srcId="{AF1D443E-2E88-414F-B651-FCB6FDCC66DD}" destId="{9C2CDAFC-4E4D-453D-B717-52B7C61CDB0E}" srcOrd="1" destOrd="0" presId="urn:microsoft.com/office/officeart/2005/8/layout/default#2"/>
    <dgm:cxn modelId="{5B64A3E3-9AA1-46A0-B125-8280E94E0516}" type="presParOf" srcId="{AF1D443E-2E88-414F-B651-FCB6FDCC66DD}" destId="{DA85E870-60E2-4D1A-99F1-884ABEABC6D9}" srcOrd="2" destOrd="0" presId="urn:microsoft.com/office/officeart/2005/8/layout/default#2"/>
    <dgm:cxn modelId="{930889C5-C3C2-4764-AD94-FEE3333EE7ED}" type="presParOf" srcId="{AF1D443E-2E88-414F-B651-FCB6FDCC66DD}" destId="{7187D036-757E-4924-9B75-FDE0266B568D}" srcOrd="3" destOrd="0" presId="urn:microsoft.com/office/officeart/2005/8/layout/default#2"/>
    <dgm:cxn modelId="{ADDF5E3A-A075-416E-88D3-4ED9700E7EFE}" type="presParOf" srcId="{AF1D443E-2E88-414F-B651-FCB6FDCC66DD}" destId="{F191065A-56DE-41FC-BB11-2286A4A8126E}" srcOrd="4" destOrd="0" presId="urn:microsoft.com/office/officeart/2005/8/layout/default#2"/>
    <dgm:cxn modelId="{8569C3FB-59A8-4770-A697-9E516EF90C54}" type="presParOf" srcId="{AF1D443E-2E88-414F-B651-FCB6FDCC66DD}" destId="{7CCA262B-4632-4758-A21D-F8DC3404E28F}" srcOrd="5" destOrd="0" presId="urn:microsoft.com/office/officeart/2005/8/layout/default#2"/>
    <dgm:cxn modelId="{80638584-F01D-4B87-8EF4-DB71D71821EC}" type="presParOf" srcId="{AF1D443E-2E88-414F-B651-FCB6FDCC66DD}" destId="{C3887063-366E-4E5B-86FE-82DC55E20E4E}" srcOrd="6" destOrd="0" presId="urn:microsoft.com/office/officeart/2005/8/layout/default#2"/>
    <dgm:cxn modelId="{29004132-912E-4FDD-9C6D-2AADB8DD4704}" type="presParOf" srcId="{AF1D443E-2E88-414F-B651-FCB6FDCC66DD}" destId="{3257C898-DA11-4460-A091-1419A01A1729}" srcOrd="7" destOrd="0" presId="urn:microsoft.com/office/officeart/2005/8/layout/default#2"/>
    <dgm:cxn modelId="{2467BD6A-BD74-49B3-BCDF-9C5852F51496}" type="presParOf" srcId="{AF1D443E-2E88-414F-B651-FCB6FDCC66DD}" destId="{472C41B4-2CA8-4549-8D7D-98618861173D}" srcOrd="8" destOrd="0" presId="urn:microsoft.com/office/officeart/2005/8/layout/default#2"/>
    <dgm:cxn modelId="{B0FEDF01-BE1E-496C-8449-85744CEA746E}" type="presParOf" srcId="{AF1D443E-2E88-414F-B651-FCB6FDCC66DD}" destId="{4D41E213-DB3B-43EA-9D9E-0066F9FCF80C}" srcOrd="9" destOrd="0" presId="urn:microsoft.com/office/officeart/2005/8/layout/default#2"/>
    <dgm:cxn modelId="{F0A71C20-6E03-4939-B32C-8BFB553BBB9A}" type="presParOf" srcId="{AF1D443E-2E88-414F-B651-FCB6FDCC66DD}" destId="{2B63AC3C-3EF0-49AD-BDD5-3280BBEAD967}" srcOrd="10" destOrd="0" presId="urn:microsoft.com/office/officeart/2005/8/layout/default#2"/>
    <dgm:cxn modelId="{EF8BFDA8-F32B-4B37-AF77-E771FD4CF7EC}" type="presParOf" srcId="{AF1D443E-2E88-414F-B651-FCB6FDCC66DD}" destId="{7551C90F-5EE6-4C38-ABFF-62FF4034CE4B}" srcOrd="11" destOrd="0" presId="urn:microsoft.com/office/officeart/2005/8/layout/default#2"/>
    <dgm:cxn modelId="{DC9A45CE-1A30-4AC0-97A1-3323534FCB9F}" type="presParOf" srcId="{AF1D443E-2E88-414F-B651-FCB6FDCC66DD}" destId="{0D09860A-2122-425D-A23F-1F9385B0AE1C}" srcOrd="12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8D51140D-2D61-4C63-9D7D-CEADF33A3BB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226513D-0DD0-46AC-85CD-3C90507DB445}">
      <dgm:prSet/>
      <dgm:spPr/>
      <dgm:t>
        <a:bodyPr/>
        <a:lstStyle/>
        <a:p>
          <a:pPr rtl="0"/>
          <a:r>
            <a:rPr lang="ru-RU" b="1" dirty="0" smtClean="0"/>
            <a:t>Другие возможные наименования профессии «Радиационный фармацевт»</a:t>
          </a:r>
          <a:endParaRPr lang="ru-RU" dirty="0"/>
        </a:p>
      </dgm:t>
    </dgm:pt>
    <dgm:pt modelId="{863AEC09-FF2C-47DB-ACC2-D39CED3E7A35}" type="parTrans" cxnId="{F7A5676F-F7EE-4A1F-8745-C5428D676A52}">
      <dgm:prSet/>
      <dgm:spPr/>
      <dgm:t>
        <a:bodyPr/>
        <a:lstStyle/>
        <a:p>
          <a:endParaRPr lang="ru-RU"/>
        </a:p>
      </dgm:t>
    </dgm:pt>
    <dgm:pt modelId="{714E12F1-17B3-48C6-B19A-13AEE37F92CB}" type="sibTrans" cxnId="{F7A5676F-F7EE-4A1F-8745-C5428D676A52}">
      <dgm:prSet/>
      <dgm:spPr/>
      <dgm:t>
        <a:bodyPr/>
        <a:lstStyle/>
        <a:p>
          <a:endParaRPr lang="ru-RU"/>
        </a:p>
      </dgm:t>
    </dgm:pt>
    <dgm:pt modelId="{80FB1540-04A9-4774-8D22-91079723AE3F}">
      <dgm:prSet custT="1"/>
      <dgm:spPr/>
      <dgm:t>
        <a:bodyPr/>
        <a:lstStyle/>
        <a:p>
          <a:pPr rtl="0"/>
          <a:r>
            <a:rPr lang="kk-KZ" sz="1800" dirty="0" smtClean="0">
              <a:solidFill>
                <a:schemeClr val="tx1"/>
              </a:solidFill>
            </a:rPr>
            <a:t>радиохимик-технолог</a:t>
          </a:r>
          <a:endParaRPr lang="ru-RU" sz="1800" dirty="0">
            <a:solidFill>
              <a:schemeClr val="tx1"/>
            </a:solidFill>
          </a:endParaRPr>
        </a:p>
      </dgm:t>
    </dgm:pt>
    <dgm:pt modelId="{75DB88CB-9F97-4D82-9D4D-FEB0AC1DFE52}" type="parTrans" cxnId="{9021A4B0-001E-41B3-A6B7-2B1261296081}">
      <dgm:prSet/>
      <dgm:spPr/>
      <dgm:t>
        <a:bodyPr/>
        <a:lstStyle/>
        <a:p>
          <a:endParaRPr lang="ru-RU"/>
        </a:p>
      </dgm:t>
    </dgm:pt>
    <dgm:pt modelId="{5CE0F085-AEFC-44A6-803C-39BA84E3D02A}" type="sibTrans" cxnId="{9021A4B0-001E-41B3-A6B7-2B1261296081}">
      <dgm:prSet/>
      <dgm:spPr/>
      <dgm:t>
        <a:bodyPr/>
        <a:lstStyle/>
        <a:p>
          <a:endParaRPr lang="ru-RU"/>
        </a:p>
      </dgm:t>
    </dgm:pt>
    <dgm:pt modelId="{445047BD-1514-4279-9849-32E9B7260B19}">
      <dgm:prSet custT="1"/>
      <dgm:spPr/>
      <dgm:t>
        <a:bodyPr/>
        <a:lstStyle/>
        <a:p>
          <a:pPr rtl="0"/>
          <a:r>
            <a:rPr lang="kk-KZ" sz="1800" dirty="0" smtClean="0">
              <a:solidFill>
                <a:schemeClr val="tx1"/>
              </a:solidFill>
            </a:rPr>
            <a:t>радиохимик-аналитик</a:t>
          </a:r>
          <a:endParaRPr lang="ru-RU" sz="1800" dirty="0">
            <a:solidFill>
              <a:schemeClr val="tx1"/>
            </a:solidFill>
          </a:endParaRPr>
        </a:p>
      </dgm:t>
    </dgm:pt>
    <dgm:pt modelId="{91BD8859-3586-4EA1-91D5-DEE4BB068352}" type="parTrans" cxnId="{2EC958D6-8DE0-46BA-A0C8-4E2B698B3139}">
      <dgm:prSet/>
      <dgm:spPr/>
      <dgm:t>
        <a:bodyPr/>
        <a:lstStyle/>
        <a:p>
          <a:endParaRPr lang="ru-RU"/>
        </a:p>
      </dgm:t>
    </dgm:pt>
    <dgm:pt modelId="{1A69BF2C-CF3E-48D0-9C97-DB0FDE487914}" type="sibTrans" cxnId="{2EC958D6-8DE0-46BA-A0C8-4E2B698B3139}">
      <dgm:prSet/>
      <dgm:spPr/>
      <dgm:t>
        <a:bodyPr/>
        <a:lstStyle/>
        <a:p>
          <a:endParaRPr lang="ru-RU"/>
        </a:p>
      </dgm:t>
    </dgm:pt>
    <dgm:pt modelId="{AD172B72-0B7D-41FB-98AA-51B59C519AA5}">
      <dgm:prSet custT="1"/>
      <dgm:spPr/>
      <dgm:t>
        <a:bodyPr/>
        <a:lstStyle/>
        <a:p>
          <a:pPr rtl="0"/>
          <a:r>
            <a:rPr lang="kk-KZ" sz="1800" dirty="0" smtClean="0"/>
            <a:t>радиофармацевт</a:t>
          </a:r>
          <a:endParaRPr lang="ru-RU" sz="1800" dirty="0"/>
        </a:p>
      </dgm:t>
    </dgm:pt>
    <dgm:pt modelId="{22F67AB0-AC98-4F1E-8C19-4512D746F102}" type="parTrans" cxnId="{66DC4950-92AC-4036-B394-7A93E2388EA6}">
      <dgm:prSet/>
      <dgm:spPr/>
      <dgm:t>
        <a:bodyPr/>
        <a:lstStyle/>
        <a:p>
          <a:endParaRPr lang="ru-RU"/>
        </a:p>
      </dgm:t>
    </dgm:pt>
    <dgm:pt modelId="{02592DEA-C9EC-4A1F-B1AA-ACAD2B20D310}" type="sibTrans" cxnId="{66DC4950-92AC-4036-B394-7A93E2388EA6}">
      <dgm:prSet/>
      <dgm:spPr/>
      <dgm:t>
        <a:bodyPr/>
        <a:lstStyle/>
        <a:p>
          <a:endParaRPr lang="ru-RU"/>
        </a:p>
      </dgm:t>
    </dgm:pt>
    <dgm:pt modelId="{C41E11DE-C15F-46BB-9770-C52E71278494}">
      <dgm:prSet custT="1"/>
      <dgm:spPr/>
      <dgm:t>
        <a:bodyPr/>
        <a:lstStyle/>
        <a:p>
          <a:pPr rtl="0"/>
          <a:r>
            <a:rPr lang="kk-KZ" sz="1800" dirty="0" smtClean="0"/>
            <a:t>ядерный фармацевт</a:t>
          </a:r>
          <a:endParaRPr lang="ru-RU" sz="1800" dirty="0"/>
        </a:p>
      </dgm:t>
    </dgm:pt>
    <dgm:pt modelId="{5C5D9BF7-24CA-4B76-8FD8-9249A8B26E23}" type="parTrans" cxnId="{EDB7B67D-C0F5-48ED-B271-98707D6867F2}">
      <dgm:prSet/>
      <dgm:spPr/>
      <dgm:t>
        <a:bodyPr/>
        <a:lstStyle/>
        <a:p>
          <a:endParaRPr lang="ru-RU"/>
        </a:p>
      </dgm:t>
    </dgm:pt>
    <dgm:pt modelId="{0436128A-A1CE-4D37-A908-DF10A308BD89}" type="sibTrans" cxnId="{EDB7B67D-C0F5-48ED-B271-98707D6867F2}">
      <dgm:prSet/>
      <dgm:spPr/>
      <dgm:t>
        <a:bodyPr/>
        <a:lstStyle/>
        <a:p>
          <a:endParaRPr lang="ru-RU"/>
        </a:p>
      </dgm:t>
    </dgm:pt>
    <dgm:pt modelId="{5ED246E8-5781-465F-98F1-84433155731F}">
      <dgm:prSet custT="1"/>
      <dgm:spPr/>
      <dgm:t>
        <a:bodyPr/>
        <a:lstStyle/>
        <a:p>
          <a:pPr rtl="0"/>
          <a:r>
            <a:rPr lang="ru-RU" sz="1800" dirty="0" smtClean="0"/>
            <a:t>специалист обеспечения качества </a:t>
          </a:r>
          <a:r>
            <a:rPr lang="ru-RU" sz="1800" dirty="0" err="1" smtClean="0"/>
            <a:t>радиофармацевтических</a:t>
          </a:r>
          <a:r>
            <a:rPr lang="ru-RU" sz="1800" dirty="0" smtClean="0"/>
            <a:t> лекарственных препаратов</a:t>
          </a:r>
          <a:endParaRPr lang="ru-RU" sz="1800" dirty="0"/>
        </a:p>
      </dgm:t>
    </dgm:pt>
    <dgm:pt modelId="{D36F18F6-445A-4F1A-B3F0-E5A2CB8ACFCB}" type="parTrans" cxnId="{97681E07-2ECE-4EA2-91F7-191BFDAAAF51}">
      <dgm:prSet/>
      <dgm:spPr/>
      <dgm:t>
        <a:bodyPr/>
        <a:lstStyle/>
        <a:p>
          <a:endParaRPr lang="ru-RU"/>
        </a:p>
      </dgm:t>
    </dgm:pt>
    <dgm:pt modelId="{BE31E358-BC23-4AAA-BA4D-7477556C1ACC}" type="sibTrans" cxnId="{97681E07-2ECE-4EA2-91F7-191BFDAAAF51}">
      <dgm:prSet/>
      <dgm:spPr/>
      <dgm:t>
        <a:bodyPr/>
        <a:lstStyle/>
        <a:p>
          <a:endParaRPr lang="ru-RU"/>
        </a:p>
      </dgm:t>
    </dgm:pt>
    <dgm:pt modelId="{B7B0C8F1-204C-41B4-8257-946CB9F97E1A}">
      <dgm:prSet custT="1"/>
      <dgm:spPr/>
      <dgm:t>
        <a:bodyPr/>
        <a:lstStyle/>
        <a:p>
          <a:pPr rtl="0"/>
          <a:r>
            <a:rPr lang="ru-RU" sz="1800" dirty="0" smtClean="0"/>
            <a:t>уполномоченное лицо по качеству РФЛП</a:t>
          </a:r>
          <a:endParaRPr lang="ru-RU" sz="1800" dirty="0"/>
        </a:p>
      </dgm:t>
    </dgm:pt>
    <dgm:pt modelId="{86443BE3-7BDB-47BE-9248-C22CB19960A4}" type="parTrans" cxnId="{C9A7C2F8-E9FA-4528-8A0E-1C12A21A6488}">
      <dgm:prSet/>
      <dgm:spPr/>
      <dgm:t>
        <a:bodyPr/>
        <a:lstStyle/>
        <a:p>
          <a:endParaRPr lang="ru-RU"/>
        </a:p>
      </dgm:t>
    </dgm:pt>
    <dgm:pt modelId="{701220AE-D61F-4726-9BBF-8D2F0074818A}" type="sibTrans" cxnId="{C9A7C2F8-E9FA-4528-8A0E-1C12A21A6488}">
      <dgm:prSet/>
      <dgm:spPr/>
      <dgm:t>
        <a:bodyPr/>
        <a:lstStyle/>
        <a:p>
          <a:endParaRPr lang="ru-RU"/>
        </a:p>
      </dgm:t>
    </dgm:pt>
    <dgm:pt modelId="{54A9B99A-89DD-4B84-AA86-44285DA2CCB1}">
      <dgm:prSet/>
      <dgm:spPr/>
      <dgm:t>
        <a:bodyPr/>
        <a:lstStyle/>
        <a:p>
          <a:pPr rtl="0"/>
          <a:r>
            <a:rPr lang="ru-RU" dirty="0" smtClean="0"/>
            <a:t>Приказ МЗ РК от 10 января 2023 года № 6.</a:t>
          </a:r>
          <a:r>
            <a:rPr lang="ru-RU" b="1" dirty="0" smtClean="0"/>
            <a:t> </a:t>
          </a:r>
          <a:r>
            <a:rPr lang="ru-RU" dirty="0" smtClean="0"/>
            <a:t>Об утверждении стандарта организации оказания медицинской помощи в области ядерной медицины населению РК</a:t>
          </a:r>
          <a:endParaRPr lang="ru-RU" dirty="0"/>
        </a:p>
      </dgm:t>
    </dgm:pt>
    <dgm:pt modelId="{D501D031-04AE-41F4-94EB-BECA327F4DC8}" type="parTrans" cxnId="{B2BBD582-4036-4DE9-9B6F-7CC8A949B024}">
      <dgm:prSet/>
      <dgm:spPr/>
      <dgm:t>
        <a:bodyPr/>
        <a:lstStyle/>
        <a:p>
          <a:endParaRPr lang="ru-RU"/>
        </a:p>
      </dgm:t>
    </dgm:pt>
    <dgm:pt modelId="{DBB86E69-6AAF-4496-8C87-3ABB708812C6}" type="sibTrans" cxnId="{B2BBD582-4036-4DE9-9B6F-7CC8A949B024}">
      <dgm:prSet/>
      <dgm:spPr/>
      <dgm:t>
        <a:bodyPr/>
        <a:lstStyle/>
        <a:p>
          <a:endParaRPr lang="ru-RU"/>
        </a:p>
      </dgm:t>
    </dgm:pt>
    <dgm:pt modelId="{9A539C57-B63D-44D5-BC94-F7E70EF11624}">
      <dgm:prSet custT="1"/>
      <dgm:spPr/>
      <dgm:t>
        <a:bodyPr/>
        <a:lstStyle/>
        <a:p>
          <a:pPr rtl="0"/>
          <a:r>
            <a:rPr lang="ru-RU" sz="1800" dirty="0" smtClean="0"/>
            <a:t>лаборант контроля качества </a:t>
          </a:r>
          <a:r>
            <a:rPr lang="ru-RU" sz="1800" dirty="0" err="1" smtClean="0"/>
            <a:t>радиофармацевтических</a:t>
          </a:r>
          <a:r>
            <a:rPr lang="ru-RU" sz="1800" dirty="0" smtClean="0"/>
            <a:t> лекарственных препаратов</a:t>
          </a:r>
          <a:endParaRPr lang="ru-RU" sz="1800" dirty="0"/>
        </a:p>
      </dgm:t>
    </dgm:pt>
    <dgm:pt modelId="{1EC669FF-A617-43DB-9616-26FF228096C2}" type="parTrans" cxnId="{CF7B6640-0D64-4F4E-B036-98132AC8571A}">
      <dgm:prSet/>
      <dgm:spPr/>
      <dgm:t>
        <a:bodyPr/>
        <a:lstStyle/>
        <a:p>
          <a:endParaRPr lang="ru-RU"/>
        </a:p>
      </dgm:t>
    </dgm:pt>
    <dgm:pt modelId="{1398D425-AAB0-46BF-B945-73BC4C3C234D}" type="sibTrans" cxnId="{CF7B6640-0D64-4F4E-B036-98132AC8571A}">
      <dgm:prSet/>
      <dgm:spPr/>
      <dgm:t>
        <a:bodyPr/>
        <a:lstStyle/>
        <a:p>
          <a:endParaRPr lang="ru-RU"/>
        </a:p>
      </dgm:t>
    </dgm:pt>
    <dgm:pt modelId="{2B76D398-E8CD-4E69-A1AD-48E7BEC866FB}" type="pres">
      <dgm:prSet presAssocID="{8D51140D-2D61-4C63-9D7D-CEADF33A3BB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57FEE07-01B8-41AF-8D29-9BD38CEA50A5}" type="pres">
      <dgm:prSet presAssocID="{A226513D-0DD0-46AC-85CD-3C90507DB445}" presName="linNode" presStyleCnt="0"/>
      <dgm:spPr/>
    </dgm:pt>
    <dgm:pt modelId="{1B4C743A-B140-4B75-AA63-26FCCAF827C8}" type="pres">
      <dgm:prSet presAssocID="{A226513D-0DD0-46AC-85CD-3C90507DB445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6142A3-4222-49F1-A364-2F43AF341326}" type="pres">
      <dgm:prSet presAssocID="{A226513D-0DD0-46AC-85CD-3C90507DB445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3054D9-23AF-439E-A69C-DF3312FF3823}" type="pres">
      <dgm:prSet presAssocID="{714E12F1-17B3-48C6-B19A-13AEE37F92CB}" presName="sp" presStyleCnt="0"/>
      <dgm:spPr/>
    </dgm:pt>
    <dgm:pt modelId="{F38AA7D0-956E-4F8C-BB4D-36BF8A8C9E73}" type="pres">
      <dgm:prSet presAssocID="{54A9B99A-89DD-4B84-AA86-44285DA2CCB1}" presName="linNode" presStyleCnt="0"/>
      <dgm:spPr/>
    </dgm:pt>
    <dgm:pt modelId="{6C935DFE-2F75-4674-97CC-B177A9253C15}" type="pres">
      <dgm:prSet presAssocID="{54A9B99A-89DD-4B84-AA86-44285DA2CCB1}" presName="parentText" presStyleLbl="node1" presStyleIdx="1" presStyleCnt="2" custScaleX="95101" custLinFactNeighborX="2421" custLinFactNeighborY="-46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DB7B67D-C0F5-48ED-B271-98707D6867F2}" srcId="{A226513D-0DD0-46AC-85CD-3C90507DB445}" destId="{C41E11DE-C15F-46BB-9770-C52E71278494}" srcOrd="3" destOrd="0" parTransId="{5C5D9BF7-24CA-4B76-8FD8-9249A8B26E23}" sibTransId="{0436128A-A1CE-4D37-A908-DF10A308BD89}"/>
    <dgm:cxn modelId="{F63B87DB-C19B-461D-A6ED-A8AC8B8E6A32}" type="presOf" srcId="{9A539C57-B63D-44D5-BC94-F7E70EF11624}" destId="{4B6142A3-4222-49F1-A364-2F43AF341326}" srcOrd="0" destOrd="6" presId="urn:microsoft.com/office/officeart/2005/8/layout/vList5"/>
    <dgm:cxn modelId="{9021A4B0-001E-41B3-A6B7-2B1261296081}" srcId="{A226513D-0DD0-46AC-85CD-3C90507DB445}" destId="{80FB1540-04A9-4774-8D22-91079723AE3F}" srcOrd="0" destOrd="0" parTransId="{75DB88CB-9F97-4D82-9D4D-FEB0AC1DFE52}" sibTransId="{5CE0F085-AEFC-44A6-803C-39BA84E3D02A}"/>
    <dgm:cxn modelId="{82F20741-70B6-4EB8-916A-E6C0107DCB77}" type="presOf" srcId="{C41E11DE-C15F-46BB-9770-C52E71278494}" destId="{4B6142A3-4222-49F1-A364-2F43AF341326}" srcOrd="0" destOrd="3" presId="urn:microsoft.com/office/officeart/2005/8/layout/vList5"/>
    <dgm:cxn modelId="{2F02A3CC-CC71-4EA8-88AB-9B6815A8F58C}" type="presOf" srcId="{A226513D-0DD0-46AC-85CD-3C90507DB445}" destId="{1B4C743A-B140-4B75-AA63-26FCCAF827C8}" srcOrd="0" destOrd="0" presId="urn:microsoft.com/office/officeart/2005/8/layout/vList5"/>
    <dgm:cxn modelId="{97681E07-2ECE-4EA2-91F7-191BFDAAAF51}" srcId="{A226513D-0DD0-46AC-85CD-3C90507DB445}" destId="{5ED246E8-5781-465F-98F1-84433155731F}" srcOrd="4" destOrd="0" parTransId="{D36F18F6-445A-4F1A-B3F0-E5A2CB8ACFCB}" sibTransId="{BE31E358-BC23-4AAA-BA4D-7477556C1ACC}"/>
    <dgm:cxn modelId="{CF7B6640-0D64-4F4E-B036-98132AC8571A}" srcId="{A226513D-0DD0-46AC-85CD-3C90507DB445}" destId="{9A539C57-B63D-44D5-BC94-F7E70EF11624}" srcOrd="6" destOrd="0" parTransId="{1EC669FF-A617-43DB-9616-26FF228096C2}" sibTransId="{1398D425-AAB0-46BF-B945-73BC4C3C234D}"/>
    <dgm:cxn modelId="{9683C5EC-7F7D-4FBF-B12C-3137259A337C}" type="presOf" srcId="{445047BD-1514-4279-9849-32E9B7260B19}" destId="{4B6142A3-4222-49F1-A364-2F43AF341326}" srcOrd="0" destOrd="1" presId="urn:microsoft.com/office/officeart/2005/8/layout/vList5"/>
    <dgm:cxn modelId="{808F2B7F-DD14-496B-B450-953629153851}" type="presOf" srcId="{AD172B72-0B7D-41FB-98AA-51B59C519AA5}" destId="{4B6142A3-4222-49F1-A364-2F43AF341326}" srcOrd="0" destOrd="2" presId="urn:microsoft.com/office/officeart/2005/8/layout/vList5"/>
    <dgm:cxn modelId="{C9A7C2F8-E9FA-4528-8A0E-1C12A21A6488}" srcId="{A226513D-0DD0-46AC-85CD-3C90507DB445}" destId="{B7B0C8F1-204C-41B4-8257-946CB9F97E1A}" srcOrd="5" destOrd="0" parTransId="{86443BE3-7BDB-47BE-9248-C22CB19960A4}" sibTransId="{701220AE-D61F-4726-9BBF-8D2F0074818A}"/>
    <dgm:cxn modelId="{6BEE667B-9635-4E97-A77C-064F8506FA23}" type="presOf" srcId="{54A9B99A-89DD-4B84-AA86-44285DA2CCB1}" destId="{6C935DFE-2F75-4674-97CC-B177A9253C15}" srcOrd="0" destOrd="0" presId="urn:microsoft.com/office/officeart/2005/8/layout/vList5"/>
    <dgm:cxn modelId="{E2A38167-C2BD-4FED-B27E-3180293D1315}" type="presOf" srcId="{5ED246E8-5781-465F-98F1-84433155731F}" destId="{4B6142A3-4222-49F1-A364-2F43AF341326}" srcOrd="0" destOrd="4" presId="urn:microsoft.com/office/officeart/2005/8/layout/vList5"/>
    <dgm:cxn modelId="{2EC958D6-8DE0-46BA-A0C8-4E2B698B3139}" srcId="{A226513D-0DD0-46AC-85CD-3C90507DB445}" destId="{445047BD-1514-4279-9849-32E9B7260B19}" srcOrd="1" destOrd="0" parTransId="{91BD8859-3586-4EA1-91D5-DEE4BB068352}" sibTransId="{1A69BF2C-CF3E-48D0-9C97-DB0FDE487914}"/>
    <dgm:cxn modelId="{BAF2E12F-753A-4E91-BFD6-1FB1BAB5BFF7}" type="presOf" srcId="{8D51140D-2D61-4C63-9D7D-CEADF33A3BB4}" destId="{2B76D398-E8CD-4E69-A1AD-48E7BEC866FB}" srcOrd="0" destOrd="0" presId="urn:microsoft.com/office/officeart/2005/8/layout/vList5"/>
    <dgm:cxn modelId="{73E2C61B-3BD0-47AD-BD21-71E4F0B5B03B}" type="presOf" srcId="{80FB1540-04A9-4774-8D22-91079723AE3F}" destId="{4B6142A3-4222-49F1-A364-2F43AF341326}" srcOrd="0" destOrd="0" presId="urn:microsoft.com/office/officeart/2005/8/layout/vList5"/>
    <dgm:cxn modelId="{98745CB0-17C3-4EFD-84C3-83B7E054FD6B}" type="presOf" srcId="{B7B0C8F1-204C-41B4-8257-946CB9F97E1A}" destId="{4B6142A3-4222-49F1-A364-2F43AF341326}" srcOrd="0" destOrd="5" presId="urn:microsoft.com/office/officeart/2005/8/layout/vList5"/>
    <dgm:cxn modelId="{B2BBD582-4036-4DE9-9B6F-7CC8A949B024}" srcId="{8D51140D-2D61-4C63-9D7D-CEADF33A3BB4}" destId="{54A9B99A-89DD-4B84-AA86-44285DA2CCB1}" srcOrd="1" destOrd="0" parTransId="{D501D031-04AE-41F4-94EB-BECA327F4DC8}" sibTransId="{DBB86E69-6AAF-4496-8C87-3ABB708812C6}"/>
    <dgm:cxn modelId="{F7A5676F-F7EE-4A1F-8745-C5428D676A52}" srcId="{8D51140D-2D61-4C63-9D7D-CEADF33A3BB4}" destId="{A226513D-0DD0-46AC-85CD-3C90507DB445}" srcOrd="0" destOrd="0" parTransId="{863AEC09-FF2C-47DB-ACC2-D39CED3E7A35}" sibTransId="{714E12F1-17B3-48C6-B19A-13AEE37F92CB}"/>
    <dgm:cxn modelId="{66DC4950-92AC-4036-B394-7A93E2388EA6}" srcId="{A226513D-0DD0-46AC-85CD-3C90507DB445}" destId="{AD172B72-0B7D-41FB-98AA-51B59C519AA5}" srcOrd="2" destOrd="0" parTransId="{22F67AB0-AC98-4F1E-8C19-4512D746F102}" sibTransId="{02592DEA-C9EC-4A1F-B1AA-ACAD2B20D310}"/>
    <dgm:cxn modelId="{E6B162AD-0C37-4F42-8116-686CDC956463}" type="presParOf" srcId="{2B76D398-E8CD-4E69-A1AD-48E7BEC866FB}" destId="{C57FEE07-01B8-41AF-8D29-9BD38CEA50A5}" srcOrd="0" destOrd="0" presId="urn:microsoft.com/office/officeart/2005/8/layout/vList5"/>
    <dgm:cxn modelId="{65BAB446-7740-4AAC-AD06-7F20B579C2B7}" type="presParOf" srcId="{C57FEE07-01B8-41AF-8D29-9BD38CEA50A5}" destId="{1B4C743A-B140-4B75-AA63-26FCCAF827C8}" srcOrd="0" destOrd="0" presId="urn:microsoft.com/office/officeart/2005/8/layout/vList5"/>
    <dgm:cxn modelId="{3AF20C69-4B7B-4DE2-A92E-AEFFD04460A4}" type="presParOf" srcId="{C57FEE07-01B8-41AF-8D29-9BD38CEA50A5}" destId="{4B6142A3-4222-49F1-A364-2F43AF341326}" srcOrd="1" destOrd="0" presId="urn:microsoft.com/office/officeart/2005/8/layout/vList5"/>
    <dgm:cxn modelId="{132B89DE-72C1-4E85-BDF9-175F79B0491D}" type="presParOf" srcId="{2B76D398-E8CD-4E69-A1AD-48E7BEC866FB}" destId="{653054D9-23AF-439E-A69C-DF3312FF3823}" srcOrd="1" destOrd="0" presId="urn:microsoft.com/office/officeart/2005/8/layout/vList5"/>
    <dgm:cxn modelId="{DD08204F-423E-413F-BB72-B390AC8951DE}" type="presParOf" srcId="{2B76D398-E8CD-4E69-A1AD-48E7BEC866FB}" destId="{F38AA7D0-956E-4F8C-BB4D-36BF8A8C9E73}" srcOrd="2" destOrd="0" presId="urn:microsoft.com/office/officeart/2005/8/layout/vList5"/>
    <dgm:cxn modelId="{56A6D037-2636-4F2D-A445-1F14AD53373E}" type="presParOf" srcId="{F38AA7D0-956E-4F8C-BB4D-36BF8A8C9E73}" destId="{6C935DFE-2F75-4674-97CC-B177A9253C15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FEBA55A1-B2CE-4813-9156-AAD493453C66}" type="doc">
      <dgm:prSet loTypeId="urn:microsoft.com/office/officeart/2005/8/layout/list1" loCatId="list" qsTypeId="urn:microsoft.com/office/officeart/2005/8/quickstyle/simple5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DD232B31-CDF4-4E8F-B5B0-77FC1D578F43}">
      <dgm:prSet custT="1"/>
      <dgm:spPr/>
      <dgm:t>
        <a:bodyPr/>
        <a:lstStyle/>
        <a:p>
          <a:pPr algn="ctr" rtl="0"/>
          <a:r>
            <a:rPr lang="ru-RU" sz="3200" b="1" dirty="0" smtClean="0"/>
            <a:t>Порядок работы отдела производства и контроля качества РФЛП </a:t>
          </a:r>
          <a:endParaRPr lang="ru-RU" sz="3200" dirty="0"/>
        </a:p>
      </dgm:t>
    </dgm:pt>
    <dgm:pt modelId="{F3D23E48-8EB5-4538-AA71-8EFEF719FB1D}" type="parTrans" cxnId="{6C500BB4-DBCB-4585-8AFA-D45182249A46}">
      <dgm:prSet/>
      <dgm:spPr/>
      <dgm:t>
        <a:bodyPr/>
        <a:lstStyle/>
        <a:p>
          <a:endParaRPr lang="ru-RU"/>
        </a:p>
      </dgm:t>
    </dgm:pt>
    <dgm:pt modelId="{53242E3E-F5BA-450E-98CD-6104DE6823E1}" type="sibTrans" cxnId="{6C500BB4-DBCB-4585-8AFA-D45182249A46}">
      <dgm:prSet/>
      <dgm:spPr/>
      <dgm:t>
        <a:bodyPr/>
        <a:lstStyle/>
        <a:p>
          <a:endParaRPr lang="ru-RU"/>
        </a:p>
      </dgm:t>
    </dgm:pt>
    <dgm:pt modelId="{BCAFD5EA-92EF-439F-BA32-AECC708F422A}">
      <dgm:prSet custT="1"/>
      <dgm:spPr/>
      <dgm:t>
        <a:bodyPr/>
        <a:lstStyle/>
        <a:p>
          <a:pPr algn="just" rtl="0"/>
          <a:r>
            <a:rPr lang="ru-RU" sz="2400" dirty="0" smtClean="0"/>
            <a:t>входной контроль качества исходного сырья и материалов (проведение работ на соответствие качества исходных материалов, сырья и упаковки установленным требованиям);</a:t>
          </a:r>
          <a:endParaRPr lang="ru-RU" sz="2400" dirty="0"/>
        </a:p>
      </dgm:t>
    </dgm:pt>
    <dgm:pt modelId="{2FC2BDFC-50B7-492C-8433-A00E2AFCD423}" type="parTrans" cxnId="{C950A189-73B2-4947-BC92-52430FC50D15}">
      <dgm:prSet/>
      <dgm:spPr/>
      <dgm:t>
        <a:bodyPr/>
        <a:lstStyle/>
        <a:p>
          <a:endParaRPr lang="ru-RU"/>
        </a:p>
      </dgm:t>
    </dgm:pt>
    <dgm:pt modelId="{0BF66934-31D5-46C0-B83D-FFCB27571228}" type="sibTrans" cxnId="{C950A189-73B2-4947-BC92-52430FC50D15}">
      <dgm:prSet/>
      <dgm:spPr/>
      <dgm:t>
        <a:bodyPr/>
        <a:lstStyle/>
        <a:p>
          <a:endParaRPr lang="ru-RU"/>
        </a:p>
      </dgm:t>
    </dgm:pt>
    <dgm:pt modelId="{3838DBBD-1158-4017-81C9-5C1076A5B42A}">
      <dgm:prSet custT="1"/>
      <dgm:spPr/>
      <dgm:t>
        <a:bodyPr/>
        <a:lstStyle/>
        <a:p>
          <a:pPr algn="just" rtl="0"/>
          <a:r>
            <a:rPr lang="ru-RU" sz="2400" dirty="0" smtClean="0"/>
            <a:t>наработка радиоизотопов в циклотронах или </a:t>
          </a:r>
          <a:r>
            <a:rPr lang="ru-RU" sz="2400" dirty="0" err="1" smtClean="0"/>
            <a:t>радионуклидных</a:t>
          </a:r>
          <a:r>
            <a:rPr lang="ru-RU" sz="2400" dirty="0" smtClean="0"/>
            <a:t> генераторах;</a:t>
          </a:r>
          <a:endParaRPr lang="ru-RU" sz="2400" dirty="0"/>
        </a:p>
      </dgm:t>
    </dgm:pt>
    <dgm:pt modelId="{60FFA124-F2A2-4252-BAA3-35B895ACC258}" type="parTrans" cxnId="{FEE0C5CE-33D7-460D-9A85-71D3DADB9354}">
      <dgm:prSet/>
      <dgm:spPr/>
      <dgm:t>
        <a:bodyPr/>
        <a:lstStyle/>
        <a:p>
          <a:endParaRPr lang="ru-RU"/>
        </a:p>
      </dgm:t>
    </dgm:pt>
    <dgm:pt modelId="{10EAFCAB-EF2A-476F-AD0E-FB5898577A77}" type="sibTrans" cxnId="{FEE0C5CE-33D7-460D-9A85-71D3DADB9354}">
      <dgm:prSet/>
      <dgm:spPr/>
      <dgm:t>
        <a:bodyPr/>
        <a:lstStyle/>
        <a:p>
          <a:endParaRPr lang="ru-RU"/>
        </a:p>
      </dgm:t>
    </dgm:pt>
    <dgm:pt modelId="{7D3DFBA7-96F6-446A-8735-1581C4E61317}">
      <dgm:prSet custT="1"/>
      <dgm:spPr/>
      <dgm:t>
        <a:bodyPr/>
        <a:lstStyle/>
        <a:p>
          <a:pPr algn="just" rtl="0"/>
          <a:r>
            <a:rPr lang="ru-RU" sz="2400" dirty="0" smtClean="0"/>
            <a:t>введение радиоактивной метки в выбранное положение молекулы </a:t>
          </a:r>
          <a:r>
            <a:rPr lang="ru-RU" sz="2400" dirty="0" err="1" smtClean="0"/>
            <a:t>радиотрейсера</a:t>
          </a:r>
          <a:r>
            <a:rPr lang="ru-RU" sz="2400" dirty="0" smtClean="0"/>
            <a:t>, получение стерильной инъекционной формы РФЛП;</a:t>
          </a:r>
          <a:endParaRPr lang="ru-RU" sz="2400" dirty="0"/>
        </a:p>
      </dgm:t>
    </dgm:pt>
    <dgm:pt modelId="{61967658-1125-41CB-A282-B037F679FFB7}" type="parTrans" cxnId="{36AB6989-3E97-4791-8C5E-BB4ACA5A1A0E}">
      <dgm:prSet/>
      <dgm:spPr/>
      <dgm:t>
        <a:bodyPr/>
        <a:lstStyle/>
        <a:p>
          <a:endParaRPr lang="ru-RU"/>
        </a:p>
      </dgm:t>
    </dgm:pt>
    <dgm:pt modelId="{E9EA21C4-C18A-4CFB-9788-DC7AC7C3131E}" type="sibTrans" cxnId="{36AB6989-3E97-4791-8C5E-BB4ACA5A1A0E}">
      <dgm:prSet/>
      <dgm:spPr/>
      <dgm:t>
        <a:bodyPr/>
        <a:lstStyle/>
        <a:p>
          <a:endParaRPr lang="ru-RU"/>
        </a:p>
      </dgm:t>
    </dgm:pt>
    <dgm:pt modelId="{B15C061E-4FFB-41A3-B42B-23329AB1F1B5}">
      <dgm:prSet custT="1"/>
      <dgm:spPr/>
      <dgm:t>
        <a:bodyPr/>
        <a:lstStyle/>
        <a:p>
          <a:pPr algn="just" rtl="0"/>
          <a:r>
            <a:rPr lang="ru-RU" sz="2400" dirty="0" smtClean="0"/>
            <a:t>контроль качества РФЛП на соответствие заявленным характеристикам;</a:t>
          </a:r>
          <a:endParaRPr lang="ru-RU" sz="2400" dirty="0"/>
        </a:p>
      </dgm:t>
    </dgm:pt>
    <dgm:pt modelId="{D6F12DC7-640B-4B09-A6E8-D99C3C3DD614}" type="parTrans" cxnId="{7EAE6FD3-9C44-40EF-9D8A-20BBCB02B254}">
      <dgm:prSet/>
      <dgm:spPr/>
      <dgm:t>
        <a:bodyPr/>
        <a:lstStyle/>
        <a:p>
          <a:endParaRPr lang="ru-RU"/>
        </a:p>
      </dgm:t>
    </dgm:pt>
    <dgm:pt modelId="{97A55E82-AA12-4A68-AEA7-B96C3E089A53}" type="sibTrans" cxnId="{7EAE6FD3-9C44-40EF-9D8A-20BBCB02B254}">
      <dgm:prSet/>
      <dgm:spPr/>
      <dgm:t>
        <a:bodyPr/>
        <a:lstStyle/>
        <a:p>
          <a:endParaRPr lang="ru-RU"/>
        </a:p>
      </dgm:t>
    </dgm:pt>
    <dgm:pt modelId="{E2D99589-3549-4478-B3FB-54B0773B237E}">
      <dgm:prSet custT="1"/>
      <dgm:spPr/>
      <dgm:t>
        <a:bodyPr/>
        <a:lstStyle/>
        <a:p>
          <a:pPr algn="just" rtl="0"/>
          <a:r>
            <a:rPr lang="ru-RU" sz="2400" dirty="0" smtClean="0"/>
            <a:t>фасовка РФЛП для использования в отделении радиоизотопной диагностики;</a:t>
          </a:r>
          <a:endParaRPr lang="ru-RU" sz="2400" dirty="0"/>
        </a:p>
      </dgm:t>
    </dgm:pt>
    <dgm:pt modelId="{56385C28-B5A8-4520-A604-30A314CEE2E8}" type="parTrans" cxnId="{2D898EA4-E72A-4E1C-ABF2-D3DFB756433E}">
      <dgm:prSet/>
      <dgm:spPr/>
      <dgm:t>
        <a:bodyPr/>
        <a:lstStyle/>
        <a:p>
          <a:endParaRPr lang="ru-RU"/>
        </a:p>
      </dgm:t>
    </dgm:pt>
    <dgm:pt modelId="{C063E751-1CAF-4CAD-BA8C-019DC74000E7}" type="sibTrans" cxnId="{2D898EA4-E72A-4E1C-ABF2-D3DFB756433E}">
      <dgm:prSet/>
      <dgm:spPr/>
      <dgm:t>
        <a:bodyPr/>
        <a:lstStyle/>
        <a:p>
          <a:endParaRPr lang="ru-RU"/>
        </a:p>
      </dgm:t>
    </dgm:pt>
    <dgm:pt modelId="{1E2B5EE8-FBB7-4E02-AC58-12DDE59EC268}">
      <dgm:prSet custT="1"/>
      <dgm:spPr/>
      <dgm:t>
        <a:bodyPr/>
        <a:lstStyle/>
        <a:p>
          <a:pPr algn="just" rtl="0"/>
          <a:r>
            <a:rPr lang="ru-RU" sz="2400" dirty="0" smtClean="0"/>
            <a:t>оформление соответствующей документации всего цикла производства и контроля качества РФЛП;</a:t>
          </a:r>
          <a:endParaRPr lang="ru-RU" sz="2400" dirty="0"/>
        </a:p>
      </dgm:t>
    </dgm:pt>
    <dgm:pt modelId="{1B804A18-7630-472C-B45E-EA77C4A4DF41}" type="parTrans" cxnId="{543416EC-6290-4EB2-9FA9-771EF7EB80F1}">
      <dgm:prSet/>
      <dgm:spPr/>
      <dgm:t>
        <a:bodyPr/>
        <a:lstStyle/>
        <a:p>
          <a:endParaRPr lang="ru-RU"/>
        </a:p>
      </dgm:t>
    </dgm:pt>
    <dgm:pt modelId="{21A29DAC-3B67-4651-8A61-BE19C42DFD0E}" type="sibTrans" cxnId="{543416EC-6290-4EB2-9FA9-771EF7EB80F1}">
      <dgm:prSet/>
      <dgm:spPr/>
      <dgm:t>
        <a:bodyPr/>
        <a:lstStyle/>
        <a:p>
          <a:endParaRPr lang="ru-RU"/>
        </a:p>
      </dgm:t>
    </dgm:pt>
    <dgm:pt modelId="{858D13C2-5D77-4306-8D75-FBBC30086721}">
      <dgm:prSet custT="1"/>
      <dgm:spPr/>
      <dgm:t>
        <a:bodyPr/>
        <a:lstStyle/>
        <a:p>
          <a:pPr algn="just" rtl="0"/>
          <a:r>
            <a:rPr lang="ru-RU" sz="2400" dirty="0" smtClean="0"/>
            <a:t>выдача сертификата соответствия качества, произведенного РФЛП;</a:t>
          </a:r>
          <a:endParaRPr lang="ru-RU" sz="2400" dirty="0"/>
        </a:p>
      </dgm:t>
    </dgm:pt>
    <dgm:pt modelId="{B54881AE-5D12-461B-9DBD-7DBC7E0FDCF6}" type="parTrans" cxnId="{36B0CDBF-AA8C-4332-B07B-F9B1399FD2C9}">
      <dgm:prSet/>
      <dgm:spPr/>
      <dgm:t>
        <a:bodyPr/>
        <a:lstStyle/>
        <a:p>
          <a:endParaRPr lang="ru-RU"/>
        </a:p>
      </dgm:t>
    </dgm:pt>
    <dgm:pt modelId="{910DAA7B-6F63-40DE-9FE4-EA3872BC2894}" type="sibTrans" cxnId="{36B0CDBF-AA8C-4332-B07B-F9B1399FD2C9}">
      <dgm:prSet/>
      <dgm:spPr/>
      <dgm:t>
        <a:bodyPr/>
        <a:lstStyle/>
        <a:p>
          <a:endParaRPr lang="ru-RU"/>
        </a:p>
      </dgm:t>
    </dgm:pt>
    <dgm:pt modelId="{44E0F134-0470-472B-BE8A-2595C35C1E73}">
      <dgm:prSet custT="1"/>
      <dgm:spPr/>
      <dgm:t>
        <a:bodyPr/>
        <a:lstStyle/>
        <a:p>
          <a:pPr algn="just" rtl="0"/>
          <a:r>
            <a:rPr lang="ru-RU" sz="2400" dirty="0" smtClean="0"/>
            <a:t>организация процедуры выпуска продукции.</a:t>
          </a:r>
          <a:endParaRPr lang="ru-RU" sz="2400" dirty="0"/>
        </a:p>
      </dgm:t>
    </dgm:pt>
    <dgm:pt modelId="{B11E9A00-E9B9-411C-8794-52393CBD3EB4}" type="parTrans" cxnId="{4A2F7E40-8E4C-4C74-A85E-5C5C7C5553E8}">
      <dgm:prSet/>
      <dgm:spPr/>
      <dgm:t>
        <a:bodyPr/>
        <a:lstStyle/>
        <a:p>
          <a:endParaRPr lang="ru-RU"/>
        </a:p>
      </dgm:t>
    </dgm:pt>
    <dgm:pt modelId="{662407E7-5253-442F-AD92-B89667E558B6}" type="sibTrans" cxnId="{4A2F7E40-8E4C-4C74-A85E-5C5C7C5553E8}">
      <dgm:prSet/>
      <dgm:spPr/>
      <dgm:t>
        <a:bodyPr/>
        <a:lstStyle/>
        <a:p>
          <a:endParaRPr lang="ru-RU"/>
        </a:p>
      </dgm:t>
    </dgm:pt>
    <dgm:pt modelId="{88CB6F40-F516-45A5-95DA-C4E7BA14A82E}">
      <dgm:prSet custT="1"/>
      <dgm:spPr/>
      <dgm:t>
        <a:bodyPr/>
        <a:lstStyle/>
        <a:p>
          <a:pPr algn="l" rtl="0"/>
          <a:endParaRPr lang="ru-RU" sz="2400" dirty="0"/>
        </a:p>
      </dgm:t>
    </dgm:pt>
    <dgm:pt modelId="{182E9562-A07C-47A0-9C04-5C08FEE51FA9}" type="parTrans" cxnId="{3C20684D-759F-4C8A-9DA4-B45C28868D4E}">
      <dgm:prSet/>
      <dgm:spPr/>
      <dgm:t>
        <a:bodyPr/>
        <a:lstStyle/>
        <a:p>
          <a:endParaRPr lang="ru-RU"/>
        </a:p>
      </dgm:t>
    </dgm:pt>
    <dgm:pt modelId="{D5B320D7-FEB7-4C8F-B280-1069B6897814}" type="sibTrans" cxnId="{3C20684D-759F-4C8A-9DA4-B45C28868D4E}">
      <dgm:prSet/>
      <dgm:spPr/>
      <dgm:t>
        <a:bodyPr/>
        <a:lstStyle/>
        <a:p>
          <a:endParaRPr lang="ru-RU"/>
        </a:p>
      </dgm:t>
    </dgm:pt>
    <dgm:pt modelId="{C390929E-3618-4024-8DBE-AF0B042E4162}" type="pres">
      <dgm:prSet presAssocID="{FEBA55A1-B2CE-4813-9156-AAD493453C6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D47442-D6E3-49E2-A2F4-E1B953E2E89F}" type="pres">
      <dgm:prSet presAssocID="{DD232B31-CDF4-4E8F-B5B0-77FC1D578F43}" presName="parentLin" presStyleCnt="0"/>
      <dgm:spPr/>
    </dgm:pt>
    <dgm:pt modelId="{DC2B292E-023C-4BDE-AF5A-078A2E5F1D79}" type="pres">
      <dgm:prSet presAssocID="{DD232B31-CDF4-4E8F-B5B0-77FC1D578F43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D66DC129-9A30-4E05-928E-4F9E69E1E97E}" type="pres">
      <dgm:prSet presAssocID="{DD232B31-CDF4-4E8F-B5B0-77FC1D578F43}" presName="parentText" presStyleLbl="node1" presStyleIdx="0" presStyleCnt="1" custScaleX="113663" custScaleY="763832" custLinFactY="100000" custLinFactNeighborX="-33898" custLinFactNeighborY="11960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BC9544-2972-4C71-B098-48B067506A6E}" type="pres">
      <dgm:prSet presAssocID="{DD232B31-CDF4-4E8F-B5B0-77FC1D578F43}" presName="negativeSpace" presStyleCnt="0"/>
      <dgm:spPr/>
    </dgm:pt>
    <dgm:pt modelId="{15632772-4D4D-4909-BFF2-7B1A62C55728}" type="pres">
      <dgm:prSet presAssocID="{DD232B31-CDF4-4E8F-B5B0-77FC1D578F43}" presName="childText" presStyleLbl="conFgAcc1" presStyleIdx="0" presStyleCnt="1" custScaleY="122822" custLinFactY="-1104" custLinFactNeighborX="-12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D898EA4-E72A-4E1C-ABF2-D3DFB756433E}" srcId="{DD232B31-CDF4-4E8F-B5B0-77FC1D578F43}" destId="{E2D99589-3549-4478-B3FB-54B0773B237E}" srcOrd="5" destOrd="0" parTransId="{56385C28-B5A8-4520-A604-30A314CEE2E8}" sibTransId="{C063E751-1CAF-4CAD-BA8C-019DC74000E7}"/>
    <dgm:cxn modelId="{D11BE4C2-9684-41E7-A9BD-939A5195682F}" type="presOf" srcId="{B15C061E-4FFB-41A3-B42B-23329AB1F1B5}" destId="{15632772-4D4D-4909-BFF2-7B1A62C55728}" srcOrd="0" destOrd="4" presId="urn:microsoft.com/office/officeart/2005/8/layout/list1"/>
    <dgm:cxn modelId="{1B3A0F28-2BD3-4232-AF62-FF36EDB91EF3}" type="presOf" srcId="{BCAFD5EA-92EF-439F-BA32-AECC708F422A}" destId="{15632772-4D4D-4909-BFF2-7B1A62C55728}" srcOrd="0" destOrd="1" presId="urn:microsoft.com/office/officeart/2005/8/layout/list1"/>
    <dgm:cxn modelId="{C8875171-580D-49E8-AEF4-758250A961B9}" type="presOf" srcId="{DD232B31-CDF4-4E8F-B5B0-77FC1D578F43}" destId="{DC2B292E-023C-4BDE-AF5A-078A2E5F1D79}" srcOrd="0" destOrd="0" presId="urn:microsoft.com/office/officeart/2005/8/layout/list1"/>
    <dgm:cxn modelId="{543416EC-6290-4EB2-9FA9-771EF7EB80F1}" srcId="{DD232B31-CDF4-4E8F-B5B0-77FC1D578F43}" destId="{1E2B5EE8-FBB7-4E02-AC58-12DDE59EC268}" srcOrd="6" destOrd="0" parTransId="{1B804A18-7630-472C-B45E-EA77C4A4DF41}" sibTransId="{21A29DAC-3B67-4651-8A61-BE19C42DFD0E}"/>
    <dgm:cxn modelId="{C950A189-73B2-4947-BC92-52430FC50D15}" srcId="{DD232B31-CDF4-4E8F-B5B0-77FC1D578F43}" destId="{BCAFD5EA-92EF-439F-BA32-AECC708F422A}" srcOrd="1" destOrd="0" parTransId="{2FC2BDFC-50B7-492C-8433-A00E2AFCD423}" sibTransId="{0BF66934-31D5-46C0-B83D-FFCB27571228}"/>
    <dgm:cxn modelId="{C2F34019-7615-477C-8CBF-24F7B0BEADB5}" type="presOf" srcId="{FEBA55A1-B2CE-4813-9156-AAD493453C66}" destId="{C390929E-3618-4024-8DBE-AF0B042E4162}" srcOrd="0" destOrd="0" presId="urn:microsoft.com/office/officeart/2005/8/layout/list1"/>
    <dgm:cxn modelId="{36B0CDBF-AA8C-4332-B07B-F9B1399FD2C9}" srcId="{DD232B31-CDF4-4E8F-B5B0-77FC1D578F43}" destId="{858D13C2-5D77-4306-8D75-FBBC30086721}" srcOrd="7" destOrd="0" parTransId="{B54881AE-5D12-461B-9DBD-7DBC7E0FDCF6}" sibTransId="{910DAA7B-6F63-40DE-9FE4-EA3872BC2894}"/>
    <dgm:cxn modelId="{1341F639-C52B-4190-8E68-8495838968DD}" type="presOf" srcId="{44E0F134-0470-472B-BE8A-2595C35C1E73}" destId="{15632772-4D4D-4909-BFF2-7B1A62C55728}" srcOrd="0" destOrd="8" presId="urn:microsoft.com/office/officeart/2005/8/layout/list1"/>
    <dgm:cxn modelId="{6C500BB4-DBCB-4585-8AFA-D45182249A46}" srcId="{FEBA55A1-B2CE-4813-9156-AAD493453C66}" destId="{DD232B31-CDF4-4E8F-B5B0-77FC1D578F43}" srcOrd="0" destOrd="0" parTransId="{F3D23E48-8EB5-4538-AA71-8EFEF719FB1D}" sibTransId="{53242E3E-F5BA-450E-98CD-6104DE6823E1}"/>
    <dgm:cxn modelId="{4C49F091-C1D2-4F30-BC1F-1D2E6116D8B2}" type="presOf" srcId="{DD232B31-CDF4-4E8F-B5B0-77FC1D578F43}" destId="{D66DC129-9A30-4E05-928E-4F9E69E1E97E}" srcOrd="1" destOrd="0" presId="urn:microsoft.com/office/officeart/2005/8/layout/list1"/>
    <dgm:cxn modelId="{37CF6B15-C3F4-4612-AA60-C416E9111903}" type="presOf" srcId="{858D13C2-5D77-4306-8D75-FBBC30086721}" destId="{15632772-4D4D-4909-BFF2-7B1A62C55728}" srcOrd="0" destOrd="7" presId="urn:microsoft.com/office/officeart/2005/8/layout/list1"/>
    <dgm:cxn modelId="{4A2F7E40-8E4C-4C74-A85E-5C5C7C5553E8}" srcId="{DD232B31-CDF4-4E8F-B5B0-77FC1D578F43}" destId="{44E0F134-0470-472B-BE8A-2595C35C1E73}" srcOrd="8" destOrd="0" parTransId="{B11E9A00-E9B9-411C-8794-52393CBD3EB4}" sibTransId="{662407E7-5253-442F-AD92-B89667E558B6}"/>
    <dgm:cxn modelId="{FEE0C5CE-33D7-460D-9A85-71D3DADB9354}" srcId="{DD232B31-CDF4-4E8F-B5B0-77FC1D578F43}" destId="{3838DBBD-1158-4017-81C9-5C1076A5B42A}" srcOrd="2" destOrd="0" parTransId="{60FFA124-F2A2-4252-BAA3-35B895ACC258}" sibTransId="{10EAFCAB-EF2A-476F-AD0E-FB5898577A77}"/>
    <dgm:cxn modelId="{5F44232A-5CAC-4209-B7AF-4B0CDCA7E04F}" type="presOf" srcId="{3838DBBD-1158-4017-81C9-5C1076A5B42A}" destId="{15632772-4D4D-4909-BFF2-7B1A62C55728}" srcOrd="0" destOrd="2" presId="urn:microsoft.com/office/officeart/2005/8/layout/list1"/>
    <dgm:cxn modelId="{4FAD28B5-11F2-4299-854E-59DFED248001}" type="presOf" srcId="{E2D99589-3549-4478-B3FB-54B0773B237E}" destId="{15632772-4D4D-4909-BFF2-7B1A62C55728}" srcOrd="0" destOrd="5" presId="urn:microsoft.com/office/officeart/2005/8/layout/list1"/>
    <dgm:cxn modelId="{1B520CEC-5DAA-4F3B-9075-D2CB391F0056}" type="presOf" srcId="{1E2B5EE8-FBB7-4E02-AC58-12DDE59EC268}" destId="{15632772-4D4D-4909-BFF2-7B1A62C55728}" srcOrd="0" destOrd="6" presId="urn:microsoft.com/office/officeart/2005/8/layout/list1"/>
    <dgm:cxn modelId="{7EAE6FD3-9C44-40EF-9D8A-20BBCB02B254}" srcId="{DD232B31-CDF4-4E8F-B5B0-77FC1D578F43}" destId="{B15C061E-4FFB-41A3-B42B-23329AB1F1B5}" srcOrd="4" destOrd="0" parTransId="{D6F12DC7-640B-4B09-A6E8-D99C3C3DD614}" sibTransId="{97A55E82-AA12-4A68-AEA7-B96C3E089A53}"/>
    <dgm:cxn modelId="{48DEF047-F602-4C94-B555-47AC36CDE1C9}" type="presOf" srcId="{7D3DFBA7-96F6-446A-8735-1581C4E61317}" destId="{15632772-4D4D-4909-BFF2-7B1A62C55728}" srcOrd="0" destOrd="3" presId="urn:microsoft.com/office/officeart/2005/8/layout/list1"/>
    <dgm:cxn modelId="{289321E7-BEF5-4BAA-B49F-BDCA3D6C8A3A}" type="presOf" srcId="{88CB6F40-F516-45A5-95DA-C4E7BA14A82E}" destId="{15632772-4D4D-4909-BFF2-7B1A62C55728}" srcOrd="0" destOrd="0" presId="urn:microsoft.com/office/officeart/2005/8/layout/list1"/>
    <dgm:cxn modelId="{3C20684D-759F-4C8A-9DA4-B45C28868D4E}" srcId="{DD232B31-CDF4-4E8F-B5B0-77FC1D578F43}" destId="{88CB6F40-F516-45A5-95DA-C4E7BA14A82E}" srcOrd="0" destOrd="0" parTransId="{182E9562-A07C-47A0-9C04-5C08FEE51FA9}" sibTransId="{D5B320D7-FEB7-4C8F-B280-1069B6897814}"/>
    <dgm:cxn modelId="{36AB6989-3E97-4791-8C5E-BB4ACA5A1A0E}" srcId="{DD232B31-CDF4-4E8F-B5B0-77FC1D578F43}" destId="{7D3DFBA7-96F6-446A-8735-1581C4E61317}" srcOrd="3" destOrd="0" parTransId="{61967658-1125-41CB-A282-B037F679FFB7}" sibTransId="{E9EA21C4-C18A-4CFB-9788-DC7AC7C3131E}"/>
    <dgm:cxn modelId="{BC88B06F-76D8-42C2-8284-D85A414D2DB9}" type="presParOf" srcId="{C390929E-3618-4024-8DBE-AF0B042E4162}" destId="{D8D47442-D6E3-49E2-A2F4-E1B953E2E89F}" srcOrd="0" destOrd="0" presId="urn:microsoft.com/office/officeart/2005/8/layout/list1"/>
    <dgm:cxn modelId="{58F8A3DE-C243-4C5D-A6E8-A4BA6122762C}" type="presParOf" srcId="{D8D47442-D6E3-49E2-A2F4-E1B953E2E89F}" destId="{DC2B292E-023C-4BDE-AF5A-078A2E5F1D79}" srcOrd="0" destOrd="0" presId="urn:microsoft.com/office/officeart/2005/8/layout/list1"/>
    <dgm:cxn modelId="{213212BE-5B8D-4BF6-814C-61A6250BE650}" type="presParOf" srcId="{D8D47442-D6E3-49E2-A2F4-E1B953E2E89F}" destId="{D66DC129-9A30-4E05-928E-4F9E69E1E97E}" srcOrd="1" destOrd="0" presId="urn:microsoft.com/office/officeart/2005/8/layout/list1"/>
    <dgm:cxn modelId="{98EC699E-96F7-4498-8637-92D0126EAF21}" type="presParOf" srcId="{C390929E-3618-4024-8DBE-AF0B042E4162}" destId="{C8BC9544-2972-4C71-B098-48B067506A6E}" srcOrd="1" destOrd="0" presId="urn:microsoft.com/office/officeart/2005/8/layout/list1"/>
    <dgm:cxn modelId="{58A66914-05D9-48AD-8688-DE5B1AAE0552}" type="presParOf" srcId="{C390929E-3618-4024-8DBE-AF0B042E4162}" destId="{15632772-4D4D-4909-BFF2-7B1A62C55728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94188A33-82B2-4F60-84BB-72D39535FA77}" type="doc">
      <dgm:prSet loTypeId="urn:microsoft.com/office/officeart/2005/8/layout/vList5" loCatId="list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8285F0CA-EF1F-4671-8A6C-99884FE1E928}">
      <dgm:prSet custT="1"/>
      <dgm:spPr/>
      <dgm:t>
        <a:bodyPr/>
        <a:lstStyle/>
        <a:p>
          <a:pPr rtl="0"/>
          <a:r>
            <a:rPr lang="ru-RU" sz="3200" b="1" dirty="0" smtClean="0"/>
            <a:t>Разница подуровней:</a:t>
          </a:r>
        </a:p>
        <a:p>
          <a:pPr rtl="0"/>
          <a:r>
            <a:rPr lang="ru-RU" sz="2400" b="1" dirty="0" smtClean="0"/>
            <a:t>(</a:t>
          </a:r>
          <a:r>
            <a:rPr lang="ru-RU" sz="2000" b="1" dirty="0" smtClean="0"/>
            <a:t>из правил разработки карточек профессии</a:t>
          </a:r>
          <a:r>
            <a:rPr lang="ru-RU" sz="2400" b="1" dirty="0" smtClean="0"/>
            <a:t>)</a:t>
          </a:r>
          <a:endParaRPr lang="ru-RU" sz="2400" dirty="0"/>
        </a:p>
      </dgm:t>
    </dgm:pt>
    <dgm:pt modelId="{BB0EC63D-1FC3-4273-8CAD-F66F5764F9D2}" type="parTrans" cxnId="{4F4A6C35-3E18-4B20-90CA-00C7092F0764}">
      <dgm:prSet/>
      <dgm:spPr/>
      <dgm:t>
        <a:bodyPr/>
        <a:lstStyle/>
        <a:p>
          <a:endParaRPr lang="ru-RU"/>
        </a:p>
      </dgm:t>
    </dgm:pt>
    <dgm:pt modelId="{B3CE5CE1-42EF-4D85-AA13-B4B3B436063D}" type="sibTrans" cxnId="{4F4A6C35-3E18-4B20-90CA-00C7092F0764}">
      <dgm:prSet/>
      <dgm:spPr/>
      <dgm:t>
        <a:bodyPr/>
        <a:lstStyle/>
        <a:p>
          <a:endParaRPr lang="ru-RU"/>
        </a:p>
      </dgm:t>
    </dgm:pt>
    <dgm:pt modelId="{A260211D-FE59-4F5A-98CF-2927C52C74E2}">
      <dgm:prSet/>
      <dgm:spPr/>
      <dgm:t>
        <a:bodyPr/>
        <a:lstStyle/>
        <a:p>
          <a:pPr algn="just" rtl="0"/>
          <a:r>
            <a:rPr lang="ru-RU" dirty="0" smtClean="0"/>
            <a:t>Основная цель деятельности подуровней разная, усложняются в зависимости от компетенции в подуровнях.</a:t>
          </a:r>
          <a:endParaRPr lang="ru-RU" dirty="0"/>
        </a:p>
      </dgm:t>
    </dgm:pt>
    <dgm:pt modelId="{E84D3EA9-610D-4480-9C5A-279BF3B0A562}" type="parTrans" cxnId="{6B0F8C21-5966-4DA1-BDBF-52AD369002AF}">
      <dgm:prSet/>
      <dgm:spPr/>
      <dgm:t>
        <a:bodyPr/>
        <a:lstStyle/>
        <a:p>
          <a:endParaRPr lang="ru-RU"/>
        </a:p>
      </dgm:t>
    </dgm:pt>
    <dgm:pt modelId="{387C0F4E-2DC0-44A2-A0D5-D88E73B4CA4F}" type="sibTrans" cxnId="{6B0F8C21-5966-4DA1-BDBF-52AD369002AF}">
      <dgm:prSet/>
      <dgm:spPr/>
      <dgm:t>
        <a:bodyPr/>
        <a:lstStyle/>
        <a:p>
          <a:endParaRPr lang="ru-RU"/>
        </a:p>
      </dgm:t>
    </dgm:pt>
    <dgm:pt modelId="{4D729F05-F5B4-4DB4-A0A7-918B969C0B00}">
      <dgm:prSet/>
      <dgm:spPr/>
      <dgm:t>
        <a:bodyPr/>
        <a:lstStyle/>
        <a:p>
          <a:pPr algn="just" rtl="0"/>
          <a:r>
            <a:rPr lang="ru-RU" dirty="0" smtClean="0"/>
            <a:t>С ростом уровня квалификации специалистов, каждый последующий уровень подразумевает выполнение функций предыдущего уровня и расширение их в соответствие с новыми компетенциями.</a:t>
          </a:r>
          <a:endParaRPr lang="ru-RU" dirty="0"/>
        </a:p>
      </dgm:t>
    </dgm:pt>
    <dgm:pt modelId="{9FDF6B00-2A6B-4005-A3CC-E4BB1EF73B67}" type="parTrans" cxnId="{C139585E-3228-4486-AFE1-0F66EE280C21}">
      <dgm:prSet/>
      <dgm:spPr/>
      <dgm:t>
        <a:bodyPr/>
        <a:lstStyle/>
        <a:p>
          <a:endParaRPr lang="ru-RU"/>
        </a:p>
      </dgm:t>
    </dgm:pt>
    <dgm:pt modelId="{FE852F3D-66D8-4991-83B7-E31209EA45C2}" type="sibTrans" cxnId="{C139585E-3228-4486-AFE1-0F66EE280C21}">
      <dgm:prSet/>
      <dgm:spPr/>
      <dgm:t>
        <a:bodyPr/>
        <a:lstStyle/>
        <a:p>
          <a:endParaRPr lang="ru-RU"/>
        </a:p>
      </dgm:t>
    </dgm:pt>
    <dgm:pt modelId="{C877228B-FBAC-4F72-ACFA-24742433A415}">
      <dgm:prSet/>
      <dgm:spPr/>
      <dgm:t>
        <a:bodyPr/>
        <a:lstStyle/>
        <a:p>
          <a:pPr algn="just" rtl="0"/>
          <a:r>
            <a:rPr lang="ru-RU" dirty="0" smtClean="0"/>
            <a:t>Дополнительные трудовые функции усложняются с повышением уровня компетенции в подуровнях</a:t>
          </a:r>
          <a:endParaRPr lang="ru-RU" dirty="0"/>
        </a:p>
      </dgm:t>
    </dgm:pt>
    <dgm:pt modelId="{BB6A6EE7-7D50-4258-9525-2A96589B1DDF}" type="parTrans" cxnId="{BF711E81-89C8-4B90-A98F-08676B952E54}">
      <dgm:prSet/>
      <dgm:spPr/>
      <dgm:t>
        <a:bodyPr/>
        <a:lstStyle/>
        <a:p>
          <a:endParaRPr lang="ru-RU"/>
        </a:p>
      </dgm:t>
    </dgm:pt>
    <dgm:pt modelId="{F4C42140-896E-4D3B-91CB-73A9410B49D5}" type="sibTrans" cxnId="{BF711E81-89C8-4B90-A98F-08676B952E54}">
      <dgm:prSet/>
      <dgm:spPr/>
      <dgm:t>
        <a:bodyPr/>
        <a:lstStyle/>
        <a:p>
          <a:endParaRPr lang="ru-RU"/>
        </a:p>
      </dgm:t>
    </dgm:pt>
    <dgm:pt modelId="{7D429DD0-9CF4-4393-A1C6-B4CCA97628E3}">
      <dgm:prSet/>
      <dgm:spPr/>
      <dgm:t>
        <a:bodyPr/>
        <a:lstStyle/>
        <a:p>
          <a:pPr algn="just" rtl="0"/>
          <a:r>
            <a:rPr lang="ru-RU" dirty="0" smtClean="0"/>
            <a:t>Требования к личностным компетенциям повышаются в зависимости от повышения уровня.</a:t>
          </a:r>
          <a:endParaRPr lang="ru-RU" dirty="0"/>
        </a:p>
      </dgm:t>
    </dgm:pt>
    <dgm:pt modelId="{CEC19F8B-A757-4AE4-B05F-B3900524C357}" type="parTrans" cxnId="{C07F2415-1FF0-4F3A-9D0E-8718275943BF}">
      <dgm:prSet/>
      <dgm:spPr/>
      <dgm:t>
        <a:bodyPr/>
        <a:lstStyle/>
        <a:p>
          <a:endParaRPr lang="ru-RU"/>
        </a:p>
      </dgm:t>
    </dgm:pt>
    <dgm:pt modelId="{26FDF403-915E-45DD-B849-B45975591783}" type="sibTrans" cxnId="{C07F2415-1FF0-4F3A-9D0E-8718275943BF}">
      <dgm:prSet/>
      <dgm:spPr/>
      <dgm:t>
        <a:bodyPr/>
        <a:lstStyle/>
        <a:p>
          <a:endParaRPr lang="ru-RU"/>
        </a:p>
      </dgm:t>
    </dgm:pt>
    <dgm:pt modelId="{A475BC31-C30C-4D33-B314-FDEF40393D2D}" type="pres">
      <dgm:prSet presAssocID="{94188A33-82B2-4F60-84BB-72D39535FA7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1848A52-01D7-4287-9CC3-302E1DCBFDEF}" type="pres">
      <dgm:prSet presAssocID="{8285F0CA-EF1F-4671-8A6C-99884FE1E928}" presName="linNode" presStyleCnt="0"/>
      <dgm:spPr/>
    </dgm:pt>
    <dgm:pt modelId="{C9EB492D-AC7D-4A82-9E93-08DCE4D63B31}" type="pres">
      <dgm:prSet presAssocID="{8285F0CA-EF1F-4671-8A6C-99884FE1E928}" presName="parentText" presStyleLbl="node1" presStyleIdx="0" presStyleCnt="1" custLinFactNeighborX="-2511" custLinFactNeighborY="68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46EAB7-E41F-4E7C-88AD-BA41FD772DB5}" type="pres">
      <dgm:prSet presAssocID="{8285F0CA-EF1F-4671-8A6C-99884FE1E928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F4A6C35-3E18-4B20-90CA-00C7092F0764}" srcId="{94188A33-82B2-4F60-84BB-72D39535FA77}" destId="{8285F0CA-EF1F-4671-8A6C-99884FE1E928}" srcOrd="0" destOrd="0" parTransId="{BB0EC63D-1FC3-4273-8CAD-F66F5764F9D2}" sibTransId="{B3CE5CE1-42EF-4D85-AA13-B4B3B436063D}"/>
    <dgm:cxn modelId="{1E7CF818-7E6D-4EAB-B362-D7E7EF57BF6D}" type="presOf" srcId="{A260211D-FE59-4F5A-98CF-2927C52C74E2}" destId="{7C46EAB7-E41F-4E7C-88AD-BA41FD772DB5}" srcOrd="0" destOrd="0" presId="urn:microsoft.com/office/officeart/2005/8/layout/vList5"/>
    <dgm:cxn modelId="{6B0F8C21-5966-4DA1-BDBF-52AD369002AF}" srcId="{8285F0CA-EF1F-4671-8A6C-99884FE1E928}" destId="{A260211D-FE59-4F5A-98CF-2927C52C74E2}" srcOrd="0" destOrd="0" parTransId="{E84D3EA9-610D-4480-9C5A-279BF3B0A562}" sibTransId="{387C0F4E-2DC0-44A2-A0D5-D88E73B4CA4F}"/>
    <dgm:cxn modelId="{4C7C4031-16CB-4B81-BD2E-312B4341A5F2}" type="presOf" srcId="{7D429DD0-9CF4-4393-A1C6-B4CCA97628E3}" destId="{7C46EAB7-E41F-4E7C-88AD-BA41FD772DB5}" srcOrd="0" destOrd="3" presId="urn:microsoft.com/office/officeart/2005/8/layout/vList5"/>
    <dgm:cxn modelId="{3D40D290-9A0F-4624-A91C-B4A36B77A861}" type="presOf" srcId="{8285F0CA-EF1F-4671-8A6C-99884FE1E928}" destId="{C9EB492D-AC7D-4A82-9E93-08DCE4D63B31}" srcOrd="0" destOrd="0" presId="urn:microsoft.com/office/officeart/2005/8/layout/vList5"/>
    <dgm:cxn modelId="{BE22A7EA-4DB1-44E0-8497-38E8EA17AD53}" type="presOf" srcId="{94188A33-82B2-4F60-84BB-72D39535FA77}" destId="{A475BC31-C30C-4D33-B314-FDEF40393D2D}" srcOrd="0" destOrd="0" presId="urn:microsoft.com/office/officeart/2005/8/layout/vList5"/>
    <dgm:cxn modelId="{C139585E-3228-4486-AFE1-0F66EE280C21}" srcId="{8285F0CA-EF1F-4671-8A6C-99884FE1E928}" destId="{4D729F05-F5B4-4DB4-A0A7-918B969C0B00}" srcOrd="1" destOrd="0" parTransId="{9FDF6B00-2A6B-4005-A3CC-E4BB1EF73B67}" sibTransId="{FE852F3D-66D8-4991-83B7-E31209EA45C2}"/>
    <dgm:cxn modelId="{873B4BBD-4E17-4828-93DC-D29D639F8E3F}" type="presOf" srcId="{C877228B-FBAC-4F72-ACFA-24742433A415}" destId="{7C46EAB7-E41F-4E7C-88AD-BA41FD772DB5}" srcOrd="0" destOrd="2" presId="urn:microsoft.com/office/officeart/2005/8/layout/vList5"/>
    <dgm:cxn modelId="{C07F2415-1FF0-4F3A-9D0E-8718275943BF}" srcId="{8285F0CA-EF1F-4671-8A6C-99884FE1E928}" destId="{7D429DD0-9CF4-4393-A1C6-B4CCA97628E3}" srcOrd="3" destOrd="0" parTransId="{CEC19F8B-A757-4AE4-B05F-B3900524C357}" sibTransId="{26FDF403-915E-45DD-B849-B45975591783}"/>
    <dgm:cxn modelId="{E54D78A7-A55B-458D-AC7B-700A4F67DDD7}" type="presOf" srcId="{4D729F05-F5B4-4DB4-A0A7-918B969C0B00}" destId="{7C46EAB7-E41F-4E7C-88AD-BA41FD772DB5}" srcOrd="0" destOrd="1" presId="urn:microsoft.com/office/officeart/2005/8/layout/vList5"/>
    <dgm:cxn modelId="{BF711E81-89C8-4B90-A98F-08676B952E54}" srcId="{8285F0CA-EF1F-4671-8A6C-99884FE1E928}" destId="{C877228B-FBAC-4F72-ACFA-24742433A415}" srcOrd="2" destOrd="0" parTransId="{BB6A6EE7-7D50-4258-9525-2A96589B1DDF}" sibTransId="{F4C42140-896E-4D3B-91CB-73A9410B49D5}"/>
    <dgm:cxn modelId="{DBAAEEDD-1CDC-405F-90D9-25DCFAAE41D9}" type="presParOf" srcId="{A475BC31-C30C-4D33-B314-FDEF40393D2D}" destId="{11848A52-01D7-4287-9CC3-302E1DCBFDEF}" srcOrd="0" destOrd="0" presId="urn:microsoft.com/office/officeart/2005/8/layout/vList5"/>
    <dgm:cxn modelId="{B9A6FD3E-36FF-4189-9857-544AC9F8512A}" type="presParOf" srcId="{11848A52-01D7-4287-9CC3-302E1DCBFDEF}" destId="{C9EB492D-AC7D-4A82-9E93-08DCE4D63B31}" srcOrd="0" destOrd="0" presId="urn:microsoft.com/office/officeart/2005/8/layout/vList5"/>
    <dgm:cxn modelId="{A959566E-057D-4F83-838A-F8799C5877A2}" type="presParOf" srcId="{11848A52-01D7-4287-9CC3-302E1DCBFDEF}" destId="{7C46EAB7-E41F-4E7C-88AD-BA41FD772DB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BE05D063-C947-4D58-8C42-F6C9C109E654}" type="doc">
      <dgm:prSet loTypeId="urn:microsoft.com/office/officeart/2005/8/layout/orgChart1" loCatId="hierarchy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E43C008C-F431-4545-A274-72053393DBBA}">
      <dgm:prSet custT="1"/>
      <dgm:spPr/>
      <dgm:t>
        <a:bodyPr/>
        <a:lstStyle/>
        <a:p>
          <a:pPr rtl="0"/>
          <a:r>
            <a:rPr lang="ru-RU" sz="2000" b="1" dirty="0" smtClean="0"/>
            <a:t>7.1.</a:t>
          </a:r>
          <a:r>
            <a:rPr lang="ru-RU" sz="2000" dirty="0" smtClean="0"/>
            <a:t> Участие в организации изготовления /производства и контроля качества радиофармацевтических препаратов в промышленных предприятиях, центрах ядерной медицины, институтах и ПЭТ-центрах по производству и контролю качества радиофармацевтических лекарственных препаратов (РФЛП).</a:t>
          </a:r>
          <a:endParaRPr lang="ru-RU" sz="2000" dirty="0"/>
        </a:p>
      </dgm:t>
    </dgm:pt>
    <dgm:pt modelId="{6EA2E71C-3819-4211-BED2-8595ABD4AAB4}" type="parTrans" cxnId="{7739BFAB-EE15-462D-8098-BE949FC211C3}">
      <dgm:prSet/>
      <dgm:spPr/>
      <dgm:t>
        <a:bodyPr/>
        <a:lstStyle/>
        <a:p>
          <a:endParaRPr lang="ru-RU"/>
        </a:p>
      </dgm:t>
    </dgm:pt>
    <dgm:pt modelId="{0E376E51-8879-4775-836A-F93BCEA3787F}" type="sibTrans" cxnId="{7739BFAB-EE15-462D-8098-BE949FC211C3}">
      <dgm:prSet/>
      <dgm:spPr/>
      <dgm:t>
        <a:bodyPr/>
        <a:lstStyle/>
        <a:p>
          <a:endParaRPr lang="ru-RU"/>
        </a:p>
      </dgm:t>
    </dgm:pt>
    <dgm:pt modelId="{7C65C236-319E-4A2D-A87E-2A777DEABFD1}">
      <dgm:prSet custT="1"/>
      <dgm:spPr/>
      <dgm:t>
        <a:bodyPr/>
        <a:lstStyle/>
        <a:p>
          <a:pPr rtl="0"/>
          <a:r>
            <a:rPr lang="ru-RU" sz="2000" dirty="0" smtClean="0"/>
            <a:t>Участие в организации изготовления/производства и контроля качества РФЛП</a:t>
          </a:r>
          <a:endParaRPr lang="ru-RU" sz="2000" dirty="0"/>
        </a:p>
      </dgm:t>
    </dgm:pt>
    <dgm:pt modelId="{4D56267A-38C8-4CE8-B656-1AFE2449A947}" type="parTrans" cxnId="{DC034A50-C686-4509-9F86-2B8CAA0CC44F}">
      <dgm:prSet/>
      <dgm:spPr/>
      <dgm:t>
        <a:bodyPr/>
        <a:lstStyle/>
        <a:p>
          <a:endParaRPr lang="ru-RU"/>
        </a:p>
      </dgm:t>
    </dgm:pt>
    <dgm:pt modelId="{0B067470-AF8F-470B-BB94-7FC37687670E}" type="sibTrans" cxnId="{DC034A50-C686-4509-9F86-2B8CAA0CC44F}">
      <dgm:prSet/>
      <dgm:spPr/>
      <dgm:t>
        <a:bodyPr/>
        <a:lstStyle/>
        <a:p>
          <a:endParaRPr lang="ru-RU"/>
        </a:p>
      </dgm:t>
    </dgm:pt>
    <dgm:pt modelId="{2E651DE6-5946-4B85-BE06-CFC9CD556BB8}">
      <dgm:prSet custT="1"/>
      <dgm:spPr/>
      <dgm:t>
        <a:bodyPr/>
        <a:lstStyle/>
        <a:p>
          <a:pPr rtl="0"/>
          <a:r>
            <a:rPr lang="ru-RU" sz="2000" dirty="0" smtClean="0"/>
            <a:t>Проведение контроля качества готового РФЛП в соответствии с Нормативным документом </a:t>
          </a:r>
          <a:r>
            <a:rPr lang="ru-RU" sz="2000" dirty="0" smtClean="0">
              <a:solidFill>
                <a:schemeClr val="tx1"/>
              </a:solidFill>
            </a:rPr>
            <a:t>, регламентирующим качество</a:t>
          </a:r>
          <a:endParaRPr lang="ru-RU" sz="2000" dirty="0">
            <a:solidFill>
              <a:schemeClr val="tx1"/>
            </a:solidFill>
          </a:endParaRPr>
        </a:p>
      </dgm:t>
    </dgm:pt>
    <dgm:pt modelId="{20DD9944-9ABB-4037-8A37-E329EF71943A}" type="parTrans" cxnId="{5351BDB6-FB7E-4324-A063-FD2AC011AB02}">
      <dgm:prSet/>
      <dgm:spPr/>
      <dgm:t>
        <a:bodyPr/>
        <a:lstStyle/>
        <a:p>
          <a:endParaRPr lang="ru-RU"/>
        </a:p>
      </dgm:t>
    </dgm:pt>
    <dgm:pt modelId="{BAF8A7FC-2015-492C-B817-4645773D4369}" type="sibTrans" cxnId="{5351BDB6-FB7E-4324-A063-FD2AC011AB02}">
      <dgm:prSet/>
      <dgm:spPr/>
      <dgm:t>
        <a:bodyPr/>
        <a:lstStyle/>
        <a:p>
          <a:endParaRPr lang="ru-RU"/>
        </a:p>
      </dgm:t>
    </dgm:pt>
    <dgm:pt modelId="{024C5590-DE51-4699-B92E-9BF73D5922F0}">
      <dgm:prSet/>
      <dgm:spPr/>
      <dgm:t>
        <a:bodyPr/>
        <a:lstStyle/>
        <a:p>
          <a:pPr rtl="0"/>
          <a:r>
            <a:rPr lang="ru-RU" dirty="0" smtClean="0"/>
            <a:t>Участие в организации обеспечения радиационной безопасности при выполнении цикла производства, контроля качества и фасовки РФЛП.</a:t>
          </a:r>
          <a:endParaRPr lang="ru-RU" dirty="0"/>
        </a:p>
      </dgm:t>
    </dgm:pt>
    <dgm:pt modelId="{E080D662-1CE1-40A5-8B94-8B28868B0FB2}" type="parTrans" cxnId="{9FDC2311-9B5B-412C-9C22-B6E77724C3EF}">
      <dgm:prSet/>
      <dgm:spPr/>
      <dgm:t>
        <a:bodyPr/>
        <a:lstStyle/>
        <a:p>
          <a:endParaRPr lang="ru-RU"/>
        </a:p>
      </dgm:t>
    </dgm:pt>
    <dgm:pt modelId="{5314A03C-78CC-425D-A66B-3FB482FFE44F}" type="sibTrans" cxnId="{9FDC2311-9B5B-412C-9C22-B6E77724C3EF}">
      <dgm:prSet/>
      <dgm:spPr/>
      <dgm:t>
        <a:bodyPr/>
        <a:lstStyle/>
        <a:p>
          <a:endParaRPr lang="ru-RU"/>
        </a:p>
      </dgm:t>
    </dgm:pt>
    <dgm:pt modelId="{0950E16A-A8B9-4DF0-98E9-1B9ECA532A76}" type="pres">
      <dgm:prSet presAssocID="{BE05D063-C947-4D58-8C42-F6C9C109E65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77F5E22-241E-4438-BE3F-5C67CCFD42CA}" type="pres">
      <dgm:prSet presAssocID="{E43C008C-F431-4545-A274-72053393DBBA}" presName="hierRoot1" presStyleCnt="0">
        <dgm:presLayoutVars>
          <dgm:hierBranch val="init"/>
        </dgm:presLayoutVars>
      </dgm:prSet>
      <dgm:spPr/>
    </dgm:pt>
    <dgm:pt modelId="{C5ED5D27-ECC6-450E-B6A4-98CA296845A9}" type="pres">
      <dgm:prSet presAssocID="{E43C008C-F431-4545-A274-72053393DBBA}" presName="rootComposite1" presStyleCnt="0"/>
      <dgm:spPr/>
    </dgm:pt>
    <dgm:pt modelId="{BA025FE8-7CD6-4E5F-9CE8-248408C5D07B}" type="pres">
      <dgm:prSet presAssocID="{E43C008C-F431-4545-A274-72053393DBBA}" presName="rootText1" presStyleLbl="node0" presStyleIdx="0" presStyleCnt="1" custScaleX="391728" custScaleY="10035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9D8AFD1-C955-4688-833C-7CC0EA65E672}" type="pres">
      <dgm:prSet presAssocID="{E43C008C-F431-4545-A274-72053393DBBA}" presName="rootConnector1" presStyleLbl="node1" presStyleIdx="0" presStyleCnt="0"/>
      <dgm:spPr/>
      <dgm:t>
        <a:bodyPr/>
        <a:lstStyle/>
        <a:p>
          <a:endParaRPr lang="ru-RU"/>
        </a:p>
      </dgm:t>
    </dgm:pt>
    <dgm:pt modelId="{B3C61814-6ACA-4A1E-8731-2560D018DD0B}" type="pres">
      <dgm:prSet presAssocID="{E43C008C-F431-4545-A274-72053393DBBA}" presName="hierChild2" presStyleCnt="0"/>
      <dgm:spPr/>
    </dgm:pt>
    <dgm:pt modelId="{E4BD8DA1-DED4-4887-87D3-746372EEAB71}" type="pres">
      <dgm:prSet presAssocID="{4D56267A-38C8-4CE8-B656-1AFE2449A947}" presName="Name37" presStyleLbl="parChTrans1D2" presStyleIdx="0" presStyleCnt="3"/>
      <dgm:spPr/>
      <dgm:t>
        <a:bodyPr/>
        <a:lstStyle/>
        <a:p>
          <a:endParaRPr lang="ru-RU"/>
        </a:p>
      </dgm:t>
    </dgm:pt>
    <dgm:pt modelId="{7FF9AB75-9ED2-4D66-A969-4FCF95E5B3C7}" type="pres">
      <dgm:prSet presAssocID="{7C65C236-319E-4A2D-A87E-2A777DEABFD1}" presName="hierRoot2" presStyleCnt="0">
        <dgm:presLayoutVars>
          <dgm:hierBranch val="init"/>
        </dgm:presLayoutVars>
      </dgm:prSet>
      <dgm:spPr/>
    </dgm:pt>
    <dgm:pt modelId="{7E88E259-401D-4BD9-B0C4-20A49BB72138}" type="pres">
      <dgm:prSet presAssocID="{7C65C236-319E-4A2D-A87E-2A777DEABFD1}" presName="rootComposite" presStyleCnt="0"/>
      <dgm:spPr/>
    </dgm:pt>
    <dgm:pt modelId="{39D19B70-B129-4840-ACCE-283BEC005918}" type="pres">
      <dgm:prSet presAssocID="{7C65C236-319E-4A2D-A87E-2A777DEABFD1}" presName="rootText" presStyleLbl="node2" presStyleIdx="0" presStyleCnt="3" custScaleX="145194" custLinFactNeighborX="2801" custLinFactNeighborY="9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B126AAB-5D0C-4A39-8EB0-61A911D4A9DD}" type="pres">
      <dgm:prSet presAssocID="{7C65C236-319E-4A2D-A87E-2A777DEABFD1}" presName="rootConnector" presStyleLbl="node2" presStyleIdx="0" presStyleCnt="3"/>
      <dgm:spPr/>
      <dgm:t>
        <a:bodyPr/>
        <a:lstStyle/>
        <a:p>
          <a:endParaRPr lang="ru-RU"/>
        </a:p>
      </dgm:t>
    </dgm:pt>
    <dgm:pt modelId="{77E0CCF7-7998-451F-9417-2B0138DE5CD0}" type="pres">
      <dgm:prSet presAssocID="{7C65C236-319E-4A2D-A87E-2A777DEABFD1}" presName="hierChild4" presStyleCnt="0"/>
      <dgm:spPr/>
    </dgm:pt>
    <dgm:pt modelId="{31AEC15F-8663-4064-AC11-8FE918649ABF}" type="pres">
      <dgm:prSet presAssocID="{7C65C236-319E-4A2D-A87E-2A777DEABFD1}" presName="hierChild5" presStyleCnt="0"/>
      <dgm:spPr/>
    </dgm:pt>
    <dgm:pt modelId="{2628A90D-7CE4-4F24-A010-19DEC5B49C32}" type="pres">
      <dgm:prSet presAssocID="{20DD9944-9ABB-4037-8A37-E329EF71943A}" presName="Name37" presStyleLbl="parChTrans1D2" presStyleIdx="1" presStyleCnt="3"/>
      <dgm:spPr/>
      <dgm:t>
        <a:bodyPr/>
        <a:lstStyle/>
        <a:p>
          <a:endParaRPr lang="ru-RU"/>
        </a:p>
      </dgm:t>
    </dgm:pt>
    <dgm:pt modelId="{9BE8B3F7-ADF0-46A8-B93C-31FD9F560651}" type="pres">
      <dgm:prSet presAssocID="{2E651DE6-5946-4B85-BE06-CFC9CD556BB8}" presName="hierRoot2" presStyleCnt="0">
        <dgm:presLayoutVars>
          <dgm:hierBranch val="init"/>
        </dgm:presLayoutVars>
      </dgm:prSet>
      <dgm:spPr/>
    </dgm:pt>
    <dgm:pt modelId="{9AAFEF30-4752-4137-8FD0-F57C4F6471B6}" type="pres">
      <dgm:prSet presAssocID="{2E651DE6-5946-4B85-BE06-CFC9CD556BB8}" presName="rootComposite" presStyleCnt="0"/>
      <dgm:spPr/>
    </dgm:pt>
    <dgm:pt modelId="{17DDFD7C-8F40-4E8D-AFFA-02216F3AAA81}" type="pres">
      <dgm:prSet presAssocID="{2E651DE6-5946-4B85-BE06-CFC9CD556BB8}" presName="rootText" presStyleLbl="node2" presStyleIdx="1" presStyleCnt="3" custScaleX="180828" custScaleY="118751" custLinFactNeighborX="275" custLinFactNeighborY="9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02829C8-6F5C-4FA7-A918-CD3E72A84A6F}" type="pres">
      <dgm:prSet presAssocID="{2E651DE6-5946-4B85-BE06-CFC9CD556BB8}" presName="rootConnector" presStyleLbl="node2" presStyleIdx="1" presStyleCnt="3"/>
      <dgm:spPr/>
      <dgm:t>
        <a:bodyPr/>
        <a:lstStyle/>
        <a:p>
          <a:endParaRPr lang="ru-RU"/>
        </a:p>
      </dgm:t>
    </dgm:pt>
    <dgm:pt modelId="{40D1E741-7A0B-4BB1-96AC-0E3BDFB5D690}" type="pres">
      <dgm:prSet presAssocID="{2E651DE6-5946-4B85-BE06-CFC9CD556BB8}" presName="hierChild4" presStyleCnt="0"/>
      <dgm:spPr/>
    </dgm:pt>
    <dgm:pt modelId="{38FABE13-7722-46C3-A4BC-5BEADBD98FE0}" type="pres">
      <dgm:prSet presAssocID="{2E651DE6-5946-4B85-BE06-CFC9CD556BB8}" presName="hierChild5" presStyleCnt="0"/>
      <dgm:spPr/>
    </dgm:pt>
    <dgm:pt modelId="{315049AC-72B3-417B-93C9-CD81B78358A2}" type="pres">
      <dgm:prSet presAssocID="{E080D662-1CE1-40A5-8B94-8B28868B0FB2}" presName="Name37" presStyleLbl="parChTrans1D2" presStyleIdx="2" presStyleCnt="3"/>
      <dgm:spPr/>
      <dgm:t>
        <a:bodyPr/>
        <a:lstStyle/>
        <a:p>
          <a:endParaRPr lang="ru-RU"/>
        </a:p>
      </dgm:t>
    </dgm:pt>
    <dgm:pt modelId="{F79E3929-3741-411A-8C44-F7D2E2C4CDBF}" type="pres">
      <dgm:prSet presAssocID="{024C5590-DE51-4699-B92E-9BF73D5922F0}" presName="hierRoot2" presStyleCnt="0">
        <dgm:presLayoutVars>
          <dgm:hierBranch val="init"/>
        </dgm:presLayoutVars>
      </dgm:prSet>
      <dgm:spPr/>
    </dgm:pt>
    <dgm:pt modelId="{BE07C496-C64E-4729-97D6-2081681E1BB8}" type="pres">
      <dgm:prSet presAssocID="{024C5590-DE51-4699-B92E-9BF73D5922F0}" presName="rootComposite" presStyleCnt="0"/>
      <dgm:spPr/>
    </dgm:pt>
    <dgm:pt modelId="{E81221F4-2AA8-41A0-9C6F-8E2B889EC20A}" type="pres">
      <dgm:prSet presAssocID="{024C5590-DE51-4699-B92E-9BF73D5922F0}" presName="rootText" presStyleLbl="node2" presStyleIdx="2" presStyleCnt="3" custScaleX="13339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A0D938E-0250-4CB3-94AD-B3535F5E2F03}" type="pres">
      <dgm:prSet presAssocID="{024C5590-DE51-4699-B92E-9BF73D5922F0}" presName="rootConnector" presStyleLbl="node2" presStyleIdx="2" presStyleCnt="3"/>
      <dgm:spPr/>
      <dgm:t>
        <a:bodyPr/>
        <a:lstStyle/>
        <a:p>
          <a:endParaRPr lang="ru-RU"/>
        </a:p>
      </dgm:t>
    </dgm:pt>
    <dgm:pt modelId="{59B34998-818A-484B-BE57-94ED6082FC9D}" type="pres">
      <dgm:prSet presAssocID="{024C5590-DE51-4699-B92E-9BF73D5922F0}" presName="hierChild4" presStyleCnt="0"/>
      <dgm:spPr/>
    </dgm:pt>
    <dgm:pt modelId="{3FF3CDC2-B65E-4C1A-9685-CDC859C7CDD2}" type="pres">
      <dgm:prSet presAssocID="{024C5590-DE51-4699-B92E-9BF73D5922F0}" presName="hierChild5" presStyleCnt="0"/>
      <dgm:spPr/>
    </dgm:pt>
    <dgm:pt modelId="{DF9210F8-4DD0-4A42-9C67-93D3BE0BAFED}" type="pres">
      <dgm:prSet presAssocID="{E43C008C-F431-4545-A274-72053393DBBA}" presName="hierChild3" presStyleCnt="0"/>
      <dgm:spPr/>
    </dgm:pt>
  </dgm:ptLst>
  <dgm:cxnLst>
    <dgm:cxn modelId="{0DC01E0E-6828-4A94-8D2E-F52750C379EA}" type="presOf" srcId="{BE05D063-C947-4D58-8C42-F6C9C109E654}" destId="{0950E16A-A8B9-4DF0-98E9-1B9ECA532A76}" srcOrd="0" destOrd="0" presId="urn:microsoft.com/office/officeart/2005/8/layout/orgChart1"/>
    <dgm:cxn modelId="{4EDA2CAE-CAE9-4925-91BB-F4BC9081C321}" type="presOf" srcId="{024C5590-DE51-4699-B92E-9BF73D5922F0}" destId="{E81221F4-2AA8-41A0-9C6F-8E2B889EC20A}" srcOrd="0" destOrd="0" presId="urn:microsoft.com/office/officeart/2005/8/layout/orgChart1"/>
    <dgm:cxn modelId="{DC034A50-C686-4509-9F86-2B8CAA0CC44F}" srcId="{E43C008C-F431-4545-A274-72053393DBBA}" destId="{7C65C236-319E-4A2D-A87E-2A777DEABFD1}" srcOrd="0" destOrd="0" parTransId="{4D56267A-38C8-4CE8-B656-1AFE2449A947}" sibTransId="{0B067470-AF8F-470B-BB94-7FC37687670E}"/>
    <dgm:cxn modelId="{427A5907-26A7-4247-8AFD-59D2C8A6F8AD}" type="presOf" srcId="{4D56267A-38C8-4CE8-B656-1AFE2449A947}" destId="{E4BD8DA1-DED4-4887-87D3-746372EEAB71}" srcOrd="0" destOrd="0" presId="urn:microsoft.com/office/officeart/2005/8/layout/orgChart1"/>
    <dgm:cxn modelId="{4A0D8411-6A3C-4507-9B2E-4CF7673FBE51}" type="presOf" srcId="{20DD9944-9ABB-4037-8A37-E329EF71943A}" destId="{2628A90D-7CE4-4F24-A010-19DEC5B49C32}" srcOrd="0" destOrd="0" presId="urn:microsoft.com/office/officeart/2005/8/layout/orgChart1"/>
    <dgm:cxn modelId="{7739BFAB-EE15-462D-8098-BE949FC211C3}" srcId="{BE05D063-C947-4D58-8C42-F6C9C109E654}" destId="{E43C008C-F431-4545-A274-72053393DBBA}" srcOrd="0" destOrd="0" parTransId="{6EA2E71C-3819-4211-BED2-8595ABD4AAB4}" sibTransId="{0E376E51-8879-4775-836A-F93BCEA3787F}"/>
    <dgm:cxn modelId="{E31453E7-8589-46D9-925D-3F52EA533306}" type="presOf" srcId="{7C65C236-319E-4A2D-A87E-2A777DEABFD1}" destId="{39D19B70-B129-4840-ACCE-283BEC005918}" srcOrd="0" destOrd="0" presId="urn:microsoft.com/office/officeart/2005/8/layout/orgChart1"/>
    <dgm:cxn modelId="{69F6CA2F-ECEB-4FBE-A32A-9FC8487B1C74}" type="presOf" srcId="{E43C008C-F431-4545-A274-72053393DBBA}" destId="{BA025FE8-7CD6-4E5F-9CE8-248408C5D07B}" srcOrd="0" destOrd="0" presId="urn:microsoft.com/office/officeart/2005/8/layout/orgChart1"/>
    <dgm:cxn modelId="{5A9097B0-F289-41A6-912B-B24DF26C131E}" type="presOf" srcId="{7C65C236-319E-4A2D-A87E-2A777DEABFD1}" destId="{EB126AAB-5D0C-4A39-8EB0-61A911D4A9DD}" srcOrd="1" destOrd="0" presId="urn:microsoft.com/office/officeart/2005/8/layout/orgChart1"/>
    <dgm:cxn modelId="{5351BDB6-FB7E-4324-A063-FD2AC011AB02}" srcId="{E43C008C-F431-4545-A274-72053393DBBA}" destId="{2E651DE6-5946-4B85-BE06-CFC9CD556BB8}" srcOrd="1" destOrd="0" parTransId="{20DD9944-9ABB-4037-8A37-E329EF71943A}" sibTransId="{BAF8A7FC-2015-492C-B817-4645773D4369}"/>
    <dgm:cxn modelId="{01C30EFB-0AE1-4CAE-B30A-7E7B139EDCE4}" type="presOf" srcId="{024C5590-DE51-4699-B92E-9BF73D5922F0}" destId="{3A0D938E-0250-4CB3-94AD-B3535F5E2F03}" srcOrd="1" destOrd="0" presId="urn:microsoft.com/office/officeart/2005/8/layout/orgChart1"/>
    <dgm:cxn modelId="{9FDC2311-9B5B-412C-9C22-B6E77724C3EF}" srcId="{E43C008C-F431-4545-A274-72053393DBBA}" destId="{024C5590-DE51-4699-B92E-9BF73D5922F0}" srcOrd="2" destOrd="0" parTransId="{E080D662-1CE1-40A5-8B94-8B28868B0FB2}" sibTransId="{5314A03C-78CC-425D-A66B-3FB482FFE44F}"/>
    <dgm:cxn modelId="{AD41DF82-DA19-4C45-B692-7674D5C0D56F}" type="presOf" srcId="{E080D662-1CE1-40A5-8B94-8B28868B0FB2}" destId="{315049AC-72B3-417B-93C9-CD81B78358A2}" srcOrd="0" destOrd="0" presId="urn:microsoft.com/office/officeart/2005/8/layout/orgChart1"/>
    <dgm:cxn modelId="{A75F88E9-40F3-4032-A11C-46649DB1C67B}" type="presOf" srcId="{E43C008C-F431-4545-A274-72053393DBBA}" destId="{19D8AFD1-C955-4688-833C-7CC0EA65E672}" srcOrd="1" destOrd="0" presId="urn:microsoft.com/office/officeart/2005/8/layout/orgChart1"/>
    <dgm:cxn modelId="{D04A0295-C9F7-408B-91B0-16654914EDF9}" type="presOf" srcId="{2E651DE6-5946-4B85-BE06-CFC9CD556BB8}" destId="{17DDFD7C-8F40-4E8D-AFFA-02216F3AAA81}" srcOrd="0" destOrd="0" presId="urn:microsoft.com/office/officeart/2005/8/layout/orgChart1"/>
    <dgm:cxn modelId="{3F1B8A20-299F-41C9-89A9-64BC6814718D}" type="presOf" srcId="{2E651DE6-5946-4B85-BE06-CFC9CD556BB8}" destId="{C02829C8-6F5C-4FA7-A918-CD3E72A84A6F}" srcOrd="1" destOrd="0" presId="urn:microsoft.com/office/officeart/2005/8/layout/orgChart1"/>
    <dgm:cxn modelId="{805B3838-2FEE-4059-842C-C43F9627D62A}" type="presParOf" srcId="{0950E16A-A8B9-4DF0-98E9-1B9ECA532A76}" destId="{877F5E22-241E-4438-BE3F-5C67CCFD42CA}" srcOrd="0" destOrd="0" presId="urn:microsoft.com/office/officeart/2005/8/layout/orgChart1"/>
    <dgm:cxn modelId="{B264D4F2-4162-4B2B-828B-AA803406C7AF}" type="presParOf" srcId="{877F5E22-241E-4438-BE3F-5C67CCFD42CA}" destId="{C5ED5D27-ECC6-450E-B6A4-98CA296845A9}" srcOrd="0" destOrd="0" presId="urn:microsoft.com/office/officeart/2005/8/layout/orgChart1"/>
    <dgm:cxn modelId="{A2670F16-504F-4D18-96F7-3B4128416250}" type="presParOf" srcId="{C5ED5D27-ECC6-450E-B6A4-98CA296845A9}" destId="{BA025FE8-7CD6-4E5F-9CE8-248408C5D07B}" srcOrd="0" destOrd="0" presId="urn:microsoft.com/office/officeart/2005/8/layout/orgChart1"/>
    <dgm:cxn modelId="{A9B5116E-EF89-47AA-BA0B-8164872978FA}" type="presParOf" srcId="{C5ED5D27-ECC6-450E-B6A4-98CA296845A9}" destId="{19D8AFD1-C955-4688-833C-7CC0EA65E672}" srcOrd="1" destOrd="0" presId="urn:microsoft.com/office/officeart/2005/8/layout/orgChart1"/>
    <dgm:cxn modelId="{6A874713-35E0-4BA5-832D-F55916F846CA}" type="presParOf" srcId="{877F5E22-241E-4438-BE3F-5C67CCFD42CA}" destId="{B3C61814-6ACA-4A1E-8731-2560D018DD0B}" srcOrd="1" destOrd="0" presId="urn:microsoft.com/office/officeart/2005/8/layout/orgChart1"/>
    <dgm:cxn modelId="{D681C2F8-8CEB-4F82-86A1-18F2086608EE}" type="presParOf" srcId="{B3C61814-6ACA-4A1E-8731-2560D018DD0B}" destId="{E4BD8DA1-DED4-4887-87D3-746372EEAB71}" srcOrd="0" destOrd="0" presId="urn:microsoft.com/office/officeart/2005/8/layout/orgChart1"/>
    <dgm:cxn modelId="{86F3A5E0-5BA3-4D61-9519-D8FA7E418CC5}" type="presParOf" srcId="{B3C61814-6ACA-4A1E-8731-2560D018DD0B}" destId="{7FF9AB75-9ED2-4D66-A969-4FCF95E5B3C7}" srcOrd="1" destOrd="0" presId="urn:microsoft.com/office/officeart/2005/8/layout/orgChart1"/>
    <dgm:cxn modelId="{F4994B72-48EC-4436-8A64-070AE1E395F1}" type="presParOf" srcId="{7FF9AB75-9ED2-4D66-A969-4FCF95E5B3C7}" destId="{7E88E259-401D-4BD9-B0C4-20A49BB72138}" srcOrd="0" destOrd="0" presId="urn:microsoft.com/office/officeart/2005/8/layout/orgChart1"/>
    <dgm:cxn modelId="{AF19DA71-77DE-42D7-9A9B-DB2CE6FDD563}" type="presParOf" srcId="{7E88E259-401D-4BD9-B0C4-20A49BB72138}" destId="{39D19B70-B129-4840-ACCE-283BEC005918}" srcOrd="0" destOrd="0" presId="urn:microsoft.com/office/officeart/2005/8/layout/orgChart1"/>
    <dgm:cxn modelId="{6E3EED0D-7D00-453E-8311-3977E8788623}" type="presParOf" srcId="{7E88E259-401D-4BD9-B0C4-20A49BB72138}" destId="{EB126AAB-5D0C-4A39-8EB0-61A911D4A9DD}" srcOrd="1" destOrd="0" presId="urn:microsoft.com/office/officeart/2005/8/layout/orgChart1"/>
    <dgm:cxn modelId="{59D9E483-C97D-4E98-9711-9F0762DC4FC6}" type="presParOf" srcId="{7FF9AB75-9ED2-4D66-A969-4FCF95E5B3C7}" destId="{77E0CCF7-7998-451F-9417-2B0138DE5CD0}" srcOrd="1" destOrd="0" presId="urn:microsoft.com/office/officeart/2005/8/layout/orgChart1"/>
    <dgm:cxn modelId="{11B8BFFB-F60C-4E18-9064-696D85FE2DEB}" type="presParOf" srcId="{7FF9AB75-9ED2-4D66-A969-4FCF95E5B3C7}" destId="{31AEC15F-8663-4064-AC11-8FE918649ABF}" srcOrd="2" destOrd="0" presId="urn:microsoft.com/office/officeart/2005/8/layout/orgChart1"/>
    <dgm:cxn modelId="{738A8B39-8EA5-4C59-BEFB-7901329BA30F}" type="presParOf" srcId="{B3C61814-6ACA-4A1E-8731-2560D018DD0B}" destId="{2628A90D-7CE4-4F24-A010-19DEC5B49C32}" srcOrd="2" destOrd="0" presId="urn:microsoft.com/office/officeart/2005/8/layout/orgChart1"/>
    <dgm:cxn modelId="{0CDC07DC-9D79-4E27-ABE6-8586656DD671}" type="presParOf" srcId="{B3C61814-6ACA-4A1E-8731-2560D018DD0B}" destId="{9BE8B3F7-ADF0-46A8-B93C-31FD9F560651}" srcOrd="3" destOrd="0" presId="urn:microsoft.com/office/officeart/2005/8/layout/orgChart1"/>
    <dgm:cxn modelId="{3C57C016-31A2-49D0-A49F-F6D9FEDDC1ED}" type="presParOf" srcId="{9BE8B3F7-ADF0-46A8-B93C-31FD9F560651}" destId="{9AAFEF30-4752-4137-8FD0-F57C4F6471B6}" srcOrd="0" destOrd="0" presId="urn:microsoft.com/office/officeart/2005/8/layout/orgChart1"/>
    <dgm:cxn modelId="{2537CA0B-88A9-4F46-A889-93878C6B13A0}" type="presParOf" srcId="{9AAFEF30-4752-4137-8FD0-F57C4F6471B6}" destId="{17DDFD7C-8F40-4E8D-AFFA-02216F3AAA81}" srcOrd="0" destOrd="0" presId="urn:microsoft.com/office/officeart/2005/8/layout/orgChart1"/>
    <dgm:cxn modelId="{396ACB0C-2C73-42A0-8FF3-99615AB1C767}" type="presParOf" srcId="{9AAFEF30-4752-4137-8FD0-F57C4F6471B6}" destId="{C02829C8-6F5C-4FA7-A918-CD3E72A84A6F}" srcOrd="1" destOrd="0" presId="urn:microsoft.com/office/officeart/2005/8/layout/orgChart1"/>
    <dgm:cxn modelId="{12E82029-45A3-412C-9755-50B8CA5EB62F}" type="presParOf" srcId="{9BE8B3F7-ADF0-46A8-B93C-31FD9F560651}" destId="{40D1E741-7A0B-4BB1-96AC-0E3BDFB5D690}" srcOrd="1" destOrd="0" presId="urn:microsoft.com/office/officeart/2005/8/layout/orgChart1"/>
    <dgm:cxn modelId="{3D531F02-80D7-4292-A4BE-0442E7973177}" type="presParOf" srcId="{9BE8B3F7-ADF0-46A8-B93C-31FD9F560651}" destId="{38FABE13-7722-46C3-A4BC-5BEADBD98FE0}" srcOrd="2" destOrd="0" presId="urn:microsoft.com/office/officeart/2005/8/layout/orgChart1"/>
    <dgm:cxn modelId="{E218DB55-88C3-4D76-873E-EA33F31F9421}" type="presParOf" srcId="{B3C61814-6ACA-4A1E-8731-2560D018DD0B}" destId="{315049AC-72B3-417B-93C9-CD81B78358A2}" srcOrd="4" destOrd="0" presId="urn:microsoft.com/office/officeart/2005/8/layout/orgChart1"/>
    <dgm:cxn modelId="{CC8B16DF-702E-4B11-836B-89BB1C0B97EE}" type="presParOf" srcId="{B3C61814-6ACA-4A1E-8731-2560D018DD0B}" destId="{F79E3929-3741-411A-8C44-F7D2E2C4CDBF}" srcOrd="5" destOrd="0" presId="urn:microsoft.com/office/officeart/2005/8/layout/orgChart1"/>
    <dgm:cxn modelId="{742F7D1E-BD6F-4410-BA18-0BF514220D90}" type="presParOf" srcId="{F79E3929-3741-411A-8C44-F7D2E2C4CDBF}" destId="{BE07C496-C64E-4729-97D6-2081681E1BB8}" srcOrd="0" destOrd="0" presId="urn:microsoft.com/office/officeart/2005/8/layout/orgChart1"/>
    <dgm:cxn modelId="{554F7D2D-AEB9-47D9-9435-D6FB75C98CD8}" type="presParOf" srcId="{BE07C496-C64E-4729-97D6-2081681E1BB8}" destId="{E81221F4-2AA8-41A0-9C6F-8E2B889EC20A}" srcOrd="0" destOrd="0" presId="urn:microsoft.com/office/officeart/2005/8/layout/orgChart1"/>
    <dgm:cxn modelId="{C22B693C-AFC8-4739-BBE8-B1744804F460}" type="presParOf" srcId="{BE07C496-C64E-4729-97D6-2081681E1BB8}" destId="{3A0D938E-0250-4CB3-94AD-B3535F5E2F03}" srcOrd="1" destOrd="0" presId="urn:microsoft.com/office/officeart/2005/8/layout/orgChart1"/>
    <dgm:cxn modelId="{A033123C-00D5-41AA-8748-B564A6B169E4}" type="presParOf" srcId="{F79E3929-3741-411A-8C44-F7D2E2C4CDBF}" destId="{59B34998-818A-484B-BE57-94ED6082FC9D}" srcOrd="1" destOrd="0" presId="urn:microsoft.com/office/officeart/2005/8/layout/orgChart1"/>
    <dgm:cxn modelId="{5015E766-C875-48B5-AC14-50BAF65BE9E6}" type="presParOf" srcId="{F79E3929-3741-411A-8C44-F7D2E2C4CDBF}" destId="{3FF3CDC2-B65E-4C1A-9685-CDC859C7CDD2}" srcOrd="2" destOrd="0" presId="urn:microsoft.com/office/officeart/2005/8/layout/orgChart1"/>
    <dgm:cxn modelId="{DEBB6669-00B4-4F44-A964-0BF2A67FA8DD}" type="presParOf" srcId="{877F5E22-241E-4438-BE3F-5C67CCFD42CA}" destId="{DF9210F8-4DD0-4A42-9C67-93D3BE0BAFE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8B990E2F-05AB-41B5-A088-6CD3D508B27C}" type="doc">
      <dgm:prSet loTypeId="urn:microsoft.com/office/officeart/2005/8/layout/hierarchy3" loCatId="list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6761F429-7491-41C2-B241-387D47E648D5}">
      <dgm:prSet custT="1"/>
      <dgm:spPr/>
      <dgm:t>
        <a:bodyPr/>
        <a:lstStyle/>
        <a:p>
          <a:pPr rtl="0"/>
          <a:r>
            <a:rPr lang="ru-RU" sz="2400" dirty="0" smtClean="0"/>
            <a:t>Участие в организации изготовления/производства и контроля качества РФЛП</a:t>
          </a:r>
          <a:endParaRPr lang="ru-RU" sz="2400" dirty="0"/>
        </a:p>
      </dgm:t>
    </dgm:pt>
    <dgm:pt modelId="{D4589846-0807-4168-B4D1-C3DCF1D04B54}" type="parTrans" cxnId="{EE74C991-27E1-4305-A45E-3511698F1B9B}">
      <dgm:prSet/>
      <dgm:spPr/>
      <dgm:t>
        <a:bodyPr/>
        <a:lstStyle/>
        <a:p>
          <a:endParaRPr lang="ru-RU"/>
        </a:p>
      </dgm:t>
    </dgm:pt>
    <dgm:pt modelId="{9C4E4799-FBBE-480B-9369-AD8DB0007EE6}" type="sibTrans" cxnId="{EE74C991-27E1-4305-A45E-3511698F1B9B}">
      <dgm:prSet/>
      <dgm:spPr/>
      <dgm:t>
        <a:bodyPr/>
        <a:lstStyle/>
        <a:p>
          <a:endParaRPr lang="ru-RU"/>
        </a:p>
      </dgm:t>
    </dgm:pt>
    <dgm:pt modelId="{A5B11E75-1E0A-4B95-9BA5-F3E37F596796}">
      <dgm:prSet/>
      <dgm:spPr/>
      <dgm:t>
        <a:bodyPr/>
        <a:lstStyle/>
        <a:p>
          <a:pPr rtl="0"/>
          <a:r>
            <a:rPr lang="ru-RU" dirty="0" smtClean="0"/>
            <a:t>Участие в организации изготовления/производства и контроля качества РФЛП для ПЭТ (позитронно-эмиссионной томографии) и однофотонной эмиссионной компьютерной томографии (ОФЭКТ)</a:t>
          </a:r>
          <a:endParaRPr lang="ru-RU" dirty="0"/>
        </a:p>
      </dgm:t>
    </dgm:pt>
    <dgm:pt modelId="{724A2A71-37DD-4A27-AEBF-E14B3C723D18}" type="parTrans" cxnId="{E31F2B96-DCE9-40BE-8A92-017A544BB8C9}">
      <dgm:prSet/>
      <dgm:spPr/>
      <dgm:t>
        <a:bodyPr/>
        <a:lstStyle/>
        <a:p>
          <a:endParaRPr lang="ru-RU"/>
        </a:p>
      </dgm:t>
    </dgm:pt>
    <dgm:pt modelId="{05D77212-5039-4C0F-9D25-1BF6CB43A72F}" type="sibTrans" cxnId="{E31F2B96-DCE9-40BE-8A92-017A544BB8C9}">
      <dgm:prSet/>
      <dgm:spPr/>
      <dgm:t>
        <a:bodyPr/>
        <a:lstStyle/>
        <a:p>
          <a:endParaRPr lang="ru-RU"/>
        </a:p>
      </dgm:t>
    </dgm:pt>
    <dgm:pt modelId="{20CCF657-4936-4E69-830C-F85FEEAE36A9}">
      <dgm:prSet/>
      <dgm:spPr/>
      <dgm:t>
        <a:bodyPr/>
        <a:lstStyle/>
        <a:p>
          <a:pPr rtl="0"/>
          <a:r>
            <a:rPr lang="ru-RU" dirty="0" smtClean="0"/>
            <a:t>Участие в организации производства и контроля качества РФЛП на основе </a:t>
          </a:r>
          <a:r>
            <a:rPr lang="ru-RU" dirty="0" err="1" smtClean="0"/>
            <a:t>радионуклидных</a:t>
          </a:r>
          <a:r>
            <a:rPr lang="ru-RU" dirty="0" smtClean="0"/>
            <a:t> генераторов</a:t>
          </a:r>
          <a:endParaRPr lang="ru-RU" dirty="0"/>
        </a:p>
      </dgm:t>
    </dgm:pt>
    <dgm:pt modelId="{3778C5E9-97A1-4FA8-9CEB-74EF67464B13}" type="parTrans" cxnId="{43FB8FDF-33C6-4027-93A8-84A8F409564A}">
      <dgm:prSet/>
      <dgm:spPr/>
      <dgm:t>
        <a:bodyPr/>
        <a:lstStyle/>
        <a:p>
          <a:endParaRPr lang="ru-RU"/>
        </a:p>
      </dgm:t>
    </dgm:pt>
    <dgm:pt modelId="{BD76FFA6-4D3F-4037-BB2C-9131C358140B}" type="sibTrans" cxnId="{43FB8FDF-33C6-4027-93A8-84A8F409564A}">
      <dgm:prSet/>
      <dgm:spPr/>
      <dgm:t>
        <a:bodyPr/>
        <a:lstStyle/>
        <a:p>
          <a:endParaRPr lang="ru-RU"/>
        </a:p>
      </dgm:t>
    </dgm:pt>
    <dgm:pt modelId="{0C82EC21-7613-421B-B10F-254ABC49764C}">
      <dgm:prSet custT="1"/>
      <dgm:spPr/>
      <dgm:t>
        <a:bodyPr/>
        <a:lstStyle/>
        <a:p>
          <a:pPr rtl="0"/>
          <a:r>
            <a:rPr lang="ru-RU" sz="2000" dirty="0" smtClean="0"/>
            <a:t>Проведение контроля качества готового РФЛП в соответствии с НД , регламентирующим качество</a:t>
          </a:r>
          <a:endParaRPr lang="ru-RU" sz="2000" dirty="0">
            <a:solidFill>
              <a:srgbClr val="00B050"/>
            </a:solidFill>
          </a:endParaRPr>
        </a:p>
      </dgm:t>
    </dgm:pt>
    <dgm:pt modelId="{62AC9242-FA14-42E6-B692-1E10D4C929F9}" type="parTrans" cxnId="{B6DDFD52-1DDA-431A-8321-8380A07C0A54}">
      <dgm:prSet/>
      <dgm:spPr/>
      <dgm:t>
        <a:bodyPr/>
        <a:lstStyle/>
        <a:p>
          <a:endParaRPr lang="ru-RU"/>
        </a:p>
      </dgm:t>
    </dgm:pt>
    <dgm:pt modelId="{F7794FEA-C390-430C-9D93-1C732BFF71BB}" type="sibTrans" cxnId="{B6DDFD52-1DDA-431A-8321-8380A07C0A54}">
      <dgm:prSet/>
      <dgm:spPr/>
      <dgm:t>
        <a:bodyPr/>
        <a:lstStyle/>
        <a:p>
          <a:endParaRPr lang="ru-RU"/>
        </a:p>
      </dgm:t>
    </dgm:pt>
    <dgm:pt modelId="{4FF84461-9534-4915-8CDB-F9BD3C3FF3BD}">
      <dgm:prSet custT="1"/>
      <dgm:spPr/>
      <dgm:t>
        <a:bodyPr/>
        <a:lstStyle/>
        <a:p>
          <a:pPr rtl="0"/>
          <a:r>
            <a:rPr lang="ru-RU" sz="2000" dirty="0" smtClean="0"/>
            <a:t>Проведение контроля качества готового РФЛП в соответствии с НД, регламентирующим качество</a:t>
          </a:r>
          <a:endParaRPr lang="ru-RU" sz="2000" dirty="0">
            <a:solidFill>
              <a:srgbClr val="00B050"/>
            </a:solidFill>
          </a:endParaRPr>
        </a:p>
      </dgm:t>
    </dgm:pt>
    <dgm:pt modelId="{3BA9D285-5BF8-4542-B6F5-950BF279A06E}" type="parTrans" cxnId="{1A23A458-F943-445E-8C5E-CD5F5301352D}">
      <dgm:prSet/>
      <dgm:spPr/>
      <dgm:t>
        <a:bodyPr/>
        <a:lstStyle/>
        <a:p>
          <a:endParaRPr lang="ru-RU"/>
        </a:p>
      </dgm:t>
    </dgm:pt>
    <dgm:pt modelId="{1F7DA694-0946-4D10-95A9-7EE58164FB5A}" type="sibTrans" cxnId="{1A23A458-F943-445E-8C5E-CD5F5301352D}">
      <dgm:prSet/>
      <dgm:spPr/>
      <dgm:t>
        <a:bodyPr/>
        <a:lstStyle/>
        <a:p>
          <a:endParaRPr lang="ru-RU"/>
        </a:p>
      </dgm:t>
    </dgm:pt>
    <dgm:pt modelId="{C8FA81FC-40AC-44AE-8E15-5C00A3424EAA}">
      <dgm:prSet/>
      <dgm:spPr/>
      <dgm:t>
        <a:bodyPr/>
        <a:lstStyle/>
        <a:p>
          <a:pPr rtl="0"/>
          <a:r>
            <a:rPr lang="ru-RU" dirty="0" smtClean="0"/>
            <a:t>Участие в организации обеспечения радиационной безопасности при выполнении цикла производства, контроля качества и фасовки РФЛП</a:t>
          </a:r>
          <a:endParaRPr lang="ru-RU" dirty="0"/>
        </a:p>
      </dgm:t>
    </dgm:pt>
    <dgm:pt modelId="{54B8770D-7476-4776-B12D-29931096897B}" type="parTrans" cxnId="{A26AC6B3-AC88-42E1-B468-5E3D5C975C6E}">
      <dgm:prSet/>
      <dgm:spPr/>
      <dgm:t>
        <a:bodyPr/>
        <a:lstStyle/>
        <a:p>
          <a:endParaRPr lang="ru-RU"/>
        </a:p>
      </dgm:t>
    </dgm:pt>
    <dgm:pt modelId="{826B392F-3A14-447F-96AA-76E5CEC714CF}" type="sibTrans" cxnId="{A26AC6B3-AC88-42E1-B468-5E3D5C975C6E}">
      <dgm:prSet/>
      <dgm:spPr/>
      <dgm:t>
        <a:bodyPr/>
        <a:lstStyle/>
        <a:p>
          <a:endParaRPr lang="ru-RU"/>
        </a:p>
      </dgm:t>
    </dgm:pt>
    <dgm:pt modelId="{5EBEF5FB-24D3-45B9-ACCC-B15C5F008B79}">
      <dgm:prSet custT="1"/>
      <dgm:spPr/>
      <dgm:t>
        <a:bodyPr/>
        <a:lstStyle/>
        <a:p>
          <a:pPr rtl="0"/>
          <a:r>
            <a:rPr lang="ru-RU" sz="1800" dirty="0" smtClean="0"/>
            <a:t>Обеспечение радиационной безопасности при выполнении цикла производства, контроля качества и фасовки РФЛП</a:t>
          </a:r>
          <a:endParaRPr lang="ru-RU" sz="1800" dirty="0"/>
        </a:p>
      </dgm:t>
    </dgm:pt>
    <dgm:pt modelId="{2BD92EFD-D5CA-4C21-BF9F-B763B0F56440}" type="parTrans" cxnId="{59EC2F0B-D563-4832-9546-CE571BB1F168}">
      <dgm:prSet/>
      <dgm:spPr/>
      <dgm:t>
        <a:bodyPr/>
        <a:lstStyle/>
        <a:p>
          <a:endParaRPr lang="ru-RU"/>
        </a:p>
      </dgm:t>
    </dgm:pt>
    <dgm:pt modelId="{2389D659-ECFF-4928-9129-EFF53B127CF4}" type="sibTrans" cxnId="{59EC2F0B-D563-4832-9546-CE571BB1F168}">
      <dgm:prSet/>
      <dgm:spPr/>
      <dgm:t>
        <a:bodyPr/>
        <a:lstStyle/>
        <a:p>
          <a:endParaRPr lang="ru-RU"/>
        </a:p>
      </dgm:t>
    </dgm:pt>
    <dgm:pt modelId="{2408EF9C-ED48-46FF-825B-80A3A6B166DA}" type="pres">
      <dgm:prSet presAssocID="{8B990E2F-05AB-41B5-A088-6CD3D508B27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8F59060-7204-4036-BB6A-9A75CBD90B5D}" type="pres">
      <dgm:prSet presAssocID="{6761F429-7491-41C2-B241-387D47E648D5}" presName="root" presStyleCnt="0"/>
      <dgm:spPr/>
    </dgm:pt>
    <dgm:pt modelId="{CF3617DA-3FA1-4300-AD80-4B403ED57163}" type="pres">
      <dgm:prSet presAssocID="{6761F429-7491-41C2-B241-387D47E648D5}" presName="rootComposite" presStyleCnt="0"/>
      <dgm:spPr/>
    </dgm:pt>
    <dgm:pt modelId="{1D8551F0-BA70-4D60-B767-DB0A3B950F4A}" type="pres">
      <dgm:prSet presAssocID="{6761F429-7491-41C2-B241-387D47E648D5}" presName="rootText" presStyleLbl="node1" presStyleIdx="0" presStyleCnt="3"/>
      <dgm:spPr/>
      <dgm:t>
        <a:bodyPr/>
        <a:lstStyle/>
        <a:p>
          <a:endParaRPr lang="ru-RU"/>
        </a:p>
      </dgm:t>
    </dgm:pt>
    <dgm:pt modelId="{23A64176-5470-45E5-88F8-96DACA2E17F5}" type="pres">
      <dgm:prSet presAssocID="{6761F429-7491-41C2-B241-387D47E648D5}" presName="rootConnector" presStyleLbl="node1" presStyleIdx="0" presStyleCnt="3"/>
      <dgm:spPr/>
      <dgm:t>
        <a:bodyPr/>
        <a:lstStyle/>
        <a:p>
          <a:endParaRPr lang="ru-RU"/>
        </a:p>
      </dgm:t>
    </dgm:pt>
    <dgm:pt modelId="{66C8868A-E339-4D46-9D5D-4C3414B096B4}" type="pres">
      <dgm:prSet presAssocID="{6761F429-7491-41C2-B241-387D47E648D5}" presName="childShape" presStyleCnt="0"/>
      <dgm:spPr/>
    </dgm:pt>
    <dgm:pt modelId="{3389B204-2990-45CF-8FD4-8C96E5A12B2D}" type="pres">
      <dgm:prSet presAssocID="{724A2A71-37DD-4A27-AEBF-E14B3C723D18}" presName="Name13" presStyleLbl="parChTrans1D2" presStyleIdx="0" presStyleCnt="4"/>
      <dgm:spPr/>
      <dgm:t>
        <a:bodyPr/>
        <a:lstStyle/>
        <a:p>
          <a:endParaRPr lang="ru-RU"/>
        </a:p>
      </dgm:t>
    </dgm:pt>
    <dgm:pt modelId="{F4A3B53F-5670-414F-8CBE-1DF6642EC62F}" type="pres">
      <dgm:prSet presAssocID="{A5B11E75-1E0A-4B95-9BA5-F3E37F596796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209933-F5FC-4E97-B67D-D1EE15F069BC}" type="pres">
      <dgm:prSet presAssocID="{3778C5E9-97A1-4FA8-9CEB-74EF67464B13}" presName="Name13" presStyleLbl="parChTrans1D2" presStyleIdx="1" presStyleCnt="4"/>
      <dgm:spPr/>
      <dgm:t>
        <a:bodyPr/>
        <a:lstStyle/>
        <a:p>
          <a:endParaRPr lang="ru-RU"/>
        </a:p>
      </dgm:t>
    </dgm:pt>
    <dgm:pt modelId="{B1451ECF-5802-4EB7-A7E2-894B9D8A8C2C}" type="pres">
      <dgm:prSet presAssocID="{20CCF657-4936-4E69-830C-F85FEEAE36A9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FFAB49-9416-419F-80CA-8CCC355E5C98}" type="pres">
      <dgm:prSet presAssocID="{0C82EC21-7613-421B-B10F-254ABC49764C}" presName="root" presStyleCnt="0"/>
      <dgm:spPr/>
    </dgm:pt>
    <dgm:pt modelId="{AE6A8DFB-AB98-419C-B0F5-A654BD14F067}" type="pres">
      <dgm:prSet presAssocID="{0C82EC21-7613-421B-B10F-254ABC49764C}" presName="rootComposite" presStyleCnt="0"/>
      <dgm:spPr/>
    </dgm:pt>
    <dgm:pt modelId="{D52D0747-1499-474D-A946-499079ED3FDB}" type="pres">
      <dgm:prSet presAssocID="{0C82EC21-7613-421B-B10F-254ABC49764C}" presName="rootText" presStyleLbl="node1" presStyleIdx="1" presStyleCnt="3"/>
      <dgm:spPr/>
      <dgm:t>
        <a:bodyPr/>
        <a:lstStyle/>
        <a:p>
          <a:endParaRPr lang="ru-RU"/>
        </a:p>
      </dgm:t>
    </dgm:pt>
    <dgm:pt modelId="{B495CFA2-C930-4B09-897A-BA002E5EE1DD}" type="pres">
      <dgm:prSet presAssocID="{0C82EC21-7613-421B-B10F-254ABC49764C}" presName="rootConnector" presStyleLbl="node1" presStyleIdx="1" presStyleCnt="3"/>
      <dgm:spPr/>
      <dgm:t>
        <a:bodyPr/>
        <a:lstStyle/>
        <a:p>
          <a:endParaRPr lang="ru-RU"/>
        </a:p>
      </dgm:t>
    </dgm:pt>
    <dgm:pt modelId="{109AF1F4-3E96-485B-88B4-616D0CE68710}" type="pres">
      <dgm:prSet presAssocID="{0C82EC21-7613-421B-B10F-254ABC49764C}" presName="childShape" presStyleCnt="0"/>
      <dgm:spPr/>
    </dgm:pt>
    <dgm:pt modelId="{A9B5497B-968D-45E2-BB5A-0BB23EB774EF}" type="pres">
      <dgm:prSet presAssocID="{3BA9D285-5BF8-4542-B6F5-950BF279A06E}" presName="Name13" presStyleLbl="parChTrans1D2" presStyleIdx="2" presStyleCnt="4"/>
      <dgm:spPr/>
      <dgm:t>
        <a:bodyPr/>
        <a:lstStyle/>
        <a:p>
          <a:endParaRPr lang="ru-RU"/>
        </a:p>
      </dgm:t>
    </dgm:pt>
    <dgm:pt modelId="{F5393CD8-0BF6-481B-A8AE-5187BFB3FEEB}" type="pres">
      <dgm:prSet presAssocID="{4FF84461-9534-4915-8CDB-F9BD3C3FF3BD}" presName="childText" presStyleLbl="bgAcc1" presStyleIdx="2" presStyleCnt="4" custScaleY="150136" custLinFactNeighborX="1117" custLinFactNeighborY="393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1F024E-B749-4327-AD0D-BCD2E174F60D}" type="pres">
      <dgm:prSet presAssocID="{C8FA81FC-40AC-44AE-8E15-5C00A3424EAA}" presName="root" presStyleCnt="0"/>
      <dgm:spPr/>
    </dgm:pt>
    <dgm:pt modelId="{B4E60BCF-371D-45D4-B702-39CC6DBB56D2}" type="pres">
      <dgm:prSet presAssocID="{C8FA81FC-40AC-44AE-8E15-5C00A3424EAA}" presName="rootComposite" presStyleCnt="0"/>
      <dgm:spPr/>
    </dgm:pt>
    <dgm:pt modelId="{D0602945-BD6A-467E-807F-D39D861EC4B5}" type="pres">
      <dgm:prSet presAssocID="{C8FA81FC-40AC-44AE-8E15-5C00A3424EAA}" presName="rootText" presStyleLbl="node1" presStyleIdx="2" presStyleCnt="3"/>
      <dgm:spPr/>
      <dgm:t>
        <a:bodyPr/>
        <a:lstStyle/>
        <a:p>
          <a:endParaRPr lang="ru-RU"/>
        </a:p>
      </dgm:t>
    </dgm:pt>
    <dgm:pt modelId="{8F7285D9-4949-436B-8640-004DACB9B27E}" type="pres">
      <dgm:prSet presAssocID="{C8FA81FC-40AC-44AE-8E15-5C00A3424EAA}" presName="rootConnector" presStyleLbl="node1" presStyleIdx="2" presStyleCnt="3"/>
      <dgm:spPr/>
      <dgm:t>
        <a:bodyPr/>
        <a:lstStyle/>
        <a:p>
          <a:endParaRPr lang="ru-RU"/>
        </a:p>
      </dgm:t>
    </dgm:pt>
    <dgm:pt modelId="{C3E7A7C0-28D1-431D-A2A5-8F7FE62D7E3D}" type="pres">
      <dgm:prSet presAssocID="{C8FA81FC-40AC-44AE-8E15-5C00A3424EAA}" presName="childShape" presStyleCnt="0"/>
      <dgm:spPr/>
    </dgm:pt>
    <dgm:pt modelId="{6688D2AE-292C-4953-9352-0BAC122A2E76}" type="pres">
      <dgm:prSet presAssocID="{2BD92EFD-D5CA-4C21-BF9F-B763B0F56440}" presName="Name13" presStyleLbl="parChTrans1D2" presStyleIdx="3" presStyleCnt="4"/>
      <dgm:spPr/>
      <dgm:t>
        <a:bodyPr/>
        <a:lstStyle/>
        <a:p>
          <a:endParaRPr lang="ru-RU"/>
        </a:p>
      </dgm:t>
    </dgm:pt>
    <dgm:pt modelId="{D4BA18A0-55C4-4846-ABE4-8FCAAA74D48D}" type="pres">
      <dgm:prSet presAssocID="{5EBEF5FB-24D3-45B9-ACCC-B15C5F008B79}" presName="childText" presStyleLbl="bgAcc1" presStyleIdx="3" presStyleCnt="4" custScaleY="144774" custLinFactNeighborX="559" custLinFactNeighborY="384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B07FFAF-65F6-454F-8754-EF9948D68CE5}" type="presOf" srcId="{724A2A71-37DD-4A27-AEBF-E14B3C723D18}" destId="{3389B204-2990-45CF-8FD4-8C96E5A12B2D}" srcOrd="0" destOrd="0" presId="urn:microsoft.com/office/officeart/2005/8/layout/hierarchy3"/>
    <dgm:cxn modelId="{8B3EED99-D59D-4F48-89DF-F17008A5D998}" type="presOf" srcId="{0C82EC21-7613-421B-B10F-254ABC49764C}" destId="{B495CFA2-C930-4B09-897A-BA002E5EE1DD}" srcOrd="1" destOrd="0" presId="urn:microsoft.com/office/officeart/2005/8/layout/hierarchy3"/>
    <dgm:cxn modelId="{CFDB2794-B9F8-48C7-8277-943162FFC09D}" type="presOf" srcId="{20CCF657-4936-4E69-830C-F85FEEAE36A9}" destId="{B1451ECF-5802-4EB7-A7E2-894B9D8A8C2C}" srcOrd="0" destOrd="0" presId="urn:microsoft.com/office/officeart/2005/8/layout/hierarchy3"/>
    <dgm:cxn modelId="{59EC2F0B-D563-4832-9546-CE571BB1F168}" srcId="{C8FA81FC-40AC-44AE-8E15-5C00A3424EAA}" destId="{5EBEF5FB-24D3-45B9-ACCC-B15C5F008B79}" srcOrd="0" destOrd="0" parTransId="{2BD92EFD-D5CA-4C21-BF9F-B763B0F56440}" sibTransId="{2389D659-ECFF-4928-9129-EFF53B127CF4}"/>
    <dgm:cxn modelId="{3EF7B1D8-C4D1-43AA-93F9-DE5FF5C84617}" type="presOf" srcId="{2BD92EFD-D5CA-4C21-BF9F-B763B0F56440}" destId="{6688D2AE-292C-4953-9352-0BAC122A2E76}" srcOrd="0" destOrd="0" presId="urn:microsoft.com/office/officeart/2005/8/layout/hierarchy3"/>
    <dgm:cxn modelId="{0D64EA06-F795-404D-BBDE-07049F829FCD}" type="presOf" srcId="{A5B11E75-1E0A-4B95-9BA5-F3E37F596796}" destId="{F4A3B53F-5670-414F-8CBE-1DF6642EC62F}" srcOrd="0" destOrd="0" presId="urn:microsoft.com/office/officeart/2005/8/layout/hierarchy3"/>
    <dgm:cxn modelId="{519AEB6E-8DBB-41E5-8EB3-C3A2F2D5F4CC}" type="presOf" srcId="{6761F429-7491-41C2-B241-387D47E648D5}" destId="{1D8551F0-BA70-4D60-B767-DB0A3B950F4A}" srcOrd="0" destOrd="0" presId="urn:microsoft.com/office/officeart/2005/8/layout/hierarchy3"/>
    <dgm:cxn modelId="{696047EE-44CB-40B3-9671-3D85B6875A68}" type="presOf" srcId="{6761F429-7491-41C2-B241-387D47E648D5}" destId="{23A64176-5470-45E5-88F8-96DACA2E17F5}" srcOrd="1" destOrd="0" presId="urn:microsoft.com/office/officeart/2005/8/layout/hierarchy3"/>
    <dgm:cxn modelId="{E31F2B96-DCE9-40BE-8A92-017A544BB8C9}" srcId="{6761F429-7491-41C2-B241-387D47E648D5}" destId="{A5B11E75-1E0A-4B95-9BA5-F3E37F596796}" srcOrd="0" destOrd="0" parTransId="{724A2A71-37DD-4A27-AEBF-E14B3C723D18}" sibTransId="{05D77212-5039-4C0F-9D25-1BF6CB43A72F}"/>
    <dgm:cxn modelId="{EE74C991-27E1-4305-A45E-3511698F1B9B}" srcId="{8B990E2F-05AB-41B5-A088-6CD3D508B27C}" destId="{6761F429-7491-41C2-B241-387D47E648D5}" srcOrd="0" destOrd="0" parTransId="{D4589846-0807-4168-B4D1-C3DCF1D04B54}" sibTransId="{9C4E4799-FBBE-480B-9369-AD8DB0007EE6}"/>
    <dgm:cxn modelId="{A26AC6B3-AC88-42E1-B468-5E3D5C975C6E}" srcId="{8B990E2F-05AB-41B5-A088-6CD3D508B27C}" destId="{C8FA81FC-40AC-44AE-8E15-5C00A3424EAA}" srcOrd="2" destOrd="0" parTransId="{54B8770D-7476-4776-B12D-29931096897B}" sibTransId="{826B392F-3A14-447F-96AA-76E5CEC714CF}"/>
    <dgm:cxn modelId="{898786F7-4822-4A11-9A89-8AC1C480A853}" type="presOf" srcId="{5EBEF5FB-24D3-45B9-ACCC-B15C5F008B79}" destId="{D4BA18A0-55C4-4846-ABE4-8FCAAA74D48D}" srcOrd="0" destOrd="0" presId="urn:microsoft.com/office/officeart/2005/8/layout/hierarchy3"/>
    <dgm:cxn modelId="{D2590DB0-105C-4194-B892-6886E4575E7B}" type="presOf" srcId="{8B990E2F-05AB-41B5-A088-6CD3D508B27C}" destId="{2408EF9C-ED48-46FF-825B-80A3A6B166DA}" srcOrd="0" destOrd="0" presId="urn:microsoft.com/office/officeart/2005/8/layout/hierarchy3"/>
    <dgm:cxn modelId="{DCD78E43-52E6-40BB-A687-E5891AC2700A}" type="presOf" srcId="{3778C5E9-97A1-4FA8-9CEB-74EF67464B13}" destId="{80209933-F5FC-4E97-B67D-D1EE15F069BC}" srcOrd="0" destOrd="0" presId="urn:microsoft.com/office/officeart/2005/8/layout/hierarchy3"/>
    <dgm:cxn modelId="{00B275F0-FC89-4F23-8E9E-9C5225511E95}" type="presOf" srcId="{4FF84461-9534-4915-8CDB-F9BD3C3FF3BD}" destId="{F5393CD8-0BF6-481B-A8AE-5187BFB3FEEB}" srcOrd="0" destOrd="0" presId="urn:microsoft.com/office/officeart/2005/8/layout/hierarchy3"/>
    <dgm:cxn modelId="{43FB8FDF-33C6-4027-93A8-84A8F409564A}" srcId="{6761F429-7491-41C2-B241-387D47E648D5}" destId="{20CCF657-4936-4E69-830C-F85FEEAE36A9}" srcOrd="1" destOrd="0" parTransId="{3778C5E9-97A1-4FA8-9CEB-74EF67464B13}" sibTransId="{BD76FFA6-4D3F-4037-BB2C-9131C358140B}"/>
    <dgm:cxn modelId="{1A23A458-F943-445E-8C5E-CD5F5301352D}" srcId="{0C82EC21-7613-421B-B10F-254ABC49764C}" destId="{4FF84461-9534-4915-8CDB-F9BD3C3FF3BD}" srcOrd="0" destOrd="0" parTransId="{3BA9D285-5BF8-4542-B6F5-950BF279A06E}" sibTransId="{1F7DA694-0946-4D10-95A9-7EE58164FB5A}"/>
    <dgm:cxn modelId="{B6DDFD52-1DDA-431A-8321-8380A07C0A54}" srcId="{8B990E2F-05AB-41B5-A088-6CD3D508B27C}" destId="{0C82EC21-7613-421B-B10F-254ABC49764C}" srcOrd="1" destOrd="0" parTransId="{62AC9242-FA14-42E6-B692-1E10D4C929F9}" sibTransId="{F7794FEA-C390-430C-9D93-1C732BFF71BB}"/>
    <dgm:cxn modelId="{DE5C3804-BD88-4F7B-8395-A87F3332462C}" type="presOf" srcId="{3BA9D285-5BF8-4542-B6F5-950BF279A06E}" destId="{A9B5497B-968D-45E2-BB5A-0BB23EB774EF}" srcOrd="0" destOrd="0" presId="urn:microsoft.com/office/officeart/2005/8/layout/hierarchy3"/>
    <dgm:cxn modelId="{C0DA308D-CFAE-4EFF-8CB7-5D8B69DF0173}" type="presOf" srcId="{C8FA81FC-40AC-44AE-8E15-5C00A3424EAA}" destId="{D0602945-BD6A-467E-807F-D39D861EC4B5}" srcOrd="0" destOrd="0" presId="urn:microsoft.com/office/officeart/2005/8/layout/hierarchy3"/>
    <dgm:cxn modelId="{FF0BAB9E-AD9E-4224-9630-76B32E145EC2}" type="presOf" srcId="{C8FA81FC-40AC-44AE-8E15-5C00A3424EAA}" destId="{8F7285D9-4949-436B-8640-004DACB9B27E}" srcOrd="1" destOrd="0" presId="urn:microsoft.com/office/officeart/2005/8/layout/hierarchy3"/>
    <dgm:cxn modelId="{0C5A144C-B73C-442E-98FB-05C1D49687D9}" type="presOf" srcId="{0C82EC21-7613-421B-B10F-254ABC49764C}" destId="{D52D0747-1499-474D-A946-499079ED3FDB}" srcOrd="0" destOrd="0" presId="urn:microsoft.com/office/officeart/2005/8/layout/hierarchy3"/>
    <dgm:cxn modelId="{2937D4DE-ADFF-4990-91B8-B635A12BD74D}" type="presParOf" srcId="{2408EF9C-ED48-46FF-825B-80A3A6B166DA}" destId="{88F59060-7204-4036-BB6A-9A75CBD90B5D}" srcOrd="0" destOrd="0" presId="urn:microsoft.com/office/officeart/2005/8/layout/hierarchy3"/>
    <dgm:cxn modelId="{44E5B60C-E682-421A-813E-3CC16BE05ACF}" type="presParOf" srcId="{88F59060-7204-4036-BB6A-9A75CBD90B5D}" destId="{CF3617DA-3FA1-4300-AD80-4B403ED57163}" srcOrd="0" destOrd="0" presId="urn:microsoft.com/office/officeart/2005/8/layout/hierarchy3"/>
    <dgm:cxn modelId="{93C88F20-7BF9-4BE9-80C5-B9C01F55B836}" type="presParOf" srcId="{CF3617DA-3FA1-4300-AD80-4B403ED57163}" destId="{1D8551F0-BA70-4D60-B767-DB0A3B950F4A}" srcOrd="0" destOrd="0" presId="urn:microsoft.com/office/officeart/2005/8/layout/hierarchy3"/>
    <dgm:cxn modelId="{DB808D34-0C2B-4D61-B2A9-63063E65C3CF}" type="presParOf" srcId="{CF3617DA-3FA1-4300-AD80-4B403ED57163}" destId="{23A64176-5470-45E5-88F8-96DACA2E17F5}" srcOrd="1" destOrd="0" presId="urn:microsoft.com/office/officeart/2005/8/layout/hierarchy3"/>
    <dgm:cxn modelId="{0D175330-0B51-46CE-816E-FC5296228C65}" type="presParOf" srcId="{88F59060-7204-4036-BB6A-9A75CBD90B5D}" destId="{66C8868A-E339-4D46-9D5D-4C3414B096B4}" srcOrd="1" destOrd="0" presId="urn:microsoft.com/office/officeart/2005/8/layout/hierarchy3"/>
    <dgm:cxn modelId="{BD913EDF-D27E-4BB7-A0AD-123761B27DFB}" type="presParOf" srcId="{66C8868A-E339-4D46-9D5D-4C3414B096B4}" destId="{3389B204-2990-45CF-8FD4-8C96E5A12B2D}" srcOrd="0" destOrd="0" presId="urn:microsoft.com/office/officeart/2005/8/layout/hierarchy3"/>
    <dgm:cxn modelId="{88070EC5-9205-4347-A96C-B736432B8170}" type="presParOf" srcId="{66C8868A-E339-4D46-9D5D-4C3414B096B4}" destId="{F4A3B53F-5670-414F-8CBE-1DF6642EC62F}" srcOrd="1" destOrd="0" presId="urn:microsoft.com/office/officeart/2005/8/layout/hierarchy3"/>
    <dgm:cxn modelId="{218E2B67-14EA-4C61-8F4E-822DD5C46CA3}" type="presParOf" srcId="{66C8868A-E339-4D46-9D5D-4C3414B096B4}" destId="{80209933-F5FC-4E97-B67D-D1EE15F069BC}" srcOrd="2" destOrd="0" presId="urn:microsoft.com/office/officeart/2005/8/layout/hierarchy3"/>
    <dgm:cxn modelId="{E2DA0BE8-71C8-40D4-BEF4-45AF2C885832}" type="presParOf" srcId="{66C8868A-E339-4D46-9D5D-4C3414B096B4}" destId="{B1451ECF-5802-4EB7-A7E2-894B9D8A8C2C}" srcOrd="3" destOrd="0" presId="urn:microsoft.com/office/officeart/2005/8/layout/hierarchy3"/>
    <dgm:cxn modelId="{7ACD9DE0-D369-426F-958A-7B292672F1F8}" type="presParOf" srcId="{2408EF9C-ED48-46FF-825B-80A3A6B166DA}" destId="{1DFFAB49-9416-419F-80CA-8CCC355E5C98}" srcOrd="1" destOrd="0" presId="urn:microsoft.com/office/officeart/2005/8/layout/hierarchy3"/>
    <dgm:cxn modelId="{BF0A1C73-F6C4-44C4-801E-E3D7EF2F892D}" type="presParOf" srcId="{1DFFAB49-9416-419F-80CA-8CCC355E5C98}" destId="{AE6A8DFB-AB98-419C-B0F5-A654BD14F067}" srcOrd="0" destOrd="0" presId="urn:microsoft.com/office/officeart/2005/8/layout/hierarchy3"/>
    <dgm:cxn modelId="{F6937FFB-ECB1-4800-A1CD-740999BB2D88}" type="presParOf" srcId="{AE6A8DFB-AB98-419C-B0F5-A654BD14F067}" destId="{D52D0747-1499-474D-A946-499079ED3FDB}" srcOrd="0" destOrd="0" presId="urn:microsoft.com/office/officeart/2005/8/layout/hierarchy3"/>
    <dgm:cxn modelId="{31EF07C7-ED7B-48A4-9EC5-1F636FF3ACFA}" type="presParOf" srcId="{AE6A8DFB-AB98-419C-B0F5-A654BD14F067}" destId="{B495CFA2-C930-4B09-897A-BA002E5EE1DD}" srcOrd="1" destOrd="0" presId="urn:microsoft.com/office/officeart/2005/8/layout/hierarchy3"/>
    <dgm:cxn modelId="{F23A0077-DC37-4AAF-BCBD-0A036A0B4163}" type="presParOf" srcId="{1DFFAB49-9416-419F-80CA-8CCC355E5C98}" destId="{109AF1F4-3E96-485B-88B4-616D0CE68710}" srcOrd="1" destOrd="0" presId="urn:microsoft.com/office/officeart/2005/8/layout/hierarchy3"/>
    <dgm:cxn modelId="{EBEE6497-BE98-4A41-AAF8-3A9E5AD0357E}" type="presParOf" srcId="{109AF1F4-3E96-485B-88B4-616D0CE68710}" destId="{A9B5497B-968D-45E2-BB5A-0BB23EB774EF}" srcOrd="0" destOrd="0" presId="urn:microsoft.com/office/officeart/2005/8/layout/hierarchy3"/>
    <dgm:cxn modelId="{B1782764-B970-4A0F-91F1-B5EC4C7FE4C3}" type="presParOf" srcId="{109AF1F4-3E96-485B-88B4-616D0CE68710}" destId="{F5393CD8-0BF6-481B-A8AE-5187BFB3FEEB}" srcOrd="1" destOrd="0" presId="urn:microsoft.com/office/officeart/2005/8/layout/hierarchy3"/>
    <dgm:cxn modelId="{4266D5EC-C920-43A0-92D9-99888373C66F}" type="presParOf" srcId="{2408EF9C-ED48-46FF-825B-80A3A6B166DA}" destId="{421F024E-B749-4327-AD0D-BCD2E174F60D}" srcOrd="2" destOrd="0" presId="urn:microsoft.com/office/officeart/2005/8/layout/hierarchy3"/>
    <dgm:cxn modelId="{B77CA69B-95DE-47C6-90DB-A473A0F5361F}" type="presParOf" srcId="{421F024E-B749-4327-AD0D-BCD2E174F60D}" destId="{B4E60BCF-371D-45D4-B702-39CC6DBB56D2}" srcOrd="0" destOrd="0" presId="urn:microsoft.com/office/officeart/2005/8/layout/hierarchy3"/>
    <dgm:cxn modelId="{8EC72F3A-BD4F-43AA-AC23-42356516023A}" type="presParOf" srcId="{B4E60BCF-371D-45D4-B702-39CC6DBB56D2}" destId="{D0602945-BD6A-467E-807F-D39D861EC4B5}" srcOrd="0" destOrd="0" presId="urn:microsoft.com/office/officeart/2005/8/layout/hierarchy3"/>
    <dgm:cxn modelId="{FF9EF417-6E55-4E58-8BAE-74BFA86DB1A5}" type="presParOf" srcId="{B4E60BCF-371D-45D4-B702-39CC6DBB56D2}" destId="{8F7285D9-4949-436B-8640-004DACB9B27E}" srcOrd="1" destOrd="0" presId="urn:microsoft.com/office/officeart/2005/8/layout/hierarchy3"/>
    <dgm:cxn modelId="{DC9996EC-0D40-4300-BA6E-53F30563219C}" type="presParOf" srcId="{421F024E-B749-4327-AD0D-BCD2E174F60D}" destId="{C3E7A7C0-28D1-431D-A2A5-8F7FE62D7E3D}" srcOrd="1" destOrd="0" presId="urn:microsoft.com/office/officeart/2005/8/layout/hierarchy3"/>
    <dgm:cxn modelId="{22DFC3AD-D6A9-42BD-9C2B-1FB336267C7A}" type="presParOf" srcId="{C3E7A7C0-28D1-431D-A2A5-8F7FE62D7E3D}" destId="{6688D2AE-292C-4953-9352-0BAC122A2E76}" srcOrd="0" destOrd="0" presId="urn:microsoft.com/office/officeart/2005/8/layout/hierarchy3"/>
    <dgm:cxn modelId="{7563987C-BD7D-4ECF-BEAF-BCB4355F63DB}" type="presParOf" srcId="{C3E7A7C0-28D1-431D-A2A5-8F7FE62D7E3D}" destId="{D4BA18A0-55C4-4846-ABE4-8FCAAA74D48D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713EA83B-65AB-453A-9F9F-8433D504526D}" type="doc">
      <dgm:prSet loTypeId="urn:microsoft.com/office/officeart/2005/8/layout/hierarchy5" loCatId="hierarchy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46AC92A3-5557-45CE-87B8-D06ED3AFD07A}">
      <dgm:prSet custT="1"/>
      <dgm:spPr/>
      <dgm:t>
        <a:bodyPr/>
        <a:lstStyle/>
        <a:p>
          <a:pPr rtl="0"/>
          <a:r>
            <a:rPr lang="ru-RU" sz="3600" b="1" dirty="0" smtClean="0"/>
            <a:t>Внести изменения и дополнения</a:t>
          </a:r>
          <a:endParaRPr lang="ru-RU" sz="3600" dirty="0"/>
        </a:p>
      </dgm:t>
    </dgm:pt>
    <dgm:pt modelId="{8EFADD7A-86F4-4925-B006-A65BA7AF9A22}" type="parTrans" cxnId="{1A52060E-002D-4416-8A2E-C5F06259144B}">
      <dgm:prSet/>
      <dgm:spPr/>
      <dgm:t>
        <a:bodyPr/>
        <a:lstStyle/>
        <a:p>
          <a:endParaRPr lang="ru-RU"/>
        </a:p>
      </dgm:t>
    </dgm:pt>
    <dgm:pt modelId="{831EA23A-66F5-4101-BA5B-5056DA42C855}" type="sibTrans" cxnId="{1A52060E-002D-4416-8A2E-C5F06259144B}">
      <dgm:prSet/>
      <dgm:spPr/>
      <dgm:t>
        <a:bodyPr/>
        <a:lstStyle/>
        <a:p>
          <a:endParaRPr lang="ru-RU"/>
        </a:p>
      </dgm:t>
    </dgm:pt>
    <dgm:pt modelId="{58320DA4-47D6-44BC-AF03-6712547B2A0E}">
      <dgm:prSet custT="1"/>
      <dgm:spPr/>
      <dgm:t>
        <a:bodyPr/>
        <a:lstStyle/>
        <a:p>
          <a:pPr rtl="0"/>
          <a:r>
            <a:rPr lang="ru-RU" sz="1800" dirty="0" smtClean="0"/>
            <a:t>в приказ 305/2020 Об утверждении номенклатуры специальностей…., приложение 1 Раздел. Номенклатура специальностей и специализаций в области здравоохранения. Глава 4. Квалификационные характеристики должностей с высшим </a:t>
          </a:r>
          <a:r>
            <a:rPr lang="ru-RU" sz="1800" dirty="0" err="1" smtClean="0"/>
            <a:t>фармобразованием</a:t>
          </a:r>
          <a:r>
            <a:rPr lang="ru-RU" sz="1800" dirty="0" smtClean="0"/>
            <a:t>. Параграф </a:t>
          </a:r>
          <a:r>
            <a:rPr lang="en-US" sz="1800" dirty="0" smtClean="0"/>
            <a:t>2</a:t>
          </a:r>
          <a:r>
            <a:rPr lang="ru-RU" sz="1800" dirty="0" smtClean="0"/>
            <a:t>. Должностные обязанности радиационного фармацевта. Требования к квалификации- Магистратура или сертификационные курсы по радиационной фармации не менее  60 кредитов. Глава 12. Специализации работников с высшим и послевузовским фармацевтическим образованием, добавить  Радиационная фармация</a:t>
          </a:r>
          <a:endParaRPr lang="ru-RU" sz="1800" dirty="0"/>
        </a:p>
      </dgm:t>
    </dgm:pt>
    <dgm:pt modelId="{381330DC-3175-4317-BE8D-8B1553DFB858}" type="parTrans" cxnId="{A48E502E-D0F4-43CC-AEEB-C8E8DBE9891E}">
      <dgm:prSet/>
      <dgm:spPr/>
      <dgm:t>
        <a:bodyPr/>
        <a:lstStyle/>
        <a:p>
          <a:endParaRPr lang="ru-RU"/>
        </a:p>
      </dgm:t>
    </dgm:pt>
    <dgm:pt modelId="{858895CC-FA4F-46A9-85D3-F7526E19AC62}" type="sibTrans" cxnId="{A48E502E-D0F4-43CC-AEEB-C8E8DBE9891E}">
      <dgm:prSet/>
      <dgm:spPr/>
      <dgm:t>
        <a:bodyPr/>
        <a:lstStyle/>
        <a:p>
          <a:endParaRPr lang="ru-RU"/>
        </a:p>
      </dgm:t>
    </dgm:pt>
    <dgm:pt modelId="{4AB32D3D-AF91-4734-9F96-8B181E41E1D9}">
      <dgm:prSet custT="1"/>
      <dgm:spPr/>
      <dgm:t>
        <a:bodyPr/>
        <a:lstStyle/>
        <a:p>
          <a:pPr rtl="0"/>
          <a:r>
            <a:rPr lang="ru-RU" sz="2000" dirty="0" smtClean="0"/>
            <a:t>В ОРК, приложение 2 – ОРК в сфере здравоохранения, раздел 2 – отраслевые процессы, 2.3. </a:t>
          </a:r>
          <a:r>
            <a:rPr lang="ru-RU" sz="2000" dirty="0" err="1" smtClean="0"/>
            <a:t>подотрасль</a:t>
          </a:r>
          <a:r>
            <a:rPr lang="ru-RU" sz="2000" dirty="0" smtClean="0"/>
            <a:t>  Фармация, подраздел 2.3.3 –деятельность в сфере обращения ЛС, специалисты профессионалы в области </a:t>
          </a:r>
          <a:r>
            <a:rPr lang="ru-RU" sz="2000" dirty="0" err="1" smtClean="0"/>
            <a:t>фармдеятельности</a:t>
          </a:r>
          <a:r>
            <a:rPr lang="ru-RU" sz="2000" dirty="0" smtClean="0"/>
            <a:t>.  Знания, умения/навыки, профессиональные компетенции радиационного фармацевта</a:t>
          </a:r>
          <a:endParaRPr lang="ru-RU" sz="2000" dirty="0"/>
        </a:p>
      </dgm:t>
    </dgm:pt>
    <dgm:pt modelId="{7745B324-03EB-408F-AEC6-80560ADEA801}" type="parTrans" cxnId="{61D42EA0-4639-4D08-ADFF-C7DF57ABD296}">
      <dgm:prSet/>
      <dgm:spPr/>
      <dgm:t>
        <a:bodyPr/>
        <a:lstStyle/>
        <a:p>
          <a:endParaRPr lang="ru-RU"/>
        </a:p>
      </dgm:t>
    </dgm:pt>
    <dgm:pt modelId="{2D7BEABC-37B5-4412-97B1-C96808E47DCE}" type="sibTrans" cxnId="{61D42EA0-4639-4D08-ADFF-C7DF57ABD296}">
      <dgm:prSet/>
      <dgm:spPr/>
      <dgm:t>
        <a:bodyPr/>
        <a:lstStyle/>
        <a:p>
          <a:endParaRPr lang="ru-RU"/>
        </a:p>
      </dgm:t>
    </dgm:pt>
    <dgm:pt modelId="{3AC0AE02-5B92-43D3-B534-CF0A59D0426E}" type="pres">
      <dgm:prSet presAssocID="{713EA83B-65AB-453A-9F9F-8433D504526D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61D1D82-7A64-4585-9872-557BE454E50B}" type="pres">
      <dgm:prSet presAssocID="{713EA83B-65AB-453A-9F9F-8433D504526D}" presName="hierFlow" presStyleCnt="0"/>
      <dgm:spPr/>
    </dgm:pt>
    <dgm:pt modelId="{563835AD-E02B-404A-BB77-8B0E07289930}" type="pres">
      <dgm:prSet presAssocID="{713EA83B-65AB-453A-9F9F-8433D504526D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5E1B3457-49CF-4D6E-87B4-6573D74A733A}" type="pres">
      <dgm:prSet presAssocID="{46AC92A3-5557-45CE-87B8-D06ED3AFD07A}" presName="Name17" presStyleCnt="0"/>
      <dgm:spPr/>
    </dgm:pt>
    <dgm:pt modelId="{A9333562-3714-47DD-BB55-35531A9BB6DC}" type="pres">
      <dgm:prSet presAssocID="{46AC92A3-5557-45CE-87B8-D06ED3AFD07A}" presName="level1Shape" presStyleLbl="node0" presStyleIdx="0" presStyleCnt="1" custScaleX="80152" custLinFactNeighborX="-6895" custLinFactNeighborY="-5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32A46F9-5D43-46A0-878A-7A0BFCBCFF21}" type="pres">
      <dgm:prSet presAssocID="{46AC92A3-5557-45CE-87B8-D06ED3AFD07A}" presName="hierChild2" presStyleCnt="0"/>
      <dgm:spPr/>
    </dgm:pt>
    <dgm:pt modelId="{2DC5D87E-66AB-4BBB-957B-EF8875B3C2E6}" type="pres">
      <dgm:prSet presAssocID="{381330DC-3175-4317-BE8D-8B1553DFB858}" presName="Name25" presStyleLbl="parChTrans1D2" presStyleIdx="0" presStyleCnt="2"/>
      <dgm:spPr/>
      <dgm:t>
        <a:bodyPr/>
        <a:lstStyle/>
        <a:p>
          <a:endParaRPr lang="ru-RU"/>
        </a:p>
      </dgm:t>
    </dgm:pt>
    <dgm:pt modelId="{894DAC2F-5FAA-436D-86B9-D0181714382F}" type="pres">
      <dgm:prSet presAssocID="{381330DC-3175-4317-BE8D-8B1553DFB858}" presName="connTx" presStyleLbl="parChTrans1D2" presStyleIdx="0" presStyleCnt="2"/>
      <dgm:spPr/>
      <dgm:t>
        <a:bodyPr/>
        <a:lstStyle/>
        <a:p>
          <a:endParaRPr lang="ru-RU"/>
        </a:p>
      </dgm:t>
    </dgm:pt>
    <dgm:pt modelId="{B8BF02E1-0009-405E-A821-0314907D70A4}" type="pres">
      <dgm:prSet presAssocID="{58320DA4-47D6-44BC-AF03-6712547B2A0E}" presName="Name30" presStyleCnt="0"/>
      <dgm:spPr/>
    </dgm:pt>
    <dgm:pt modelId="{760036AA-C365-4299-9617-DA58F0B777DA}" type="pres">
      <dgm:prSet presAssocID="{58320DA4-47D6-44BC-AF03-6712547B2A0E}" presName="level2Shape" presStyleLbl="node2" presStyleIdx="0" presStyleCnt="2" custScaleX="131010" custScaleY="145535"/>
      <dgm:spPr/>
      <dgm:t>
        <a:bodyPr/>
        <a:lstStyle/>
        <a:p>
          <a:endParaRPr lang="ru-RU"/>
        </a:p>
      </dgm:t>
    </dgm:pt>
    <dgm:pt modelId="{6B89ECA7-3B9A-4C94-9493-1D0654507579}" type="pres">
      <dgm:prSet presAssocID="{58320DA4-47D6-44BC-AF03-6712547B2A0E}" presName="hierChild3" presStyleCnt="0"/>
      <dgm:spPr/>
    </dgm:pt>
    <dgm:pt modelId="{C4E6C4FB-8D35-40FD-9850-C09239EF7C94}" type="pres">
      <dgm:prSet presAssocID="{7745B324-03EB-408F-AEC6-80560ADEA801}" presName="Name25" presStyleLbl="parChTrans1D2" presStyleIdx="1" presStyleCnt="2"/>
      <dgm:spPr/>
      <dgm:t>
        <a:bodyPr/>
        <a:lstStyle/>
        <a:p>
          <a:endParaRPr lang="ru-RU"/>
        </a:p>
      </dgm:t>
    </dgm:pt>
    <dgm:pt modelId="{8382A7EE-6BF4-4438-B6FC-5F697B0DF6D6}" type="pres">
      <dgm:prSet presAssocID="{7745B324-03EB-408F-AEC6-80560ADEA801}" presName="connTx" presStyleLbl="parChTrans1D2" presStyleIdx="1" presStyleCnt="2"/>
      <dgm:spPr/>
      <dgm:t>
        <a:bodyPr/>
        <a:lstStyle/>
        <a:p>
          <a:endParaRPr lang="ru-RU"/>
        </a:p>
      </dgm:t>
    </dgm:pt>
    <dgm:pt modelId="{05D7D30B-DA29-4B56-BECB-E8AB2D989A32}" type="pres">
      <dgm:prSet presAssocID="{4AB32D3D-AF91-4734-9F96-8B181E41E1D9}" presName="Name30" presStyleCnt="0"/>
      <dgm:spPr/>
    </dgm:pt>
    <dgm:pt modelId="{D40ABAC6-49B5-40B0-A5C9-4B05F2157D3B}" type="pres">
      <dgm:prSet presAssocID="{4AB32D3D-AF91-4734-9F96-8B181E41E1D9}" presName="level2Shape" presStyleLbl="node2" presStyleIdx="1" presStyleCnt="2" custScaleX="131593" custScaleY="101009"/>
      <dgm:spPr/>
      <dgm:t>
        <a:bodyPr/>
        <a:lstStyle/>
        <a:p>
          <a:endParaRPr lang="ru-RU"/>
        </a:p>
      </dgm:t>
    </dgm:pt>
    <dgm:pt modelId="{9E396A83-7492-45FD-A9AD-9CF363F37B4B}" type="pres">
      <dgm:prSet presAssocID="{4AB32D3D-AF91-4734-9F96-8B181E41E1D9}" presName="hierChild3" presStyleCnt="0"/>
      <dgm:spPr/>
    </dgm:pt>
    <dgm:pt modelId="{601109A5-B933-4C35-99BA-49707865A0CA}" type="pres">
      <dgm:prSet presAssocID="{713EA83B-65AB-453A-9F9F-8433D504526D}" presName="bgShapesFlow" presStyleCnt="0"/>
      <dgm:spPr/>
    </dgm:pt>
  </dgm:ptLst>
  <dgm:cxnLst>
    <dgm:cxn modelId="{FE6CAE2C-4ADE-49C9-A84E-776067F6D180}" type="presOf" srcId="{381330DC-3175-4317-BE8D-8B1553DFB858}" destId="{2DC5D87E-66AB-4BBB-957B-EF8875B3C2E6}" srcOrd="0" destOrd="0" presId="urn:microsoft.com/office/officeart/2005/8/layout/hierarchy5"/>
    <dgm:cxn modelId="{61D42EA0-4639-4D08-ADFF-C7DF57ABD296}" srcId="{46AC92A3-5557-45CE-87B8-D06ED3AFD07A}" destId="{4AB32D3D-AF91-4734-9F96-8B181E41E1D9}" srcOrd="1" destOrd="0" parTransId="{7745B324-03EB-408F-AEC6-80560ADEA801}" sibTransId="{2D7BEABC-37B5-4412-97B1-C96808E47DCE}"/>
    <dgm:cxn modelId="{7535129A-7947-46AF-BB7C-02C6664BAE81}" type="presOf" srcId="{7745B324-03EB-408F-AEC6-80560ADEA801}" destId="{C4E6C4FB-8D35-40FD-9850-C09239EF7C94}" srcOrd="0" destOrd="0" presId="urn:microsoft.com/office/officeart/2005/8/layout/hierarchy5"/>
    <dgm:cxn modelId="{CF1BBE5A-2CAB-4FC7-AF4C-4C8C4F3FF000}" type="presOf" srcId="{713EA83B-65AB-453A-9F9F-8433D504526D}" destId="{3AC0AE02-5B92-43D3-B534-CF0A59D0426E}" srcOrd="0" destOrd="0" presId="urn:microsoft.com/office/officeart/2005/8/layout/hierarchy5"/>
    <dgm:cxn modelId="{E32A0C34-E273-4BE5-AB04-D219B73249B6}" type="presOf" srcId="{46AC92A3-5557-45CE-87B8-D06ED3AFD07A}" destId="{A9333562-3714-47DD-BB55-35531A9BB6DC}" srcOrd="0" destOrd="0" presId="urn:microsoft.com/office/officeart/2005/8/layout/hierarchy5"/>
    <dgm:cxn modelId="{F6175F0D-66C8-452B-9127-13C830708D9E}" type="presOf" srcId="{7745B324-03EB-408F-AEC6-80560ADEA801}" destId="{8382A7EE-6BF4-4438-B6FC-5F697B0DF6D6}" srcOrd="1" destOrd="0" presId="urn:microsoft.com/office/officeart/2005/8/layout/hierarchy5"/>
    <dgm:cxn modelId="{DB24BECF-6B37-4279-BE15-BACC5F5C4646}" type="presOf" srcId="{381330DC-3175-4317-BE8D-8B1553DFB858}" destId="{894DAC2F-5FAA-436D-86B9-D0181714382F}" srcOrd="1" destOrd="0" presId="urn:microsoft.com/office/officeart/2005/8/layout/hierarchy5"/>
    <dgm:cxn modelId="{49E40807-CF54-4EE9-978F-C2D188B9C421}" type="presOf" srcId="{4AB32D3D-AF91-4734-9F96-8B181E41E1D9}" destId="{D40ABAC6-49B5-40B0-A5C9-4B05F2157D3B}" srcOrd="0" destOrd="0" presId="urn:microsoft.com/office/officeart/2005/8/layout/hierarchy5"/>
    <dgm:cxn modelId="{DEF085DB-43FC-4633-9419-DCFFDC8F6141}" type="presOf" srcId="{58320DA4-47D6-44BC-AF03-6712547B2A0E}" destId="{760036AA-C365-4299-9617-DA58F0B777DA}" srcOrd="0" destOrd="0" presId="urn:microsoft.com/office/officeart/2005/8/layout/hierarchy5"/>
    <dgm:cxn modelId="{1A52060E-002D-4416-8A2E-C5F06259144B}" srcId="{713EA83B-65AB-453A-9F9F-8433D504526D}" destId="{46AC92A3-5557-45CE-87B8-D06ED3AFD07A}" srcOrd="0" destOrd="0" parTransId="{8EFADD7A-86F4-4925-B006-A65BA7AF9A22}" sibTransId="{831EA23A-66F5-4101-BA5B-5056DA42C855}"/>
    <dgm:cxn modelId="{A48E502E-D0F4-43CC-AEEB-C8E8DBE9891E}" srcId="{46AC92A3-5557-45CE-87B8-D06ED3AFD07A}" destId="{58320DA4-47D6-44BC-AF03-6712547B2A0E}" srcOrd="0" destOrd="0" parTransId="{381330DC-3175-4317-BE8D-8B1553DFB858}" sibTransId="{858895CC-FA4F-46A9-85D3-F7526E19AC62}"/>
    <dgm:cxn modelId="{379ACADB-D120-4F05-AF5D-1ADD28BE56ED}" type="presParOf" srcId="{3AC0AE02-5B92-43D3-B534-CF0A59D0426E}" destId="{761D1D82-7A64-4585-9872-557BE454E50B}" srcOrd="0" destOrd="0" presId="urn:microsoft.com/office/officeart/2005/8/layout/hierarchy5"/>
    <dgm:cxn modelId="{552E31F2-3604-4427-8B0F-E4E9121AE74D}" type="presParOf" srcId="{761D1D82-7A64-4585-9872-557BE454E50B}" destId="{563835AD-E02B-404A-BB77-8B0E07289930}" srcOrd="0" destOrd="0" presId="urn:microsoft.com/office/officeart/2005/8/layout/hierarchy5"/>
    <dgm:cxn modelId="{18E4F3EA-A4B4-4810-AE31-2429D04E99F7}" type="presParOf" srcId="{563835AD-E02B-404A-BB77-8B0E07289930}" destId="{5E1B3457-49CF-4D6E-87B4-6573D74A733A}" srcOrd="0" destOrd="0" presId="urn:microsoft.com/office/officeart/2005/8/layout/hierarchy5"/>
    <dgm:cxn modelId="{E2640100-3F77-4F82-AC71-163962B169D2}" type="presParOf" srcId="{5E1B3457-49CF-4D6E-87B4-6573D74A733A}" destId="{A9333562-3714-47DD-BB55-35531A9BB6DC}" srcOrd="0" destOrd="0" presId="urn:microsoft.com/office/officeart/2005/8/layout/hierarchy5"/>
    <dgm:cxn modelId="{CF2FB7C9-5462-4572-8681-FDE7C25FA129}" type="presParOf" srcId="{5E1B3457-49CF-4D6E-87B4-6573D74A733A}" destId="{032A46F9-5D43-46A0-878A-7A0BFCBCFF21}" srcOrd="1" destOrd="0" presId="urn:microsoft.com/office/officeart/2005/8/layout/hierarchy5"/>
    <dgm:cxn modelId="{9FC1B414-C810-4EC4-8353-110455949437}" type="presParOf" srcId="{032A46F9-5D43-46A0-878A-7A0BFCBCFF21}" destId="{2DC5D87E-66AB-4BBB-957B-EF8875B3C2E6}" srcOrd="0" destOrd="0" presId="urn:microsoft.com/office/officeart/2005/8/layout/hierarchy5"/>
    <dgm:cxn modelId="{115ADE7F-1FED-4E21-B55A-EF1549A0960F}" type="presParOf" srcId="{2DC5D87E-66AB-4BBB-957B-EF8875B3C2E6}" destId="{894DAC2F-5FAA-436D-86B9-D0181714382F}" srcOrd="0" destOrd="0" presId="urn:microsoft.com/office/officeart/2005/8/layout/hierarchy5"/>
    <dgm:cxn modelId="{218C3D95-B123-40C2-AAC7-CBFC07916DFF}" type="presParOf" srcId="{032A46F9-5D43-46A0-878A-7A0BFCBCFF21}" destId="{B8BF02E1-0009-405E-A821-0314907D70A4}" srcOrd="1" destOrd="0" presId="urn:microsoft.com/office/officeart/2005/8/layout/hierarchy5"/>
    <dgm:cxn modelId="{986BA062-F817-4F7F-9866-1A2836239C81}" type="presParOf" srcId="{B8BF02E1-0009-405E-A821-0314907D70A4}" destId="{760036AA-C365-4299-9617-DA58F0B777DA}" srcOrd="0" destOrd="0" presId="urn:microsoft.com/office/officeart/2005/8/layout/hierarchy5"/>
    <dgm:cxn modelId="{A4A5FBBD-9BF2-4A17-9168-624EE86F833E}" type="presParOf" srcId="{B8BF02E1-0009-405E-A821-0314907D70A4}" destId="{6B89ECA7-3B9A-4C94-9493-1D0654507579}" srcOrd="1" destOrd="0" presId="urn:microsoft.com/office/officeart/2005/8/layout/hierarchy5"/>
    <dgm:cxn modelId="{59A0AD38-0E9C-41F0-94E4-D1BE1BA722B4}" type="presParOf" srcId="{032A46F9-5D43-46A0-878A-7A0BFCBCFF21}" destId="{C4E6C4FB-8D35-40FD-9850-C09239EF7C94}" srcOrd="2" destOrd="0" presId="urn:microsoft.com/office/officeart/2005/8/layout/hierarchy5"/>
    <dgm:cxn modelId="{6AD21423-DC90-40A2-9ED9-E4A0B815445A}" type="presParOf" srcId="{C4E6C4FB-8D35-40FD-9850-C09239EF7C94}" destId="{8382A7EE-6BF4-4438-B6FC-5F697B0DF6D6}" srcOrd="0" destOrd="0" presId="urn:microsoft.com/office/officeart/2005/8/layout/hierarchy5"/>
    <dgm:cxn modelId="{64DDA3BD-3D32-4E73-832A-37F759C0DBC4}" type="presParOf" srcId="{032A46F9-5D43-46A0-878A-7A0BFCBCFF21}" destId="{05D7D30B-DA29-4B56-BECB-E8AB2D989A32}" srcOrd="3" destOrd="0" presId="urn:microsoft.com/office/officeart/2005/8/layout/hierarchy5"/>
    <dgm:cxn modelId="{36A1736F-FB89-47C1-A972-5FBF9E803A77}" type="presParOf" srcId="{05D7D30B-DA29-4B56-BECB-E8AB2D989A32}" destId="{D40ABAC6-49B5-40B0-A5C9-4B05F2157D3B}" srcOrd="0" destOrd="0" presId="urn:microsoft.com/office/officeart/2005/8/layout/hierarchy5"/>
    <dgm:cxn modelId="{B7F365CC-AFA5-4F3E-BFA9-5D9AE29D3BBB}" type="presParOf" srcId="{05D7D30B-DA29-4B56-BECB-E8AB2D989A32}" destId="{9E396A83-7492-45FD-A9AD-9CF363F37B4B}" srcOrd="1" destOrd="0" presId="urn:microsoft.com/office/officeart/2005/8/layout/hierarchy5"/>
    <dgm:cxn modelId="{171CC34E-1160-4275-B65C-774D016D2DE4}" type="presParOf" srcId="{3AC0AE02-5B92-43D3-B534-CF0A59D0426E}" destId="{601109A5-B933-4C35-99BA-49707865A0CA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30231E2-8DEA-4600-A1BF-30DBF08642E3}" type="doc">
      <dgm:prSet loTypeId="urn:microsoft.com/office/officeart/2005/8/layout/default#2" loCatId="list" qsTypeId="urn:microsoft.com/office/officeart/2005/8/quickstyle/simple5" qsCatId="simple" csTypeId="urn:microsoft.com/office/officeart/2005/8/colors/accent0_1" csCatId="mainScheme"/>
      <dgm:spPr/>
      <dgm:t>
        <a:bodyPr/>
        <a:lstStyle/>
        <a:p>
          <a:endParaRPr lang="ru-RU"/>
        </a:p>
      </dgm:t>
    </dgm:pt>
    <dgm:pt modelId="{5274547E-19CB-4E14-AEE6-069A98B3CECA}">
      <dgm:prSet/>
      <dgm:spPr/>
      <dgm:t>
        <a:bodyPr/>
        <a:lstStyle/>
        <a:p>
          <a:pPr rtl="0"/>
          <a:r>
            <a:rPr lang="ru-RU" smtClean="0"/>
            <a:t>Организует работу с медицинскими работниками по оказанию информационно - консультативной помощи по вопросам рационального применения и использования лекарственных средств и медицинских изделий. </a:t>
          </a:r>
          <a:endParaRPr lang="ru-RU"/>
        </a:p>
      </dgm:t>
    </dgm:pt>
    <dgm:pt modelId="{C6B3A283-3411-4792-84FD-ECCC2BD0D220}" type="parTrans" cxnId="{784E4022-B82B-4544-8600-E59C8027F6DC}">
      <dgm:prSet/>
      <dgm:spPr/>
      <dgm:t>
        <a:bodyPr/>
        <a:lstStyle/>
        <a:p>
          <a:endParaRPr lang="ru-RU"/>
        </a:p>
      </dgm:t>
    </dgm:pt>
    <dgm:pt modelId="{ABBA060D-7147-4A71-8372-3473DB3B9DA7}" type="sibTrans" cxnId="{784E4022-B82B-4544-8600-E59C8027F6DC}">
      <dgm:prSet/>
      <dgm:spPr/>
      <dgm:t>
        <a:bodyPr/>
        <a:lstStyle/>
        <a:p>
          <a:endParaRPr lang="ru-RU"/>
        </a:p>
      </dgm:t>
    </dgm:pt>
    <dgm:pt modelId="{710C1CC2-E3FB-4AEA-BA41-F60B92CD7117}">
      <dgm:prSet/>
      <dgm:spPr/>
      <dgm:t>
        <a:bodyPr/>
        <a:lstStyle/>
        <a:p>
          <a:pPr rtl="0"/>
          <a:r>
            <a:rPr lang="ru-RU" dirty="0" smtClean="0"/>
            <a:t>Организует и руководит работой клинико-фармацевтической службы в медицинских и фармацевтических организациях, производителей лекарственных средств и медицинских изделий и их представителей. </a:t>
          </a:r>
          <a:endParaRPr lang="ru-RU" dirty="0"/>
        </a:p>
      </dgm:t>
    </dgm:pt>
    <dgm:pt modelId="{A9CF247A-804D-4BFB-9004-FA48DC6FBCF8}" type="parTrans" cxnId="{9149E58B-4680-433D-A367-04E9948112DE}">
      <dgm:prSet/>
      <dgm:spPr/>
      <dgm:t>
        <a:bodyPr/>
        <a:lstStyle/>
        <a:p>
          <a:endParaRPr lang="ru-RU"/>
        </a:p>
      </dgm:t>
    </dgm:pt>
    <dgm:pt modelId="{1A932B41-C8A6-4630-B186-05C0929891B9}" type="sibTrans" cxnId="{9149E58B-4680-433D-A367-04E9948112DE}">
      <dgm:prSet/>
      <dgm:spPr/>
      <dgm:t>
        <a:bodyPr/>
        <a:lstStyle/>
        <a:p>
          <a:endParaRPr lang="ru-RU"/>
        </a:p>
      </dgm:t>
    </dgm:pt>
    <dgm:pt modelId="{937DCE3C-3B79-4680-B548-1AD7DB8A00F0}">
      <dgm:prSet custT="1"/>
      <dgm:spPr/>
      <dgm:t>
        <a:bodyPr/>
        <a:lstStyle/>
        <a:p>
          <a:pPr rtl="0"/>
          <a:r>
            <a:rPr lang="ru-RU" sz="2000" smtClean="0"/>
            <a:t>Проводит фармакоэкономический анализ, контроль в медицинских организациях над проведением фармакотерапии. </a:t>
          </a:r>
          <a:endParaRPr lang="ru-RU" sz="2000"/>
        </a:p>
      </dgm:t>
    </dgm:pt>
    <dgm:pt modelId="{0C48EFDA-A4E3-4F15-B755-0F0917AB93C9}" type="parTrans" cxnId="{F0067B4A-73CC-48C4-819F-73A7EDC3A1E3}">
      <dgm:prSet/>
      <dgm:spPr/>
      <dgm:t>
        <a:bodyPr/>
        <a:lstStyle/>
        <a:p>
          <a:endParaRPr lang="ru-RU"/>
        </a:p>
      </dgm:t>
    </dgm:pt>
    <dgm:pt modelId="{E8D6D6CA-D44B-420A-B2B9-EBF2E05E5D4D}" type="sibTrans" cxnId="{F0067B4A-73CC-48C4-819F-73A7EDC3A1E3}">
      <dgm:prSet/>
      <dgm:spPr/>
      <dgm:t>
        <a:bodyPr/>
        <a:lstStyle/>
        <a:p>
          <a:endParaRPr lang="ru-RU"/>
        </a:p>
      </dgm:t>
    </dgm:pt>
    <dgm:pt modelId="{0C30043D-F565-4560-8095-32992DEC3C33}">
      <dgm:prSet custT="1"/>
      <dgm:spPr/>
      <dgm:t>
        <a:bodyPr/>
        <a:lstStyle/>
        <a:p>
          <a:pPr rtl="0"/>
          <a:r>
            <a:rPr lang="ru-RU" sz="2400" smtClean="0"/>
            <a:t>Ведет клинико-фармацевтическую документацию. </a:t>
          </a:r>
          <a:endParaRPr lang="ru-RU" sz="2400"/>
        </a:p>
      </dgm:t>
    </dgm:pt>
    <dgm:pt modelId="{55DA877E-CA97-429C-917A-CC7008310A4A}" type="parTrans" cxnId="{610CCC84-4C86-484E-B237-8C46F055FB8C}">
      <dgm:prSet/>
      <dgm:spPr/>
      <dgm:t>
        <a:bodyPr/>
        <a:lstStyle/>
        <a:p>
          <a:endParaRPr lang="ru-RU"/>
        </a:p>
      </dgm:t>
    </dgm:pt>
    <dgm:pt modelId="{3D7C6FDA-BB1B-40BD-AD9C-A3EA74DA7326}" type="sibTrans" cxnId="{610CCC84-4C86-484E-B237-8C46F055FB8C}">
      <dgm:prSet/>
      <dgm:spPr/>
      <dgm:t>
        <a:bodyPr/>
        <a:lstStyle/>
        <a:p>
          <a:endParaRPr lang="ru-RU"/>
        </a:p>
      </dgm:t>
    </dgm:pt>
    <dgm:pt modelId="{2CF44D6C-1FEC-4914-95D4-76C1AA247F7C}">
      <dgm:prSet custT="1"/>
      <dgm:spPr/>
      <dgm:t>
        <a:bodyPr/>
        <a:lstStyle/>
        <a:p>
          <a:pPr rtl="0"/>
          <a:r>
            <a:rPr lang="ru-RU" sz="2400" smtClean="0"/>
            <a:t>Осуществляет подбор лекарственной терапии для пациентов, предлагает аналоговую замену. </a:t>
          </a:r>
          <a:endParaRPr lang="ru-RU" sz="2400"/>
        </a:p>
      </dgm:t>
    </dgm:pt>
    <dgm:pt modelId="{10D435E2-626E-4130-A5A6-DA3EB4548A6D}" type="parTrans" cxnId="{4059C291-8951-48F2-83E6-8CD44C59EE87}">
      <dgm:prSet/>
      <dgm:spPr/>
      <dgm:t>
        <a:bodyPr/>
        <a:lstStyle/>
        <a:p>
          <a:endParaRPr lang="ru-RU"/>
        </a:p>
      </dgm:t>
    </dgm:pt>
    <dgm:pt modelId="{44D48F1C-FC8F-40BE-A83E-DF8AAA4F29FF}" type="sibTrans" cxnId="{4059C291-8951-48F2-83E6-8CD44C59EE87}">
      <dgm:prSet/>
      <dgm:spPr/>
      <dgm:t>
        <a:bodyPr/>
        <a:lstStyle/>
        <a:p>
          <a:endParaRPr lang="ru-RU"/>
        </a:p>
      </dgm:t>
    </dgm:pt>
    <dgm:pt modelId="{FA21DE11-CE82-480A-ACEA-05646E013CE7}" type="pres">
      <dgm:prSet presAssocID="{330231E2-8DEA-4600-A1BF-30DBF08642E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15D2542-4DEF-4A89-8BBB-D0DD532A07BC}" type="pres">
      <dgm:prSet presAssocID="{5274547E-19CB-4E14-AEE6-069A98B3CEC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EEC02D-7DBE-4258-8FD2-03420ABFD60B}" type="pres">
      <dgm:prSet presAssocID="{ABBA060D-7147-4A71-8372-3473DB3B9DA7}" presName="sibTrans" presStyleCnt="0"/>
      <dgm:spPr/>
    </dgm:pt>
    <dgm:pt modelId="{46BB19A9-4837-4A16-9449-7F189228A34E}" type="pres">
      <dgm:prSet presAssocID="{710C1CC2-E3FB-4AEA-BA41-F60B92CD711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14DC35-9326-4EE2-BB05-B182EDB9E1E7}" type="pres">
      <dgm:prSet presAssocID="{1A932B41-C8A6-4630-B186-05C0929891B9}" presName="sibTrans" presStyleCnt="0"/>
      <dgm:spPr/>
    </dgm:pt>
    <dgm:pt modelId="{5580E84D-2657-4E2D-A16D-BC65DFF81E22}" type="pres">
      <dgm:prSet presAssocID="{937DCE3C-3B79-4680-B548-1AD7DB8A00F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332D69-7887-4B97-9979-270043B9B2CA}" type="pres">
      <dgm:prSet presAssocID="{E8D6D6CA-D44B-420A-B2B9-EBF2E05E5D4D}" presName="sibTrans" presStyleCnt="0"/>
      <dgm:spPr/>
    </dgm:pt>
    <dgm:pt modelId="{54D7211A-0656-4AE9-9062-F687B361D0E2}" type="pres">
      <dgm:prSet presAssocID="{0C30043D-F565-4560-8095-32992DEC3C3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01C65A-FF8B-4D72-9647-69ABD037355E}" type="pres">
      <dgm:prSet presAssocID="{3D7C6FDA-BB1B-40BD-AD9C-A3EA74DA7326}" presName="sibTrans" presStyleCnt="0"/>
      <dgm:spPr/>
    </dgm:pt>
    <dgm:pt modelId="{77ABD40B-310D-4A82-B358-639C3E214E5D}" type="pres">
      <dgm:prSet presAssocID="{2CF44D6C-1FEC-4914-95D4-76C1AA247F7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613C77C-3CA8-4A09-82EF-9F04B13B9D19}" type="presOf" srcId="{937DCE3C-3B79-4680-B548-1AD7DB8A00F0}" destId="{5580E84D-2657-4E2D-A16D-BC65DFF81E22}" srcOrd="0" destOrd="0" presId="urn:microsoft.com/office/officeart/2005/8/layout/default#2"/>
    <dgm:cxn modelId="{784E4022-B82B-4544-8600-E59C8027F6DC}" srcId="{330231E2-8DEA-4600-A1BF-30DBF08642E3}" destId="{5274547E-19CB-4E14-AEE6-069A98B3CECA}" srcOrd="0" destOrd="0" parTransId="{C6B3A283-3411-4792-84FD-ECCC2BD0D220}" sibTransId="{ABBA060D-7147-4A71-8372-3473DB3B9DA7}"/>
    <dgm:cxn modelId="{F0067B4A-73CC-48C4-819F-73A7EDC3A1E3}" srcId="{330231E2-8DEA-4600-A1BF-30DBF08642E3}" destId="{937DCE3C-3B79-4680-B548-1AD7DB8A00F0}" srcOrd="2" destOrd="0" parTransId="{0C48EFDA-A4E3-4F15-B755-0F0917AB93C9}" sibTransId="{E8D6D6CA-D44B-420A-B2B9-EBF2E05E5D4D}"/>
    <dgm:cxn modelId="{1E3D12D0-63B4-4F2F-A5E2-ED3B1E4C4507}" type="presOf" srcId="{710C1CC2-E3FB-4AEA-BA41-F60B92CD7117}" destId="{46BB19A9-4837-4A16-9449-7F189228A34E}" srcOrd="0" destOrd="0" presId="urn:microsoft.com/office/officeart/2005/8/layout/default#2"/>
    <dgm:cxn modelId="{4059C291-8951-48F2-83E6-8CD44C59EE87}" srcId="{330231E2-8DEA-4600-A1BF-30DBF08642E3}" destId="{2CF44D6C-1FEC-4914-95D4-76C1AA247F7C}" srcOrd="4" destOrd="0" parTransId="{10D435E2-626E-4130-A5A6-DA3EB4548A6D}" sibTransId="{44D48F1C-FC8F-40BE-A83E-DF8AAA4F29FF}"/>
    <dgm:cxn modelId="{B4942004-5C06-4B6E-ADAB-8C949E2E5E5A}" type="presOf" srcId="{0C30043D-F565-4560-8095-32992DEC3C33}" destId="{54D7211A-0656-4AE9-9062-F687B361D0E2}" srcOrd="0" destOrd="0" presId="urn:microsoft.com/office/officeart/2005/8/layout/default#2"/>
    <dgm:cxn modelId="{D05BC617-2EBB-47D1-99A4-67DBBF7BF2CC}" type="presOf" srcId="{2CF44D6C-1FEC-4914-95D4-76C1AA247F7C}" destId="{77ABD40B-310D-4A82-B358-639C3E214E5D}" srcOrd="0" destOrd="0" presId="urn:microsoft.com/office/officeart/2005/8/layout/default#2"/>
    <dgm:cxn modelId="{9149E58B-4680-433D-A367-04E9948112DE}" srcId="{330231E2-8DEA-4600-A1BF-30DBF08642E3}" destId="{710C1CC2-E3FB-4AEA-BA41-F60B92CD7117}" srcOrd="1" destOrd="0" parTransId="{A9CF247A-804D-4BFB-9004-FA48DC6FBCF8}" sibTransId="{1A932B41-C8A6-4630-B186-05C0929891B9}"/>
    <dgm:cxn modelId="{5F3076A3-F7C0-4509-899E-34A835068AE6}" type="presOf" srcId="{5274547E-19CB-4E14-AEE6-069A98B3CECA}" destId="{C15D2542-4DEF-4A89-8BBB-D0DD532A07BC}" srcOrd="0" destOrd="0" presId="urn:microsoft.com/office/officeart/2005/8/layout/default#2"/>
    <dgm:cxn modelId="{62E5FB67-A9A7-497B-86A2-76123F499036}" type="presOf" srcId="{330231E2-8DEA-4600-A1BF-30DBF08642E3}" destId="{FA21DE11-CE82-480A-ACEA-05646E013CE7}" srcOrd="0" destOrd="0" presId="urn:microsoft.com/office/officeart/2005/8/layout/default#2"/>
    <dgm:cxn modelId="{610CCC84-4C86-484E-B237-8C46F055FB8C}" srcId="{330231E2-8DEA-4600-A1BF-30DBF08642E3}" destId="{0C30043D-F565-4560-8095-32992DEC3C33}" srcOrd="3" destOrd="0" parTransId="{55DA877E-CA97-429C-917A-CC7008310A4A}" sibTransId="{3D7C6FDA-BB1B-40BD-AD9C-A3EA74DA7326}"/>
    <dgm:cxn modelId="{AB20E006-6EB3-4472-9D6C-659A4A772EB7}" type="presParOf" srcId="{FA21DE11-CE82-480A-ACEA-05646E013CE7}" destId="{C15D2542-4DEF-4A89-8BBB-D0DD532A07BC}" srcOrd="0" destOrd="0" presId="urn:microsoft.com/office/officeart/2005/8/layout/default#2"/>
    <dgm:cxn modelId="{0CB27176-8E07-49ED-BE5D-77263B6AD69E}" type="presParOf" srcId="{FA21DE11-CE82-480A-ACEA-05646E013CE7}" destId="{99EEC02D-7DBE-4258-8FD2-03420ABFD60B}" srcOrd="1" destOrd="0" presId="urn:microsoft.com/office/officeart/2005/8/layout/default#2"/>
    <dgm:cxn modelId="{FAB69ABA-7558-4BB7-B3BE-6F4DA2250496}" type="presParOf" srcId="{FA21DE11-CE82-480A-ACEA-05646E013CE7}" destId="{46BB19A9-4837-4A16-9449-7F189228A34E}" srcOrd="2" destOrd="0" presId="urn:microsoft.com/office/officeart/2005/8/layout/default#2"/>
    <dgm:cxn modelId="{343EA510-3E67-425A-813B-0C1A4F0B5A0B}" type="presParOf" srcId="{FA21DE11-CE82-480A-ACEA-05646E013CE7}" destId="{2B14DC35-9326-4EE2-BB05-B182EDB9E1E7}" srcOrd="3" destOrd="0" presId="urn:microsoft.com/office/officeart/2005/8/layout/default#2"/>
    <dgm:cxn modelId="{457DFA0A-B152-4DF4-A9AE-1571F786A553}" type="presParOf" srcId="{FA21DE11-CE82-480A-ACEA-05646E013CE7}" destId="{5580E84D-2657-4E2D-A16D-BC65DFF81E22}" srcOrd="4" destOrd="0" presId="urn:microsoft.com/office/officeart/2005/8/layout/default#2"/>
    <dgm:cxn modelId="{AB947FDC-47A8-485F-A206-48481C79FBA7}" type="presParOf" srcId="{FA21DE11-CE82-480A-ACEA-05646E013CE7}" destId="{69332D69-7887-4B97-9979-270043B9B2CA}" srcOrd="5" destOrd="0" presId="urn:microsoft.com/office/officeart/2005/8/layout/default#2"/>
    <dgm:cxn modelId="{BBB2146A-1600-4CE6-958E-029690AA8597}" type="presParOf" srcId="{FA21DE11-CE82-480A-ACEA-05646E013CE7}" destId="{54D7211A-0656-4AE9-9062-F687B361D0E2}" srcOrd="6" destOrd="0" presId="urn:microsoft.com/office/officeart/2005/8/layout/default#2"/>
    <dgm:cxn modelId="{2215C634-577A-4634-B6F2-BF471F8E903B}" type="presParOf" srcId="{FA21DE11-CE82-480A-ACEA-05646E013CE7}" destId="{2A01C65A-FF8B-4D72-9647-69ABD037355E}" srcOrd="7" destOrd="0" presId="urn:microsoft.com/office/officeart/2005/8/layout/default#2"/>
    <dgm:cxn modelId="{A039614A-F62C-401A-B5C5-5FE6C0C73DB6}" type="presParOf" srcId="{FA21DE11-CE82-480A-ACEA-05646E013CE7}" destId="{77ABD40B-310D-4A82-B358-639C3E214E5D}" srcOrd="8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239B0C6-9C53-4D8C-9AE2-0E5A588EC864}" type="doc">
      <dgm:prSet loTypeId="urn:microsoft.com/office/officeart/2005/8/layout/default#3" loCatId="list" qsTypeId="urn:microsoft.com/office/officeart/2005/8/quickstyle/simple5" qsCatId="simple" csTypeId="urn:microsoft.com/office/officeart/2005/8/colors/accent0_1" csCatId="mainScheme"/>
      <dgm:spPr/>
      <dgm:t>
        <a:bodyPr/>
        <a:lstStyle/>
        <a:p>
          <a:endParaRPr lang="ru-RU"/>
        </a:p>
      </dgm:t>
    </dgm:pt>
    <dgm:pt modelId="{5362E6DE-1CE9-4525-B8F8-CEAAD6294DD3}">
      <dgm:prSet/>
      <dgm:spPr/>
      <dgm:t>
        <a:bodyPr/>
        <a:lstStyle/>
        <a:p>
          <a:pPr rtl="0"/>
          <a:r>
            <a:rPr lang="ru-RU" smtClean="0"/>
            <a:t>Контролирует вопросы полипрогмазии при использовании лекарственных средств, соблюдение лекарственного формуляра медицинской организации. </a:t>
          </a:r>
          <a:endParaRPr lang="ru-RU"/>
        </a:p>
      </dgm:t>
    </dgm:pt>
    <dgm:pt modelId="{360A52A3-DB84-454C-83E5-97BCC29999EE}" type="parTrans" cxnId="{B097EA49-4C57-405E-94C6-480D7ACB78DF}">
      <dgm:prSet/>
      <dgm:spPr/>
      <dgm:t>
        <a:bodyPr/>
        <a:lstStyle/>
        <a:p>
          <a:endParaRPr lang="ru-RU"/>
        </a:p>
      </dgm:t>
    </dgm:pt>
    <dgm:pt modelId="{B008EA65-6C83-4359-8313-5264ABA8D73A}" type="sibTrans" cxnId="{B097EA49-4C57-405E-94C6-480D7ACB78DF}">
      <dgm:prSet/>
      <dgm:spPr/>
      <dgm:t>
        <a:bodyPr/>
        <a:lstStyle/>
        <a:p>
          <a:endParaRPr lang="ru-RU"/>
        </a:p>
      </dgm:t>
    </dgm:pt>
    <dgm:pt modelId="{50592D29-37C0-4EA8-8F7A-860A130FEF20}">
      <dgm:prSet/>
      <dgm:spPr/>
      <dgm:t>
        <a:bodyPr/>
        <a:lstStyle/>
        <a:p>
          <a:pPr rtl="0"/>
          <a:r>
            <a:rPr lang="ru-RU" dirty="0" smtClean="0"/>
            <a:t>Участвует в организации работы формулярных комиссий, разработки лекарственных формуляров медицинских организаций и в системе </a:t>
          </a:r>
          <a:r>
            <a:rPr lang="ru-RU" dirty="0" err="1" smtClean="0"/>
            <a:t>фармаконадзора</a:t>
          </a:r>
          <a:r>
            <a:rPr lang="ru-RU" dirty="0" smtClean="0"/>
            <a:t>, организует мониторинг побочных действий лекарственных средств. </a:t>
          </a:r>
          <a:endParaRPr lang="ru-RU" dirty="0"/>
        </a:p>
      </dgm:t>
    </dgm:pt>
    <dgm:pt modelId="{2AD8F345-FC56-4F73-BA1F-82D6DB955792}" type="parTrans" cxnId="{361069CD-B523-43D4-93D0-4DD3EF9A8A54}">
      <dgm:prSet/>
      <dgm:spPr/>
      <dgm:t>
        <a:bodyPr/>
        <a:lstStyle/>
        <a:p>
          <a:endParaRPr lang="ru-RU"/>
        </a:p>
      </dgm:t>
    </dgm:pt>
    <dgm:pt modelId="{15B54FB1-A084-4EE2-87A2-B27D25F9F8B8}" type="sibTrans" cxnId="{361069CD-B523-43D4-93D0-4DD3EF9A8A54}">
      <dgm:prSet/>
      <dgm:spPr/>
      <dgm:t>
        <a:bodyPr/>
        <a:lstStyle/>
        <a:p>
          <a:endParaRPr lang="ru-RU"/>
        </a:p>
      </dgm:t>
    </dgm:pt>
    <dgm:pt modelId="{ADD8E17A-441D-4FC1-BF3E-536DD4713194}">
      <dgm:prSet custT="1"/>
      <dgm:spPr/>
      <dgm:t>
        <a:bodyPr/>
        <a:lstStyle/>
        <a:p>
          <a:pPr rtl="0"/>
          <a:r>
            <a:rPr lang="ru-RU" sz="2000" smtClean="0"/>
            <a:t>Осуществляет накопление, систематизацию и распространение фармацевтической и фармакологической информации. </a:t>
          </a:r>
          <a:endParaRPr lang="ru-RU" sz="2000"/>
        </a:p>
      </dgm:t>
    </dgm:pt>
    <dgm:pt modelId="{61CA700B-0BDF-40E8-BAEA-A0AF7D3B79BE}" type="parTrans" cxnId="{48463FEE-7F6D-44D8-84AB-6CAE3C6978E6}">
      <dgm:prSet/>
      <dgm:spPr/>
      <dgm:t>
        <a:bodyPr/>
        <a:lstStyle/>
        <a:p>
          <a:endParaRPr lang="ru-RU"/>
        </a:p>
      </dgm:t>
    </dgm:pt>
    <dgm:pt modelId="{4A8752CC-E7F2-4280-99C7-9AC9DCE3973B}" type="sibTrans" cxnId="{48463FEE-7F6D-44D8-84AB-6CAE3C6978E6}">
      <dgm:prSet/>
      <dgm:spPr/>
      <dgm:t>
        <a:bodyPr/>
        <a:lstStyle/>
        <a:p>
          <a:endParaRPr lang="ru-RU"/>
        </a:p>
      </dgm:t>
    </dgm:pt>
    <dgm:pt modelId="{53099CC7-8D3F-496F-BF42-FF30B1203DC2}">
      <dgm:prSet/>
      <dgm:spPr/>
      <dgm:t>
        <a:bodyPr/>
        <a:lstStyle/>
        <a:p>
          <a:pPr rtl="0"/>
          <a:r>
            <a:rPr lang="ru-RU" smtClean="0"/>
            <a:t>Организует и проводит работы с медицинскими работниками по вопросам проведения рациональной фармакотерапии и клинических испытаний лекарственных средств в медицинских организациях. </a:t>
          </a:r>
          <a:endParaRPr lang="ru-RU"/>
        </a:p>
      </dgm:t>
    </dgm:pt>
    <dgm:pt modelId="{BE02F663-411E-453D-960F-337ED6CC5018}" type="parTrans" cxnId="{7CABC258-1BA0-42C3-AFB2-87C7EC22B491}">
      <dgm:prSet/>
      <dgm:spPr/>
      <dgm:t>
        <a:bodyPr/>
        <a:lstStyle/>
        <a:p>
          <a:endParaRPr lang="ru-RU"/>
        </a:p>
      </dgm:t>
    </dgm:pt>
    <dgm:pt modelId="{166C92C1-FD75-4AAB-9F8B-3BEDCB2AEB6A}" type="sibTrans" cxnId="{7CABC258-1BA0-42C3-AFB2-87C7EC22B491}">
      <dgm:prSet/>
      <dgm:spPr/>
      <dgm:t>
        <a:bodyPr/>
        <a:lstStyle/>
        <a:p>
          <a:endParaRPr lang="ru-RU"/>
        </a:p>
      </dgm:t>
    </dgm:pt>
    <dgm:pt modelId="{B2988DCE-6BCE-48C3-BB3D-CCD13A93B3A3}">
      <dgm:prSet/>
      <dgm:spPr/>
      <dgm:t>
        <a:bodyPr/>
        <a:lstStyle/>
        <a:p>
          <a:pPr rtl="0"/>
          <a:r>
            <a:rPr lang="ru-RU" smtClean="0"/>
            <a:t>Проводит фармацевтическую опеку населения по вопросам ответственного самолечения, лекарственного обеспечения, приобретения и применения лекарственных средств и медицинских изделий.</a:t>
          </a:r>
          <a:endParaRPr lang="ru-RU"/>
        </a:p>
      </dgm:t>
    </dgm:pt>
    <dgm:pt modelId="{31D7B56C-C40F-408E-8A77-4D953378253E}" type="parTrans" cxnId="{21DFEB52-0B66-4A40-BB04-2F6A7AA343C1}">
      <dgm:prSet/>
      <dgm:spPr/>
      <dgm:t>
        <a:bodyPr/>
        <a:lstStyle/>
        <a:p>
          <a:endParaRPr lang="ru-RU"/>
        </a:p>
      </dgm:t>
    </dgm:pt>
    <dgm:pt modelId="{AB41F6B4-7CAA-4605-9F09-5F13CB6D270F}" type="sibTrans" cxnId="{21DFEB52-0B66-4A40-BB04-2F6A7AA343C1}">
      <dgm:prSet/>
      <dgm:spPr/>
      <dgm:t>
        <a:bodyPr/>
        <a:lstStyle/>
        <a:p>
          <a:endParaRPr lang="ru-RU"/>
        </a:p>
      </dgm:t>
    </dgm:pt>
    <dgm:pt modelId="{254E483C-9E86-4424-8E11-7BB556AAF1EA}" type="pres">
      <dgm:prSet presAssocID="{C239B0C6-9C53-4D8C-9AE2-0E5A588EC86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C1BD6D9-1CF7-4A96-B2C4-2D406EE9AE25}" type="pres">
      <dgm:prSet presAssocID="{5362E6DE-1CE9-4525-B8F8-CEAAD6294DD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A8E237-5429-40EC-851E-3A44580A7C9F}" type="pres">
      <dgm:prSet presAssocID="{B008EA65-6C83-4359-8313-5264ABA8D73A}" presName="sibTrans" presStyleCnt="0"/>
      <dgm:spPr/>
    </dgm:pt>
    <dgm:pt modelId="{507E735D-801D-4B9D-AF8E-5C426BD99030}" type="pres">
      <dgm:prSet presAssocID="{50592D29-37C0-4EA8-8F7A-860A130FEF2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95E1CE-6EEE-4DB5-9E26-FD2D6C4F9A5B}" type="pres">
      <dgm:prSet presAssocID="{15B54FB1-A084-4EE2-87A2-B27D25F9F8B8}" presName="sibTrans" presStyleCnt="0"/>
      <dgm:spPr/>
    </dgm:pt>
    <dgm:pt modelId="{153B4F2C-2DDD-42A5-B1F1-9B0E97E6FE12}" type="pres">
      <dgm:prSet presAssocID="{ADD8E17A-441D-4FC1-BF3E-536DD471319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C1A1C2-1302-469B-A0E5-26FC5BC0F540}" type="pres">
      <dgm:prSet presAssocID="{4A8752CC-E7F2-4280-99C7-9AC9DCE3973B}" presName="sibTrans" presStyleCnt="0"/>
      <dgm:spPr/>
    </dgm:pt>
    <dgm:pt modelId="{FE956004-3C1B-42B7-9FCA-81810423F742}" type="pres">
      <dgm:prSet presAssocID="{53099CC7-8D3F-496F-BF42-FF30B1203DC2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3E3A8C-514B-4F92-B3A5-D68A9FEBA317}" type="pres">
      <dgm:prSet presAssocID="{166C92C1-FD75-4AAB-9F8B-3BEDCB2AEB6A}" presName="sibTrans" presStyleCnt="0"/>
      <dgm:spPr/>
    </dgm:pt>
    <dgm:pt modelId="{F5515368-8DCA-40B1-AE0A-12C3D8FDC41F}" type="pres">
      <dgm:prSet presAssocID="{B2988DCE-6BCE-48C3-BB3D-CCD13A93B3A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F032690-9E60-4A64-8535-39838E3F44F2}" type="presOf" srcId="{C239B0C6-9C53-4D8C-9AE2-0E5A588EC864}" destId="{254E483C-9E86-4424-8E11-7BB556AAF1EA}" srcOrd="0" destOrd="0" presId="urn:microsoft.com/office/officeart/2005/8/layout/default#3"/>
    <dgm:cxn modelId="{21DFEB52-0B66-4A40-BB04-2F6A7AA343C1}" srcId="{C239B0C6-9C53-4D8C-9AE2-0E5A588EC864}" destId="{B2988DCE-6BCE-48C3-BB3D-CCD13A93B3A3}" srcOrd="4" destOrd="0" parTransId="{31D7B56C-C40F-408E-8A77-4D953378253E}" sibTransId="{AB41F6B4-7CAA-4605-9F09-5F13CB6D270F}"/>
    <dgm:cxn modelId="{361069CD-B523-43D4-93D0-4DD3EF9A8A54}" srcId="{C239B0C6-9C53-4D8C-9AE2-0E5A588EC864}" destId="{50592D29-37C0-4EA8-8F7A-860A130FEF20}" srcOrd="1" destOrd="0" parTransId="{2AD8F345-FC56-4F73-BA1F-82D6DB955792}" sibTransId="{15B54FB1-A084-4EE2-87A2-B27D25F9F8B8}"/>
    <dgm:cxn modelId="{1FDFC755-B741-40C8-A1BC-D2466321DF2F}" type="presOf" srcId="{B2988DCE-6BCE-48C3-BB3D-CCD13A93B3A3}" destId="{F5515368-8DCA-40B1-AE0A-12C3D8FDC41F}" srcOrd="0" destOrd="0" presId="urn:microsoft.com/office/officeart/2005/8/layout/default#3"/>
    <dgm:cxn modelId="{98068E5C-0A93-4EE7-BDCC-59A50AC9328E}" type="presOf" srcId="{50592D29-37C0-4EA8-8F7A-860A130FEF20}" destId="{507E735D-801D-4B9D-AF8E-5C426BD99030}" srcOrd="0" destOrd="0" presId="urn:microsoft.com/office/officeart/2005/8/layout/default#3"/>
    <dgm:cxn modelId="{CE905AAB-4C7F-439C-A434-676B512CB2FC}" type="presOf" srcId="{5362E6DE-1CE9-4525-B8F8-CEAAD6294DD3}" destId="{1C1BD6D9-1CF7-4A96-B2C4-2D406EE9AE25}" srcOrd="0" destOrd="0" presId="urn:microsoft.com/office/officeart/2005/8/layout/default#3"/>
    <dgm:cxn modelId="{B097EA49-4C57-405E-94C6-480D7ACB78DF}" srcId="{C239B0C6-9C53-4D8C-9AE2-0E5A588EC864}" destId="{5362E6DE-1CE9-4525-B8F8-CEAAD6294DD3}" srcOrd="0" destOrd="0" parTransId="{360A52A3-DB84-454C-83E5-97BCC29999EE}" sibTransId="{B008EA65-6C83-4359-8313-5264ABA8D73A}"/>
    <dgm:cxn modelId="{742368B8-6338-4E1E-9E10-6FC9418DEF85}" type="presOf" srcId="{53099CC7-8D3F-496F-BF42-FF30B1203DC2}" destId="{FE956004-3C1B-42B7-9FCA-81810423F742}" srcOrd="0" destOrd="0" presId="urn:microsoft.com/office/officeart/2005/8/layout/default#3"/>
    <dgm:cxn modelId="{48463FEE-7F6D-44D8-84AB-6CAE3C6978E6}" srcId="{C239B0C6-9C53-4D8C-9AE2-0E5A588EC864}" destId="{ADD8E17A-441D-4FC1-BF3E-536DD4713194}" srcOrd="2" destOrd="0" parTransId="{61CA700B-0BDF-40E8-BAEA-A0AF7D3B79BE}" sibTransId="{4A8752CC-E7F2-4280-99C7-9AC9DCE3973B}"/>
    <dgm:cxn modelId="{F2CCDFAC-147A-4057-AC15-050BAD546AAE}" type="presOf" srcId="{ADD8E17A-441D-4FC1-BF3E-536DD4713194}" destId="{153B4F2C-2DDD-42A5-B1F1-9B0E97E6FE12}" srcOrd="0" destOrd="0" presId="urn:microsoft.com/office/officeart/2005/8/layout/default#3"/>
    <dgm:cxn modelId="{7CABC258-1BA0-42C3-AFB2-87C7EC22B491}" srcId="{C239B0C6-9C53-4D8C-9AE2-0E5A588EC864}" destId="{53099CC7-8D3F-496F-BF42-FF30B1203DC2}" srcOrd="3" destOrd="0" parTransId="{BE02F663-411E-453D-960F-337ED6CC5018}" sibTransId="{166C92C1-FD75-4AAB-9F8B-3BEDCB2AEB6A}"/>
    <dgm:cxn modelId="{E1315163-1B55-4668-B423-ED04D468CE8E}" type="presParOf" srcId="{254E483C-9E86-4424-8E11-7BB556AAF1EA}" destId="{1C1BD6D9-1CF7-4A96-B2C4-2D406EE9AE25}" srcOrd="0" destOrd="0" presId="urn:microsoft.com/office/officeart/2005/8/layout/default#3"/>
    <dgm:cxn modelId="{8A496939-E011-41F3-9FFE-3B838F53A679}" type="presParOf" srcId="{254E483C-9E86-4424-8E11-7BB556AAF1EA}" destId="{49A8E237-5429-40EC-851E-3A44580A7C9F}" srcOrd="1" destOrd="0" presId="urn:microsoft.com/office/officeart/2005/8/layout/default#3"/>
    <dgm:cxn modelId="{CC17CAEF-7A2E-4E2E-8267-70F1D1FAD495}" type="presParOf" srcId="{254E483C-9E86-4424-8E11-7BB556AAF1EA}" destId="{507E735D-801D-4B9D-AF8E-5C426BD99030}" srcOrd="2" destOrd="0" presId="urn:microsoft.com/office/officeart/2005/8/layout/default#3"/>
    <dgm:cxn modelId="{8C2CB257-CC08-48BC-A86D-37397837A5B5}" type="presParOf" srcId="{254E483C-9E86-4424-8E11-7BB556AAF1EA}" destId="{E595E1CE-6EEE-4DB5-9E26-FD2D6C4F9A5B}" srcOrd="3" destOrd="0" presId="urn:microsoft.com/office/officeart/2005/8/layout/default#3"/>
    <dgm:cxn modelId="{E796E62E-972F-475D-8366-B9E18A2B39B7}" type="presParOf" srcId="{254E483C-9E86-4424-8E11-7BB556AAF1EA}" destId="{153B4F2C-2DDD-42A5-B1F1-9B0E97E6FE12}" srcOrd="4" destOrd="0" presId="urn:microsoft.com/office/officeart/2005/8/layout/default#3"/>
    <dgm:cxn modelId="{729897F0-A622-434B-9754-0202707719DF}" type="presParOf" srcId="{254E483C-9E86-4424-8E11-7BB556AAF1EA}" destId="{30C1A1C2-1302-469B-A0E5-26FC5BC0F540}" srcOrd="5" destOrd="0" presId="urn:microsoft.com/office/officeart/2005/8/layout/default#3"/>
    <dgm:cxn modelId="{4376EE5B-1250-4345-9587-E028F361F228}" type="presParOf" srcId="{254E483C-9E86-4424-8E11-7BB556AAF1EA}" destId="{FE956004-3C1B-42B7-9FCA-81810423F742}" srcOrd="6" destOrd="0" presId="urn:microsoft.com/office/officeart/2005/8/layout/default#3"/>
    <dgm:cxn modelId="{04589499-BB0F-4D21-9DF5-4F25F7E65AB6}" type="presParOf" srcId="{254E483C-9E86-4424-8E11-7BB556AAF1EA}" destId="{1E3E3A8C-514B-4F92-B3A5-D68A9FEBA317}" srcOrd="7" destOrd="0" presId="urn:microsoft.com/office/officeart/2005/8/layout/default#3"/>
    <dgm:cxn modelId="{74AAFFE2-9BD8-4C05-ACCB-0E8068FB2826}" type="presParOf" srcId="{254E483C-9E86-4424-8E11-7BB556AAF1EA}" destId="{F5515368-8DCA-40B1-AE0A-12C3D8FDC41F}" srcOrd="8" destOrd="0" presId="urn:microsoft.com/office/officeart/2005/8/layout/default#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4188A33-82B2-4F60-84BB-72D39535FA77}" type="doc">
      <dgm:prSet loTypeId="urn:microsoft.com/office/officeart/2005/8/layout/vList5" loCatId="list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8285F0CA-EF1F-4671-8A6C-99884FE1E928}">
      <dgm:prSet custT="1"/>
      <dgm:spPr/>
      <dgm:t>
        <a:bodyPr/>
        <a:lstStyle/>
        <a:p>
          <a:pPr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dirty="0" smtClean="0"/>
            <a:t>Карточка профессии «Клиническая фармация»</a:t>
          </a:r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400" b="1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dirty="0" smtClean="0"/>
            <a:t>Уровень 7 </a:t>
          </a:r>
          <a:endParaRPr lang="ru-RU" sz="3200" b="1" dirty="0" smtClean="0"/>
        </a:p>
        <a:p>
          <a:pPr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dirty="0" smtClean="0"/>
            <a:t>(по ОРК 7.1-7.3)</a:t>
          </a:r>
          <a:endParaRPr lang="ru-RU" sz="2400" dirty="0"/>
        </a:p>
      </dgm:t>
    </dgm:pt>
    <dgm:pt modelId="{BB0EC63D-1FC3-4273-8CAD-F66F5764F9D2}" type="parTrans" cxnId="{4F4A6C35-3E18-4B20-90CA-00C7092F0764}">
      <dgm:prSet/>
      <dgm:spPr/>
      <dgm:t>
        <a:bodyPr/>
        <a:lstStyle/>
        <a:p>
          <a:endParaRPr lang="ru-RU"/>
        </a:p>
      </dgm:t>
    </dgm:pt>
    <dgm:pt modelId="{B3CE5CE1-42EF-4D85-AA13-B4B3B436063D}" type="sibTrans" cxnId="{4F4A6C35-3E18-4B20-90CA-00C7092F0764}">
      <dgm:prSet/>
      <dgm:spPr/>
      <dgm:t>
        <a:bodyPr/>
        <a:lstStyle/>
        <a:p>
          <a:endParaRPr lang="ru-RU"/>
        </a:p>
      </dgm:t>
    </dgm:pt>
    <dgm:pt modelId="{A260211D-FE59-4F5A-98CF-2927C52C74E2}">
      <dgm:prSet custT="1"/>
      <dgm:spPr/>
      <dgm:t>
        <a:bodyPr/>
        <a:lstStyle/>
        <a:p>
          <a:pPr marL="0" marR="0" indent="0" algn="just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dirty="0" smtClean="0"/>
            <a:t>С ростом уровня квалификации специалистов, каждый последующий уровень подразумевает выполнение функций предыдущего уровня и расширение их в соответствие с новыми компетенциями.</a:t>
          </a:r>
          <a:endParaRPr lang="ru-RU" sz="2400" dirty="0"/>
        </a:p>
      </dgm:t>
    </dgm:pt>
    <dgm:pt modelId="{E84D3EA9-610D-4480-9C5A-279BF3B0A562}" type="parTrans" cxnId="{6B0F8C21-5966-4DA1-BDBF-52AD369002AF}">
      <dgm:prSet/>
      <dgm:spPr/>
      <dgm:t>
        <a:bodyPr/>
        <a:lstStyle/>
        <a:p>
          <a:endParaRPr lang="ru-RU"/>
        </a:p>
      </dgm:t>
    </dgm:pt>
    <dgm:pt modelId="{387C0F4E-2DC0-44A2-A0D5-D88E73B4CA4F}" type="sibTrans" cxnId="{6B0F8C21-5966-4DA1-BDBF-52AD369002AF}">
      <dgm:prSet/>
      <dgm:spPr/>
      <dgm:t>
        <a:bodyPr/>
        <a:lstStyle/>
        <a:p>
          <a:endParaRPr lang="ru-RU"/>
        </a:p>
      </dgm:t>
    </dgm:pt>
    <dgm:pt modelId="{4D729F05-F5B4-4DB4-A0A7-918B969C0B00}">
      <dgm:prSet/>
      <dgm:spPr/>
      <dgm:t>
        <a:bodyPr/>
        <a:lstStyle/>
        <a:p>
          <a:pPr marL="228600" indent="0" algn="just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2300" dirty="0"/>
        </a:p>
      </dgm:t>
    </dgm:pt>
    <dgm:pt modelId="{9FDF6B00-2A6B-4005-A3CC-E4BB1EF73B67}" type="parTrans" cxnId="{C139585E-3228-4486-AFE1-0F66EE280C21}">
      <dgm:prSet/>
      <dgm:spPr/>
      <dgm:t>
        <a:bodyPr/>
        <a:lstStyle/>
        <a:p>
          <a:endParaRPr lang="ru-RU"/>
        </a:p>
      </dgm:t>
    </dgm:pt>
    <dgm:pt modelId="{FE852F3D-66D8-4991-83B7-E31209EA45C2}" type="sibTrans" cxnId="{C139585E-3228-4486-AFE1-0F66EE280C21}">
      <dgm:prSet/>
      <dgm:spPr/>
      <dgm:t>
        <a:bodyPr/>
        <a:lstStyle/>
        <a:p>
          <a:endParaRPr lang="ru-RU"/>
        </a:p>
      </dgm:t>
    </dgm:pt>
    <dgm:pt modelId="{EA324D52-E9D7-4F4F-92B7-CEF0A1F88D37}">
      <dgm:prSet custT="1"/>
      <dgm:spPr/>
      <dgm:t>
        <a:bodyPr/>
        <a:lstStyle/>
        <a:p>
          <a:pPr marL="0" marR="0" indent="0" algn="just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dirty="0" smtClean="0"/>
            <a:t>Основная цель деятельности, трудовые функции, задачи в подуровнях   сформулированы в зависимости от компетенции в соответствующих подуровнях.</a:t>
          </a:r>
          <a:endParaRPr lang="ru-RU" sz="2400" dirty="0"/>
        </a:p>
      </dgm:t>
    </dgm:pt>
    <dgm:pt modelId="{EF1E7B65-0223-46A3-B2C2-92ADCE6C1D72}" type="parTrans" cxnId="{288CAADE-B959-4E88-A9AA-6B65E2E8E1BC}">
      <dgm:prSet/>
      <dgm:spPr/>
      <dgm:t>
        <a:bodyPr/>
        <a:lstStyle/>
        <a:p>
          <a:endParaRPr lang="ru-RU"/>
        </a:p>
      </dgm:t>
    </dgm:pt>
    <dgm:pt modelId="{D9CE6505-515A-48C1-B195-7333D6ABD0DB}" type="sibTrans" cxnId="{288CAADE-B959-4E88-A9AA-6B65E2E8E1BC}">
      <dgm:prSet/>
      <dgm:spPr/>
      <dgm:t>
        <a:bodyPr/>
        <a:lstStyle/>
        <a:p>
          <a:endParaRPr lang="ru-RU"/>
        </a:p>
      </dgm:t>
    </dgm:pt>
    <dgm:pt modelId="{62A52D6B-8CF0-45AC-84ED-6E285514FDF3}">
      <dgm:prSet custT="1"/>
      <dgm:spPr/>
      <dgm:t>
        <a:bodyPr/>
        <a:lstStyle/>
        <a:p>
          <a:pPr marL="0" marR="0" indent="0" algn="just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dirty="0" smtClean="0"/>
            <a:t> Описание характера знаний, умений/навыков соответствуют компетенциям  в подуровнях. </a:t>
          </a:r>
          <a:endParaRPr lang="ru-RU" sz="2400" dirty="0"/>
        </a:p>
      </dgm:t>
    </dgm:pt>
    <dgm:pt modelId="{4282AFC9-BFA6-4BC7-AB47-96F6313B6F66}" type="parTrans" cxnId="{1A7BE620-33FA-4DC4-9ADA-DB28704BC4F4}">
      <dgm:prSet/>
      <dgm:spPr/>
      <dgm:t>
        <a:bodyPr/>
        <a:lstStyle/>
        <a:p>
          <a:endParaRPr lang="ru-RU"/>
        </a:p>
      </dgm:t>
    </dgm:pt>
    <dgm:pt modelId="{51EF53E8-C049-44E8-8DF8-D78AAB0E127A}" type="sibTrans" cxnId="{1A7BE620-33FA-4DC4-9ADA-DB28704BC4F4}">
      <dgm:prSet/>
      <dgm:spPr/>
      <dgm:t>
        <a:bodyPr/>
        <a:lstStyle/>
        <a:p>
          <a:endParaRPr lang="ru-RU"/>
        </a:p>
      </dgm:t>
    </dgm:pt>
    <dgm:pt modelId="{A475BC31-C30C-4D33-B314-FDEF40393D2D}" type="pres">
      <dgm:prSet presAssocID="{94188A33-82B2-4F60-84BB-72D39535FA7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1848A52-01D7-4287-9CC3-302E1DCBFDEF}" type="pres">
      <dgm:prSet presAssocID="{8285F0CA-EF1F-4671-8A6C-99884FE1E928}" presName="linNode" presStyleCnt="0"/>
      <dgm:spPr/>
    </dgm:pt>
    <dgm:pt modelId="{C9EB492D-AC7D-4A82-9E93-08DCE4D63B31}" type="pres">
      <dgm:prSet presAssocID="{8285F0CA-EF1F-4671-8A6C-99884FE1E928}" presName="parentText" presStyleLbl="node1" presStyleIdx="0" presStyleCnt="1" custLinFactNeighborX="-2511" custLinFactNeighborY="-227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46EAB7-E41F-4E7C-88AD-BA41FD772DB5}" type="pres">
      <dgm:prSet presAssocID="{8285F0CA-EF1F-4671-8A6C-99884FE1E928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A7BE620-33FA-4DC4-9ADA-DB28704BC4F4}" srcId="{8285F0CA-EF1F-4671-8A6C-99884FE1E928}" destId="{62A52D6B-8CF0-45AC-84ED-6E285514FDF3}" srcOrd="2" destOrd="0" parTransId="{4282AFC9-BFA6-4BC7-AB47-96F6313B6F66}" sibTransId="{51EF53E8-C049-44E8-8DF8-D78AAB0E127A}"/>
    <dgm:cxn modelId="{4F4A6C35-3E18-4B20-90CA-00C7092F0764}" srcId="{94188A33-82B2-4F60-84BB-72D39535FA77}" destId="{8285F0CA-EF1F-4671-8A6C-99884FE1E928}" srcOrd="0" destOrd="0" parTransId="{BB0EC63D-1FC3-4273-8CAD-F66F5764F9D2}" sibTransId="{B3CE5CE1-42EF-4D85-AA13-B4B3B436063D}"/>
    <dgm:cxn modelId="{6B0F8C21-5966-4DA1-BDBF-52AD369002AF}" srcId="{8285F0CA-EF1F-4671-8A6C-99884FE1E928}" destId="{A260211D-FE59-4F5A-98CF-2927C52C74E2}" srcOrd="0" destOrd="0" parTransId="{E84D3EA9-610D-4480-9C5A-279BF3B0A562}" sibTransId="{387C0F4E-2DC0-44A2-A0D5-D88E73B4CA4F}"/>
    <dgm:cxn modelId="{C2A769DC-449C-4419-8BFD-CED0A7F52019}" type="presOf" srcId="{A260211D-FE59-4F5A-98CF-2927C52C74E2}" destId="{7C46EAB7-E41F-4E7C-88AD-BA41FD772DB5}" srcOrd="0" destOrd="0" presId="urn:microsoft.com/office/officeart/2005/8/layout/vList5"/>
    <dgm:cxn modelId="{A9BAED35-42A4-4D01-92CC-FCE3C8C6852B}" type="presOf" srcId="{62A52D6B-8CF0-45AC-84ED-6E285514FDF3}" destId="{7C46EAB7-E41F-4E7C-88AD-BA41FD772DB5}" srcOrd="0" destOrd="2" presId="urn:microsoft.com/office/officeart/2005/8/layout/vList5"/>
    <dgm:cxn modelId="{C139585E-3228-4486-AFE1-0F66EE280C21}" srcId="{8285F0CA-EF1F-4671-8A6C-99884FE1E928}" destId="{4D729F05-F5B4-4DB4-A0A7-918B969C0B00}" srcOrd="3" destOrd="0" parTransId="{9FDF6B00-2A6B-4005-A3CC-E4BB1EF73B67}" sibTransId="{FE852F3D-66D8-4991-83B7-E31209EA45C2}"/>
    <dgm:cxn modelId="{288CAADE-B959-4E88-A9AA-6B65E2E8E1BC}" srcId="{8285F0CA-EF1F-4671-8A6C-99884FE1E928}" destId="{EA324D52-E9D7-4F4F-92B7-CEF0A1F88D37}" srcOrd="1" destOrd="0" parTransId="{EF1E7B65-0223-46A3-B2C2-92ADCE6C1D72}" sibTransId="{D9CE6505-515A-48C1-B195-7333D6ABD0DB}"/>
    <dgm:cxn modelId="{FE6237E4-3C0B-40CE-9D18-83749F170D00}" type="presOf" srcId="{4D729F05-F5B4-4DB4-A0A7-918B969C0B00}" destId="{7C46EAB7-E41F-4E7C-88AD-BA41FD772DB5}" srcOrd="0" destOrd="3" presId="urn:microsoft.com/office/officeart/2005/8/layout/vList5"/>
    <dgm:cxn modelId="{B74999D6-7099-4C2B-86D8-2EE5CC2B5B2E}" type="presOf" srcId="{EA324D52-E9D7-4F4F-92B7-CEF0A1F88D37}" destId="{7C46EAB7-E41F-4E7C-88AD-BA41FD772DB5}" srcOrd="0" destOrd="1" presId="urn:microsoft.com/office/officeart/2005/8/layout/vList5"/>
    <dgm:cxn modelId="{4CE0162E-4047-431D-B8D1-C97201CB1F86}" type="presOf" srcId="{94188A33-82B2-4F60-84BB-72D39535FA77}" destId="{A475BC31-C30C-4D33-B314-FDEF40393D2D}" srcOrd="0" destOrd="0" presId="urn:microsoft.com/office/officeart/2005/8/layout/vList5"/>
    <dgm:cxn modelId="{239A66BF-6C3F-4BD7-8B7C-1AEAA7740399}" type="presOf" srcId="{8285F0CA-EF1F-4671-8A6C-99884FE1E928}" destId="{C9EB492D-AC7D-4A82-9E93-08DCE4D63B31}" srcOrd="0" destOrd="0" presId="urn:microsoft.com/office/officeart/2005/8/layout/vList5"/>
    <dgm:cxn modelId="{DD1B93F7-E973-4DBB-AB46-FEBE985D296B}" type="presParOf" srcId="{A475BC31-C30C-4D33-B314-FDEF40393D2D}" destId="{11848A52-01D7-4287-9CC3-302E1DCBFDEF}" srcOrd="0" destOrd="0" presId="urn:microsoft.com/office/officeart/2005/8/layout/vList5"/>
    <dgm:cxn modelId="{B5354F21-938B-4887-834B-110E947490D3}" type="presParOf" srcId="{11848A52-01D7-4287-9CC3-302E1DCBFDEF}" destId="{C9EB492D-AC7D-4A82-9E93-08DCE4D63B31}" srcOrd="0" destOrd="0" presId="urn:microsoft.com/office/officeart/2005/8/layout/vList5"/>
    <dgm:cxn modelId="{5A3A6AD6-BC03-40F6-97D2-EA5F7D5BBD91}" type="presParOf" srcId="{11848A52-01D7-4287-9CC3-302E1DCBFDEF}" destId="{7C46EAB7-E41F-4E7C-88AD-BA41FD772DB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D930F9F-39EE-4071-AE81-46CF699BA21D}" type="doc">
      <dgm:prSet loTypeId="urn:microsoft.com/office/officeart/2005/8/layout/orgChart1" loCatId="hierarchy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D80AB272-BB35-4F59-BA11-255F9BAD015E}">
      <dgm:prSet custT="1"/>
      <dgm:spPr/>
      <dgm:t>
        <a:bodyPr/>
        <a:lstStyle/>
        <a:p>
          <a:pPr rtl="0"/>
          <a:r>
            <a:rPr lang="ru-RU" sz="3600" b="1" dirty="0" smtClean="0"/>
            <a:t>Цель деятельности в подуровнях КП КФ</a:t>
          </a:r>
        </a:p>
        <a:p>
          <a:pPr rtl="0"/>
          <a:r>
            <a:rPr lang="ru-RU" sz="2400" b="1" dirty="0" smtClean="0"/>
            <a:t>(Уровень 7 по ОРК)</a:t>
          </a:r>
          <a:endParaRPr lang="ru-RU" sz="2400" dirty="0"/>
        </a:p>
      </dgm:t>
    </dgm:pt>
    <dgm:pt modelId="{4031E106-EF37-4318-9939-A4B1BB1F4080}" type="parTrans" cxnId="{CBB29AAF-13F0-40FF-A91B-BA882D2E72E3}">
      <dgm:prSet/>
      <dgm:spPr/>
      <dgm:t>
        <a:bodyPr/>
        <a:lstStyle/>
        <a:p>
          <a:endParaRPr lang="ru-RU"/>
        </a:p>
      </dgm:t>
    </dgm:pt>
    <dgm:pt modelId="{851E3EA1-84DD-4BB9-98A3-6B07EB829326}" type="sibTrans" cxnId="{CBB29AAF-13F0-40FF-A91B-BA882D2E72E3}">
      <dgm:prSet/>
      <dgm:spPr/>
      <dgm:t>
        <a:bodyPr/>
        <a:lstStyle/>
        <a:p>
          <a:endParaRPr lang="ru-RU"/>
        </a:p>
      </dgm:t>
    </dgm:pt>
    <dgm:pt modelId="{148CAB42-1BB6-4E49-A52C-76203EFE683D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/>
            <a:t>7.1 </a:t>
          </a:r>
          <a:r>
            <a:rPr lang="ru-RU" dirty="0" smtClean="0"/>
            <a:t>Участие в работе клинико-фармацевтической службы в медицинских и фармацевтических организациях.</a:t>
          </a:r>
        </a:p>
        <a:p>
          <a:pPr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b="0" dirty="0" smtClean="0"/>
            <a:t>Консультативная </a:t>
          </a:r>
          <a:r>
            <a:rPr lang="ru-RU" dirty="0" smtClean="0"/>
            <a:t>помощь медицинским и фармацевтическим работникам, пациентам в области рационального использования лекарственных средств. </a:t>
          </a:r>
          <a:endParaRPr lang="ru-RU" dirty="0"/>
        </a:p>
      </dgm:t>
    </dgm:pt>
    <dgm:pt modelId="{2ABB3C2C-91C5-450E-8141-057167EF91CF}" type="parTrans" cxnId="{C81B8836-AEF2-4EC8-9E6B-AE4F85456FAF}">
      <dgm:prSet/>
      <dgm:spPr/>
      <dgm:t>
        <a:bodyPr/>
        <a:lstStyle/>
        <a:p>
          <a:endParaRPr lang="ru-RU"/>
        </a:p>
      </dgm:t>
    </dgm:pt>
    <dgm:pt modelId="{07FEE810-92E8-477A-A061-B48A93B7035D}" type="sibTrans" cxnId="{C81B8836-AEF2-4EC8-9E6B-AE4F85456FAF}">
      <dgm:prSet/>
      <dgm:spPr/>
      <dgm:t>
        <a:bodyPr/>
        <a:lstStyle/>
        <a:p>
          <a:endParaRPr lang="ru-RU"/>
        </a:p>
      </dgm:t>
    </dgm:pt>
    <dgm:pt modelId="{145FE281-9462-4F68-9756-42ACA0F047C6}">
      <dgm:prSet/>
      <dgm:spPr/>
      <dgm:t>
        <a:bodyPr/>
        <a:lstStyle/>
        <a:p>
          <a:pPr rtl="0"/>
          <a:r>
            <a:rPr lang="ru-RU" b="1" dirty="0" smtClean="0"/>
            <a:t>7.2</a:t>
          </a:r>
          <a:r>
            <a:rPr lang="ru-RU" dirty="0" smtClean="0"/>
            <a:t> Организационное обеспечение деятельности служб и отделов/отделений клинической фармации в медицинских и фармацевтических организациях. Консультативная помощь медицинским и фармацевтическим работникам,  пациентам в области рационального использования лекарственных средств</a:t>
          </a:r>
          <a:endParaRPr lang="ru-RU" dirty="0"/>
        </a:p>
      </dgm:t>
    </dgm:pt>
    <dgm:pt modelId="{7F920346-2054-4172-8944-6F0EE7C23374}" type="parTrans" cxnId="{3D179FEF-DB15-42A2-9C6D-43A2EEA5152D}">
      <dgm:prSet/>
      <dgm:spPr/>
      <dgm:t>
        <a:bodyPr/>
        <a:lstStyle/>
        <a:p>
          <a:endParaRPr lang="ru-RU"/>
        </a:p>
      </dgm:t>
    </dgm:pt>
    <dgm:pt modelId="{D902DC7B-A9F2-4A2A-9557-4E01BC884126}" type="sibTrans" cxnId="{3D179FEF-DB15-42A2-9C6D-43A2EEA5152D}">
      <dgm:prSet/>
      <dgm:spPr/>
      <dgm:t>
        <a:bodyPr/>
        <a:lstStyle/>
        <a:p>
          <a:endParaRPr lang="ru-RU"/>
        </a:p>
      </dgm:t>
    </dgm:pt>
    <dgm:pt modelId="{5C9552CD-0272-4F24-98E2-D29CCF570C6A}">
      <dgm:prSet/>
      <dgm:spPr/>
      <dgm:t>
        <a:bodyPr/>
        <a:lstStyle/>
        <a:p>
          <a:pPr rtl="0"/>
          <a:r>
            <a:rPr lang="ru-RU" b="1" dirty="0" smtClean="0"/>
            <a:t>7.3.</a:t>
          </a:r>
          <a:r>
            <a:rPr lang="ru-RU" dirty="0" smtClean="0"/>
            <a:t> Анализ и экспертная оценка  фармакотерапии в целях обеспечения безопасного, рационального и эффективного лечения пациентов</a:t>
          </a:r>
          <a:r>
            <a:rPr lang="kk-KZ" dirty="0" smtClean="0"/>
            <a:t>. Организация  мерроприятий по профилактике медикаментозных ошибок и рациональному использованию лекарственных средств.</a:t>
          </a:r>
          <a:endParaRPr lang="ru-RU" dirty="0"/>
        </a:p>
      </dgm:t>
    </dgm:pt>
    <dgm:pt modelId="{385458DA-E0C3-4222-801B-6F025FA276E8}" type="parTrans" cxnId="{170CA627-640E-4954-BDCA-FD3F56D6DD95}">
      <dgm:prSet/>
      <dgm:spPr/>
      <dgm:t>
        <a:bodyPr/>
        <a:lstStyle/>
        <a:p>
          <a:endParaRPr lang="ru-RU"/>
        </a:p>
      </dgm:t>
    </dgm:pt>
    <dgm:pt modelId="{AABF481B-ED91-41A2-945C-2A7B6ECDD818}" type="sibTrans" cxnId="{170CA627-640E-4954-BDCA-FD3F56D6DD95}">
      <dgm:prSet/>
      <dgm:spPr/>
      <dgm:t>
        <a:bodyPr/>
        <a:lstStyle/>
        <a:p>
          <a:endParaRPr lang="ru-RU"/>
        </a:p>
      </dgm:t>
    </dgm:pt>
    <dgm:pt modelId="{4EF1B32F-E47D-40B0-A5C3-2BB57EAF6A63}" type="pres">
      <dgm:prSet presAssocID="{9D930F9F-39EE-4071-AE81-46CF699BA21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3F628A7-D714-4E0C-BA7D-2BB0AD44B9A7}" type="pres">
      <dgm:prSet presAssocID="{D80AB272-BB35-4F59-BA11-255F9BAD015E}" presName="hierRoot1" presStyleCnt="0">
        <dgm:presLayoutVars>
          <dgm:hierBranch val="init"/>
        </dgm:presLayoutVars>
      </dgm:prSet>
      <dgm:spPr/>
    </dgm:pt>
    <dgm:pt modelId="{284BF0F8-2642-4A03-A0BD-DDEDA5172FC6}" type="pres">
      <dgm:prSet presAssocID="{D80AB272-BB35-4F59-BA11-255F9BAD015E}" presName="rootComposite1" presStyleCnt="0"/>
      <dgm:spPr/>
    </dgm:pt>
    <dgm:pt modelId="{A1B1BC1A-8030-416B-9BB0-D61C5C36F62D}" type="pres">
      <dgm:prSet presAssocID="{D80AB272-BB35-4F59-BA11-255F9BAD015E}" presName="rootText1" presStyleLbl="node0" presStyleIdx="0" presStyleCnt="1" custScaleX="148272" custLinFactNeighborX="-811" custLinFactNeighborY="-6893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C8D2EA7-7024-4E2C-B3D8-CABD3123489C}" type="pres">
      <dgm:prSet presAssocID="{D80AB272-BB35-4F59-BA11-255F9BAD015E}" presName="rootConnector1" presStyleLbl="node1" presStyleIdx="0" presStyleCnt="0"/>
      <dgm:spPr/>
      <dgm:t>
        <a:bodyPr/>
        <a:lstStyle/>
        <a:p>
          <a:endParaRPr lang="ru-RU"/>
        </a:p>
      </dgm:t>
    </dgm:pt>
    <dgm:pt modelId="{5DC016AF-C1B1-4877-8276-B62424FBA4DE}" type="pres">
      <dgm:prSet presAssocID="{D80AB272-BB35-4F59-BA11-255F9BAD015E}" presName="hierChild2" presStyleCnt="0"/>
      <dgm:spPr/>
    </dgm:pt>
    <dgm:pt modelId="{DC9BE0BB-C4F2-42BC-8D9E-A51CD882F038}" type="pres">
      <dgm:prSet presAssocID="{2ABB3C2C-91C5-450E-8141-057167EF91CF}" presName="Name37" presStyleLbl="parChTrans1D2" presStyleIdx="0" presStyleCnt="3"/>
      <dgm:spPr/>
      <dgm:t>
        <a:bodyPr/>
        <a:lstStyle/>
        <a:p>
          <a:endParaRPr lang="ru-RU"/>
        </a:p>
      </dgm:t>
    </dgm:pt>
    <dgm:pt modelId="{50135914-5FC2-470B-9C72-05C243D5A4B1}" type="pres">
      <dgm:prSet presAssocID="{148CAB42-1BB6-4E49-A52C-76203EFE683D}" presName="hierRoot2" presStyleCnt="0">
        <dgm:presLayoutVars>
          <dgm:hierBranch val="init"/>
        </dgm:presLayoutVars>
      </dgm:prSet>
      <dgm:spPr/>
    </dgm:pt>
    <dgm:pt modelId="{72755069-4C3D-4F18-9267-279F18E8C856}" type="pres">
      <dgm:prSet presAssocID="{148CAB42-1BB6-4E49-A52C-76203EFE683D}" presName="rootComposite" presStyleCnt="0"/>
      <dgm:spPr/>
    </dgm:pt>
    <dgm:pt modelId="{81333DAF-B0D7-492C-9B0D-0BD0E71EB953}" type="pres">
      <dgm:prSet presAssocID="{148CAB42-1BB6-4E49-A52C-76203EFE683D}" presName="rootText" presStyleLbl="node2" presStyleIdx="0" presStyleCnt="3" custScaleY="25189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C71BE73-39FD-4354-932D-95538B73795B}" type="pres">
      <dgm:prSet presAssocID="{148CAB42-1BB6-4E49-A52C-76203EFE683D}" presName="rootConnector" presStyleLbl="node2" presStyleIdx="0" presStyleCnt="3"/>
      <dgm:spPr/>
      <dgm:t>
        <a:bodyPr/>
        <a:lstStyle/>
        <a:p>
          <a:endParaRPr lang="ru-RU"/>
        </a:p>
      </dgm:t>
    </dgm:pt>
    <dgm:pt modelId="{9568E4B2-4D15-425F-9609-0C14F3609F9A}" type="pres">
      <dgm:prSet presAssocID="{148CAB42-1BB6-4E49-A52C-76203EFE683D}" presName="hierChild4" presStyleCnt="0"/>
      <dgm:spPr/>
    </dgm:pt>
    <dgm:pt modelId="{847B0E04-F921-4574-BBE1-0B09D396144A}" type="pres">
      <dgm:prSet presAssocID="{148CAB42-1BB6-4E49-A52C-76203EFE683D}" presName="hierChild5" presStyleCnt="0"/>
      <dgm:spPr/>
    </dgm:pt>
    <dgm:pt modelId="{425ABAC2-195C-4627-B854-4AE7140BEBF5}" type="pres">
      <dgm:prSet presAssocID="{7F920346-2054-4172-8944-6F0EE7C23374}" presName="Name37" presStyleLbl="parChTrans1D2" presStyleIdx="1" presStyleCnt="3"/>
      <dgm:spPr/>
      <dgm:t>
        <a:bodyPr/>
        <a:lstStyle/>
        <a:p>
          <a:endParaRPr lang="ru-RU"/>
        </a:p>
      </dgm:t>
    </dgm:pt>
    <dgm:pt modelId="{184C8707-E8E5-490F-90A4-28B2C70D5B5D}" type="pres">
      <dgm:prSet presAssocID="{145FE281-9462-4F68-9756-42ACA0F047C6}" presName="hierRoot2" presStyleCnt="0">
        <dgm:presLayoutVars>
          <dgm:hierBranch val="init"/>
        </dgm:presLayoutVars>
      </dgm:prSet>
      <dgm:spPr/>
    </dgm:pt>
    <dgm:pt modelId="{5EBCC997-3C1B-4041-B35E-4AD7BB460580}" type="pres">
      <dgm:prSet presAssocID="{145FE281-9462-4F68-9756-42ACA0F047C6}" presName="rootComposite" presStyleCnt="0"/>
      <dgm:spPr/>
    </dgm:pt>
    <dgm:pt modelId="{07A7E67B-807C-4484-B460-489F9ACEC599}" type="pres">
      <dgm:prSet presAssocID="{145FE281-9462-4F68-9756-42ACA0F047C6}" presName="rootText" presStyleLbl="node2" presStyleIdx="1" presStyleCnt="3" custScaleY="254097" custLinFactNeighborX="-814" custLinFactNeighborY="5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669E0B3-3C61-4458-B095-8498FC3B95A9}" type="pres">
      <dgm:prSet presAssocID="{145FE281-9462-4F68-9756-42ACA0F047C6}" presName="rootConnector" presStyleLbl="node2" presStyleIdx="1" presStyleCnt="3"/>
      <dgm:spPr/>
      <dgm:t>
        <a:bodyPr/>
        <a:lstStyle/>
        <a:p>
          <a:endParaRPr lang="ru-RU"/>
        </a:p>
      </dgm:t>
    </dgm:pt>
    <dgm:pt modelId="{489BBB36-6D47-4B72-9048-05693B82F083}" type="pres">
      <dgm:prSet presAssocID="{145FE281-9462-4F68-9756-42ACA0F047C6}" presName="hierChild4" presStyleCnt="0"/>
      <dgm:spPr/>
    </dgm:pt>
    <dgm:pt modelId="{B13ACB70-4EE2-4B5E-BB82-33E20DF65FC5}" type="pres">
      <dgm:prSet presAssocID="{145FE281-9462-4F68-9756-42ACA0F047C6}" presName="hierChild5" presStyleCnt="0"/>
      <dgm:spPr/>
    </dgm:pt>
    <dgm:pt modelId="{AC26716F-CADD-4397-9BE7-45587E893AE4}" type="pres">
      <dgm:prSet presAssocID="{385458DA-E0C3-4222-801B-6F025FA276E8}" presName="Name37" presStyleLbl="parChTrans1D2" presStyleIdx="2" presStyleCnt="3"/>
      <dgm:spPr/>
      <dgm:t>
        <a:bodyPr/>
        <a:lstStyle/>
        <a:p>
          <a:endParaRPr lang="ru-RU"/>
        </a:p>
      </dgm:t>
    </dgm:pt>
    <dgm:pt modelId="{03595382-4316-4827-9B38-9A78749EB630}" type="pres">
      <dgm:prSet presAssocID="{5C9552CD-0272-4F24-98E2-D29CCF570C6A}" presName="hierRoot2" presStyleCnt="0">
        <dgm:presLayoutVars>
          <dgm:hierBranch val="init"/>
        </dgm:presLayoutVars>
      </dgm:prSet>
      <dgm:spPr/>
    </dgm:pt>
    <dgm:pt modelId="{967FA36C-53CC-4839-B4D8-266C06A66CEB}" type="pres">
      <dgm:prSet presAssocID="{5C9552CD-0272-4F24-98E2-D29CCF570C6A}" presName="rootComposite" presStyleCnt="0"/>
      <dgm:spPr/>
    </dgm:pt>
    <dgm:pt modelId="{DA2419FB-AE5A-495C-B5BB-8652B6F77CD2}" type="pres">
      <dgm:prSet presAssocID="{5C9552CD-0272-4F24-98E2-D29CCF570C6A}" presName="rootText" presStyleLbl="node2" presStyleIdx="2" presStyleCnt="3" custScaleY="247749" custLinFactNeighborY="-14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B0F4AEA-C8B6-403D-820D-A3553BE54CEC}" type="pres">
      <dgm:prSet presAssocID="{5C9552CD-0272-4F24-98E2-D29CCF570C6A}" presName="rootConnector" presStyleLbl="node2" presStyleIdx="2" presStyleCnt="3"/>
      <dgm:spPr/>
      <dgm:t>
        <a:bodyPr/>
        <a:lstStyle/>
        <a:p>
          <a:endParaRPr lang="ru-RU"/>
        </a:p>
      </dgm:t>
    </dgm:pt>
    <dgm:pt modelId="{25D298B9-B089-4056-BE7C-7E61D802D241}" type="pres">
      <dgm:prSet presAssocID="{5C9552CD-0272-4F24-98E2-D29CCF570C6A}" presName="hierChild4" presStyleCnt="0"/>
      <dgm:spPr/>
    </dgm:pt>
    <dgm:pt modelId="{920DC159-7E75-48A4-BEBA-CC57CAC39C02}" type="pres">
      <dgm:prSet presAssocID="{5C9552CD-0272-4F24-98E2-D29CCF570C6A}" presName="hierChild5" presStyleCnt="0"/>
      <dgm:spPr/>
    </dgm:pt>
    <dgm:pt modelId="{FB239D43-D4DE-4F00-9C44-B03B9485A161}" type="pres">
      <dgm:prSet presAssocID="{D80AB272-BB35-4F59-BA11-255F9BAD015E}" presName="hierChild3" presStyleCnt="0"/>
      <dgm:spPr/>
    </dgm:pt>
  </dgm:ptLst>
  <dgm:cxnLst>
    <dgm:cxn modelId="{3D179FEF-DB15-42A2-9C6D-43A2EEA5152D}" srcId="{D80AB272-BB35-4F59-BA11-255F9BAD015E}" destId="{145FE281-9462-4F68-9756-42ACA0F047C6}" srcOrd="1" destOrd="0" parTransId="{7F920346-2054-4172-8944-6F0EE7C23374}" sibTransId="{D902DC7B-A9F2-4A2A-9557-4E01BC884126}"/>
    <dgm:cxn modelId="{0334813C-7D4F-4C2E-B496-8C93E468D137}" type="presOf" srcId="{9D930F9F-39EE-4071-AE81-46CF699BA21D}" destId="{4EF1B32F-E47D-40B0-A5C3-2BB57EAF6A63}" srcOrd="0" destOrd="0" presId="urn:microsoft.com/office/officeart/2005/8/layout/orgChart1"/>
    <dgm:cxn modelId="{B88C1DAE-87BE-4277-94E2-0882E24F1EDE}" type="presOf" srcId="{148CAB42-1BB6-4E49-A52C-76203EFE683D}" destId="{81333DAF-B0D7-492C-9B0D-0BD0E71EB953}" srcOrd="0" destOrd="0" presId="urn:microsoft.com/office/officeart/2005/8/layout/orgChart1"/>
    <dgm:cxn modelId="{3840C6AA-D640-4DF2-A1AE-752B46BF05E6}" type="presOf" srcId="{145FE281-9462-4F68-9756-42ACA0F047C6}" destId="{D669E0B3-3C61-4458-B095-8498FC3B95A9}" srcOrd="1" destOrd="0" presId="urn:microsoft.com/office/officeart/2005/8/layout/orgChart1"/>
    <dgm:cxn modelId="{F48524D4-8AB0-4913-8F25-557C38C4CF32}" type="presOf" srcId="{148CAB42-1BB6-4E49-A52C-76203EFE683D}" destId="{4C71BE73-39FD-4354-932D-95538B73795B}" srcOrd="1" destOrd="0" presId="urn:microsoft.com/office/officeart/2005/8/layout/orgChart1"/>
    <dgm:cxn modelId="{22EFADB9-1CE3-46E5-AC07-B112B504F682}" type="presOf" srcId="{145FE281-9462-4F68-9756-42ACA0F047C6}" destId="{07A7E67B-807C-4484-B460-489F9ACEC599}" srcOrd="0" destOrd="0" presId="urn:microsoft.com/office/officeart/2005/8/layout/orgChart1"/>
    <dgm:cxn modelId="{0B0BA077-6CDA-4553-983B-54D4C33689FC}" type="presOf" srcId="{D80AB272-BB35-4F59-BA11-255F9BAD015E}" destId="{0C8D2EA7-7024-4E2C-B3D8-CABD3123489C}" srcOrd="1" destOrd="0" presId="urn:microsoft.com/office/officeart/2005/8/layout/orgChart1"/>
    <dgm:cxn modelId="{448CB9BB-5474-4D9F-90B5-159F835D94B3}" type="presOf" srcId="{385458DA-E0C3-4222-801B-6F025FA276E8}" destId="{AC26716F-CADD-4397-9BE7-45587E893AE4}" srcOrd="0" destOrd="0" presId="urn:microsoft.com/office/officeart/2005/8/layout/orgChart1"/>
    <dgm:cxn modelId="{CBB29AAF-13F0-40FF-A91B-BA882D2E72E3}" srcId="{9D930F9F-39EE-4071-AE81-46CF699BA21D}" destId="{D80AB272-BB35-4F59-BA11-255F9BAD015E}" srcOrd="0" destOrd="0" parTransId="{4031E106-EF37-4318-9939-A4B1BB1F4080}" sibTransId="{851E3EA1-84DD-4BB9-98A3-6B07EB829326}"/>
    <dgm:cxn modelId="{CCBEEED7-E064-458F-A880-00147AFC17D1}" type="presOf" srcId="{5C9552CD-0272-4F24-98E2-D29CCF570C6A}" destId="{CB0F4AEA-C8B6-403D-820D-A3553BE54CEC}" srcOrd="1" destOrd="0" presId="urn:microsoft.com/office/officeart/2005/8/layout/orgChart1"/>
    <dgm:cxn modelId="{9C07D0B0-B6DA-4168-B664-83FE427406FC}" type="presOf" srcId="{7F920346-2054-4172-8944-6F0EE7C23374}" destId="{425ABAC2-195C-4627-B854-4AE7140BEBF5}" srcOrd="0" destOrd="0" presId="urn:microsoft.com/office/officeart/2005/8/layout/orgChart1"/>
    <dgm:cxn modelId="{24893B93-D219-488A-9164-EA3A26B941A1}" type="presOf" srcId="{5C9552CD-0272-4F24-98E2-D29CCF570C6A}" destId="{DA2419FB-AE5A-495C-B5BB-8652B6F77CD2}" srcOrd="0" destOrd="0" presId="urn:microsoft.com/office/officeart/2005/8/layout/orgChart1"/>
    <dgm:cxn modelId="{2552711E-CE08-449F-A5A5-4CE5B58A11A3}" type="presOf" srcId="{2ABB3C2C-91C5-450E-8141-057167EF91CF}" destId="{DC9BE0BB-C4F2-42BC-8D9E-A51CD882F038}" srcOrd="0" destOrd="0" presId="urn:microsoft.com/office/officeart/2005/8/layout/orgChart1"/>
    <dgm:cxn modelId="{C81B8836-AEF2-4EC8-9E6B-AE4F85456FAF}" srcId="{D80AB272-BB35-4F59-BA11-255F9BAD015E}" destId="{148CAB42-1BB6-4E49-A52C-76203EFE683D}" srcOrd="0" destOrd="0" parTransId="{2ABB3C2C-91C5-450E-8141-057167EF91CF}" sibTransId="{07FEE810-92E8-477A-A061-B48A93B7035D}"/>
    <dgm:cxn modelId="{0BC1808C-9490-4F8B-8392-BF0D877FDB46}" type="presOf" srcId="{D80AB272-BB35-4F59-BA11-255F9BAD015E}" destId="{A1B1BC1A-8030-416B-9BB0-D61C5C36F62D}" srcOrd="0" destOrd="0" presId="urn:microsoft.com/office/officeart/2005/8/layout/orgChart1"/>
    <dgm:cxn modelId="{170CA627-640E-4954-BDCA-FD3F56D6DD95}" srcId="{D80AB272-BB35-4F59-BA11-255F9BAD015E}" destId="{5C9552CD-0272-4F24-98E2-D29CCF570C6A}" srcOrd="2" destOrd="0" parTransId="{385458DA-E0C3-4222-801B-6F025FA276E8}" sibTransId="{AABF481B-ED91-41A2-945C-2A7B6ECDD818}"/>
    <dgm:cxn modelId="{BE060274-3430-4158-A80F-FB3B8EC23651}" type="presParOf" srcId="{4EF1B32F-E47D-40B0-A5C3-2BB57EAF6A63}" destId="{43F628A7-D714-4E0C-BA7D-2BB0AD44B9A7}" srcOrd="0" destOrd="0" presId="urn:microsoft.com/office/officeart/2005/8/layout/orgChart1"/>
    <dgm:cxn modelId="{2929F6E1-8FBE-45B5-9FDF-E24786122363}" type="presParOf" srcId="{43F628A7-D714-4E0C-BA7D-2BB0AD44B9A7}" destId="{284BF0F8-2642-4A03-A0BD-DDEDA5172FC6}" srcOrd="0" destOrd="0" presId="urn:microsoft.com/office/officeart/2005/8/layout/orgChart1"/>
    <dgm:cxn modelId="{11E01E8B-A8DF-462A-B85D-50216A41220C}" type="presParOf" srcId="{284BF0F8-2642-4A03-A0BD-DDEDA5172FC6}" destId="{A1B1BC1A-8030-416B-9BB0-D61C5C36F62D}" srcOrd="0" destOrd="0" presId="urn:microsoft.com/office/officeart/2005/8/layout/orgChart1"/>
    <dgm:cxn modelId="{D95598A8-D72A-4187-BA27-53A6C0D37FD3}" type="presParOf" srcId="{284BF0F8-2642-4A03-A0BD-DDEDA5172FC6}" destId="{0C8D2EA7-7024-4E2C-B3D8-CABD3123489C}" srcOrd="1" destOrd="0" presId="urn:microsoft.com/office/officeart/2005/8/layout/orgChart1"/>
    <dgm:cxn modelId="{0AE96945-003F-4B81-86AE-10CF531E4865}" type="presParOf" srcId="{43F628A7-D714-4E0C-BA7D-2BB0AD44B9A7}" destId="{5DC016AF-C1B1-4877-8276-B62424FBA4DE}" srcOrd="1" destOrd="0" presId="urn:microsoft.com/office/officeart/2005/8/layout/orgChart1"/>
    <dgm:cxn modelId="{9E9212F1-C6BC-4737-A800-EFDB96EB4D2C}" type="presParOf" srcId="{5DC016AF-C1B1-4877-8276-B62424FBA4DE}" destId="{DC9BE0BB-C4F2-42BC-8D9E-A51CD882F038}" srcOrd="0" destOrd="0" presId="urn:microsoft.com/office/officeart/2005/8/layout/orgChart1"/>
    <dgm:cxn modelId="{63018546-E5D6-4F72-BC8F-6BF31D098083}" type="presParOf" srcId="{5DC016AF-C1B1-4877-8276-B62424FBA4DE}" destId="{50135914-5FC2-470B-9C72-05C243D5A4B1}" srcOrd="1" destOrd="0" presId="urn:microsoft.com/office/officeart/2005/8/layout/orgChart1"/>
    <dgm:cxn modelId="{25EF2EDD-87CD-4285-B7BB-C464D4FE6371}" type="presParOf" srcId="{50135914-5FC2-470B-9C72-05C243D5A4B1}" destId="{72755069-4C3D-4F18-9267-279F18E8C856}" srcOrd="0" destOrd="0" presId="urn:microsoft.com/office/officeart/2005/8/layout/orgChart1"/>
    <dgm:cxn modelId="{96CC079E-6761-47AE-8D72-0DC01B45C291}" type="presParOf" srcId="{72755069-4C3D-4F18-9267-279F18E8C856}" destId="{81333DAF-B0D7-492C-9B0D-0BD0E71EB953}" srcOrd="0" destOrd="0" presId="urn:microsoft.com/office/officeart/2005/8/layout/orgChart1"/>
    <dgm:cxn modelId="{D578D93B-B624-40DC-8B44-60044A8533AE}" type="presParOf" srcId="{72755069-4C3D-4F18-9267-279F18E8C856}" destId="{4C71BE73-39FD-4354-932D-95538B73795B}" srcOrd="1" destOrd="0" presId="urn:microsoft.com/office/officeart/2005/8/layout/orgChart1"/>
    <dgm:cxn modelId="{4EAC474E-68E5-428A-A28B-8FA68ECC8D28}" type="presParOf" srcId="{50135914-5FC2-470B-9C72-05C243D5A4B1}" destId="{9568E4B2-4D15-425F-9609-0C14F3609F9A}" srcOrd="1" destOrd="0" presId="urn:microsoft.com/office/officeart/2005/8/layout/orgChart1"/>
    <dgm:cxn modelId="{B4213D53-B788-4752-9686-056516F08806}" type="presParOf" srcId="{50135914-5FC2-470B-9C72-05C243D5A4B1}" destId="{847B0E04-F921-4574-BBE1-0B09D396144A}" srcOrd="2" destOrd="0" presId="urn:microsoft.com/office/officeart/2005/8/layout/orgChart1"/>
    <dgm:cxn modelId="{72FA883D-F9EC-477B-AAFC-1BDC3AB1D392}" type="presParOf" srcId="{5DC016AF-C1B1-4877-8276-B62424FBA4DE}" destId="{425ABAC2-195C-4627-B854-4AE7140BEBF5}" srcOrd="2" destOrd="0" presId="urn:microsoft.com/office/officeart/2005/8/layout/orgChart1"/>
    <dgm:cxn modelId="{94D2B421-6406-4B42-815C-6B42B7D643DA}" type="presParOf" srcId="{5DC016AF-C1B1-4877-8276-B62424FBA4DE}" destId="{184C8707-E8E5-490F-90A4-28B2C70D5B5D}" srcOrd="3" destOrd="0" presId="urn:microsoft.com/office/officeart/2005/8/layout/orgChart1"/>
    <dgm:cxn modelId="{C52B16F5-32D7-4E86-8D28-E08C44A99254}" type="presParOf" srcId="{184C8707-E8E5-490F-90A4-28B2C70D5B5D}" destId="{5EBCC997-3C1B-4041-B35E-4AD7BB460580}" srcOrd="0" destOrd="0" presId="urn:microsoft.com/office/officeart/2005/8/layout/orgChart1"/>
    <dgm:cxn modelId="{A41E5EE0-B6D0-4920-9C63-3CF2700CA6DA}" type="presParOf" srcId="{5EBCC997-3C1B-4041-B35E-4AD7BB460580}" destId="{07A7E67B-807C-4484-B460-489F9ACEC599}" srcOrd="0" destOrd="0" presId="urn:microsoft.com/office/officeart/2005/8/layout/orgChart1"/>
    <dgm:cxn modelId="{B8CDB4DD-4D24-4266-8FC5-687C0D319E03}" type="presParOf" srcId="{5EBCC997-3C1B-4041-B35E-4AD7BB460580}" destId="{D669E0B3-3C61-4458-B095-8498FC3B95A9}" srcOrd="1" destOrd="0" presId="urn:microsoft.com/office/officeart/2005/8/layout/orgChart1"/>
    <dgm:cxn modelId="{BB12E1B5-DE1B-4B86-9D92-634BE8F8C6BB}" type="presParOf" srcId="{184C8707-E8E5-490F-90A4-28B2C70D5B5D}" destId="{489BBB36-6D47-4B72-9048-05693B82F083}" srcOrd="1" destOrd="0" presId="urn:microsoft.com/office/officeart/2005/8/layout/orgChart1"/>
    <dgm:cxn modelId="{350658A8-1C93-45A9-9FF0-1565F7B77CCC}" type="presParOf" srcId="{184C8707-E8E5-490F-90A4-28B2C70D5B5D}" destId="{B13ACB70-4EE2-4B5E-BB82-33E20DF65FC5}" srcOrd="2" destOrd="0" presId="urn:microsoft.com/office/officeart/2005/8/layout/orgChart1"/>
    <dgm:cxn modelId="{314BFAFF-3616-4B27-B455-4D0B76A88B28}" type="presParOf" srcId="{5DC016AF-C1B1-4877-8276-B62424FBA4DE}" destId="{AC26716F-CADD-4397-9BE7-45587E893AE4}" srcOrd="4" destOrd="0" presId="urn:microsoft.com/office/officeart/2005/8/layout/orgChart1"/>
    <dgm:cxn modelId="{657778B6-BDA4-473F-95FF-39A7515EA502}" type="presParOf" srcId="{5DC016AF-C1B1-4877-8276-B62424FBA4DE}" destId="{03595382-4316-4827-9B38-9A78749EB630}" srcOrd="5" destOrd="0" presId="urn:microsoft.com/office/officeart/2005/8/layout/orgChart1"/>
    <dgm:cxn modelId="{6B055D31-88E9-42B8-932C-52F4A5B90F22}" type="presParOf" srcId="{03595382-4316-4827-9B38-9A78749EB630}" destId="{967FA36C-53CC-4839-B4D8-266C06A66CEB}" srcOrd="0" destOrd="0" presId="urn:microsoft.com/office/officeart/2005/8/layout/orgChart1"/>
    <dgm:cxn modelId="{59A2C82E-03DA-450A-A97E-2262046CB78B}" type="presParOf" srcId="{967FA36C-53CC-4839-B4D8-266C06A66CEB}" destId="{DA2419FB-AE5A-495C-B5BB-8652B6F77CD2}" srcOrd="0" destOrd="0" presId="urn:microsoft.com/office/officeart/2005/8/layout/orgChart1"/>
    <dgm:cxn modelId="{5A00D5EA-C62E-42E7-92DF-6EAF50533DBE}" type="presParOf" srcId="{967FA36C-53CC-4839-B4D8-266C06A66CEB}" destId="{CB0F4AEA-C8B6-403D-820D-A3553BE54CEC}" srcOrd="1" destOrd="0" presId="urn:microsoft.com/office/officeart/2005/8/layout/orgChart1"/>
    <dgm:cxn modelId="{794F7AE4-CFDD-48CA-9D8E-E1B6A1B1E2C1}" type="presParOf" srcId="{03595382-4316-4827-9B38-9A78749EB630}" destId="{25D298B9-B089-4056-BE7C-7E61D802D241}" srcOrd="1" destOrd="0" presId="urn:microsoft.com/office/officeart/2005/8/layout/orgChart1"/>
    <dgm:cxn modelId="{2E1A805A-EB76-48BE-A15F-E3927FEF6354}" type="presParOf" srcId="{03595382-4316-4827-9B38-9A78749EB630}" destId="{920DC159-7E75-48A4-BEBA-CC57CAC39C02}" srcOrd="2" destOrd="0" presId="urn:microsoft.com/office/officeart/2005/8/layout/orgChart1"/>
    <dgm:cxn modelId="{693B8333-E1BE-41B4-A319-909C0B677689}" type="presParOf" srcId="{43F628A7-D714-4E0C-BA7D-2BB0AD44B9A7}" destId="{FB239D43-D4DE-4F00-9C44-B03B9485A16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78C71F2-0009-482B-B597-4555C6486970}" type="doc">
      <dgm:prSet loTypeId="urn:microsoft.com/office/officeart/2005/8/layout/hList3" loCatId="list" qsTypeId="urn:microsoft.com/office/officeart/2005/8/quickstyle/simple5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31265002-A192-431A-9A06-D4463851A575}">
      <dgm:prSet custT="1"/>
      <dgm:spPr/>
      <dgm:t>
        <a:bodyPr/>
        <a:lstStyle/>
        <a:p>
          <a:pPr rtl="0"/>
          <a:r>
            <a:rPr lang="ru-RU" sz="2800" b="0" dirty="0" smtClean="0"/>
            <a:t>7.1 Участие в работе клинико-фармацевтической службы и консультативная </a:t>
          </a:r>
          <a:r>
            <a:rPr lang="ru-RU" sz="2800" dirty="0" smtClean="0"/>
            <a:t>помощь медицинским и фармацевтическим работникам, пациентам в области рационального использования лекарственных средств </a:t>
          </a:r>
          <a:endParaRPr lang="ru-RU" sz="2800" dirty="0"/>
        </a:p>
      </dgm:t>
    </dgm:pt>
    <dgm:pt modelId="{D5770811-375D-482E-BAF2-CDD8A0FE3D33}" type="parTrans" cxnId="{2C74CF29-87B5-41D7-8AEF-75C00058ADAF}">
      <dgm:prSet/>
      <dgm:spPr/>
      <dgm:t>
        <a:bodyPr/>
        <a:lstStyle/>
        <a:p>
          <a:endParaRPr lang="ru-RU"/>
        </a:p>
      </dgm:t>
    </dgm:pt>
    <dgm:pt modelId="{E4C7679A-5034-4E22-810F-1E19384A5292}" type="sibTrans" cxnId="{2C74CF29-87B5-41D7-8AEF-75C00058ADAF}">
      <dgm:prSet/>
      <dgm:spPr/>
      <dgm:t>
        <a:bodyPr/>
        <a:lstStyle/>
        <a:p>
          <a:endParaRPr lang="ru-RU"/>
        </a:p>
      </dgm:t>
    </dgm:pt>
    <dgm:pt modelId="{FF17D03C-8451-4F34-981B-587546CF77F0}">
      <dgm:prSet custT="1"/>
      <dgm:spPr/>
      <dgm:t>
        <a:bodyPr/>
        <a:lstStyle/>
        <a:p>
          <a:pPr rtl="0"/>
          <a:r>
            <a:rPr lang="ru-RU" sz="2000" b="1" dirty="0" smtClean="0"/>
            <a:t>Трудовая функция 1 </a:t>
          </a:r>
        </a:p>
        <a:p>
          <a:pPr rtl="0"/>
          <a:r>
            <a:rPr lang="ru-RU" sz="2000" dirty="0" smtClean="0"/>
            <a:t>Участие в работе клинико-фармацевтической службы в медицинских и фармацевтических организациях (департаментов клинической фармации в ЛПО).</a:t>
          </a:r>
          <a:endParaRPr lang="ru-RU" sz="2000" dirty="0"/>
        </a:p>
      </dgm:t>
    </dgm:pt>
    <dgm:pt modelId="{B4DD0100-F4BD-4B64-B2AE-7E43886DBC83}" type="parTrans" cxnId="{7A6D5853-AA4B-4295-AA73-E3CEA10ED8C1}">
      <dgm:prSet/>
      <dgm:spPr/>
      <dgm:t>
        <a:bodyPr/>
        <a:lstStyle/>
        <a:p>
          <a:endParaRPr lang="ru-RU"/>
        </a:p>
      </dgm:t>
    </dgm:pt>
    <dgm:pt modelId="{1362974B-14F5-4FC1-B421-6DAA1A25C143}" type="sibTrans" cxnId="{7A6D5853-AA4B-4295-AA73-E3CEA10ED8C1}">
      <dgm:prSet/>
      <dgm:spPr/>
      <dgm:t>
        <a:bodyPr/>
        <a:lstStyle/>
        <a:p>
          <a:endParaRPr lang="ru-RU"/>
        </a:p>
      </dgm:t>
    </dgm:pt>
    <dgm:pt modelId="{C62A6D9C-5D2A-4DD6-838F-992B42DA10C7}">
      <dgm:prSet custT="1"/>
      <dgm:spPr/>
      <dgm:t>
        <a:bodyPr/>
        <a:lstStyle/>
        <a:p>
          <a:pPr rtl="0"/>
          <a:r>
            <a:rPr lang="ru-RU" sz="2000" b="1" dirty="0" smtClean="0"/>
            <a:t>Трудовая функция 2</a:t>
          </a:r>
        </a:p>
        <a:p>
          <a:pPr rtl="0"/>
          <a:r>
            <a:rPr lang="ru-RU" sz="2000" dirty="0" smtClean="0"/>
            <a:t> </a:t>
          </a:r>
          <a:r>
            <a:rPr lang="kk-KZ" sz="2000" dirty="0" smtClean="0"/>
            <a:t>Участие в оказании </a:t>
          </a:r>
          <a:r>
            <a:rPr lang="ru-RU" sz="2000" dirty="0" smtClean="0"/>
            <a:t>КП </a:t>
          </a:r>
          <a:r>
            <a:rPr lang="kk-KZ" sz="2000" dirty="0" smtClean="0"/>
            <a:t>медицинским работникам </a:t>
          </a:r>
          <a:r>
            <a:rPr lang="ru-RU" sz="2000" dirty="0" smtClean="0"/>
            <a:t>по вопросам рационального использования ЛС и М</a:t>
          </a:r>
          <a:r>
            <a:rPr lang="ru-RU" sz="1700" dirty="0" smtClean="0"/>
            <a:t>И.</a:t>
          </a:r>
          <a:endParaRPr lang="ru-RU" sz="1700" dirty="0"/>
        </a:p>
      </dgm:t>
    </dgm:pt>
    <dgm:pt modelId="{66B6AA38-1821-4EEC-8E01-8853A267DAC5}" type="parTrans" cxnId="{39170317-FB5E-4C7A-B830-565DA0DF978D}">
      <dgm:prSet/>
      <dgm:spPr/>
      <dgm:t>
        <a:bodyPr/>
        <a:lstStyle/>
        <a:p>
          <a:endParaRPr lang="ru-RU"/>
        </a:p>
      </dgm:t>
    </dgm:pt>
    <dgm:pt modelId="{9C5F7F87-E102-40AA-83C1-CDBD29F191D3}" type="sibTrans" cxnId="{39170317-FB5E-4C7A-B830-565DA0DF978D}">
      <dgm:prSet/>
      <dgm:spPr/>
      <dgm:t>
        <a:bodyPr/>
        <a:lstStyle/>
        <a:p>
          <a:endParaRPr lang="ru-RU"/>
        </a:p>
      </dgm:t>
    </dgm:pt>
    <dgm:pt modelId="{08815E13-2687-4B93-AF11-E92C53120AF3}">
      <dgm:prSet custT="1"/>
      <dgm:spPr/>
      <dgm:t>
        <a:bodyPr/>
        <a:lstStyle/>
        <a:p>
          <a:pPr rtl="0"/>
          <a:r>
            <a:rPr lang="ru-RU" sz="2000" b="1" dirty="0" smtClean="0"/>
            <a:t>Трудовая функция 3</a:t>
          </a:r>
        </a:p>
        <a:p>
          <a:pPr rtl="0"/>
          <a:r>
            <a:rPr lang="ru-RU" sz="2000" dirty="0" smtClean="0"/>
            <a:t>Участие в оказании КП пациентам по вопросам рационального использования ЛС и МИ.</a:t>
          </a:r>
          <a:endParaRPr lang="ru-RU" sz="2000" dirty="0"/>
        </a:p>
      </dgm:t>
    </dgm:pt>
    <dgm:pt modelId="{87D6C964-1F6E-4EB8-B7F0-952410C1FB22}" type="parTrans" cxnId="{FFD672C1-AF81-4EB4-8E00-C07E0559FCE5}">
      <dgm:prSet/>
      <dgm:spPr/>
      <dgm:t>
        <a:bodyPr/>
        <a:lstStyle/>
        <a:p>
          <a:endParaRPr lang="ru-RU"/>
        </a:p>
      </dgm:t>
    </dgm:pt>
    <dgm:pt modelId="{D44A6D64-2143-4E9A-BA7B-509B8083B10A}" type="sibTrans" cxnId="{FFD672C1-AF81-4EB4-8E00-C07E0559FCE5}">
      <dgm:prSet/>
      <dgm:spPr/>
      <dgm:t>
        <a:bodyPr/>
        <a:lstStyle/>
        <a:p>
          <a:endParaRPr lang="ru-RU"/>
        </a:p>
      </dgm:t>
    </dgm:pt>
    <dgm:pt modelId="{F08653B4-FDB7-4057-8822-55D74EED2717}">
      <dgm:prSet custT="1"/>
      <dgm:spPr/>
      <dgm:t>
        <a:bodyPr/>
        <a:lstStyle/>
        <a:p>
          <a:pPr rtl="0"/>
          <a:r>
            <a:rPr lang="ru-RU" sz="2000" b="1" dirty="0" smtClean="0"/>
            <a:t>Трудовая функция 4 </a:t>
          </a:r>
        </a:p>
        <a:p>
          <a:pPr rtl="0"/>
          <a:r>
            <a:rPr lang="ru-RU" sz="2000" dirty="0" smtClean="0"/>
            <a:t>Участие в организации, функционировании и поддержании формулярной системы в медицинской организации.</a:t>
          </a:r>
          <a:endParaRPr lang="ru-RU" sz="2000" dirty="0"/>
        </a:p>
      </dgm:t>
    </dgm:pt>
    <dgm:pt modelId="{2A127B40-A8B2-4CDC-A4BF-FFE4AA9862DD}" type="parTrans" cxnId="{2F3CE5F1-878C-4DD6-A766-45F0CD2A852F}">
      <dgm:prSet/>
      <dgm:spPr/>
      <dgm:t>
        <a:bodyPr/>
        <a:lstStyle/>
        <a:p>
          <a:endParaRPr lang="ru-RU"/>
        </a:p>
      </dgm:t>
    </dgm:pt>
    <dgm:pt modelId="{7BB6C34F-0F94-485B-B6EF-8AFC1618C98A}" type="sibTrans" cxnId="{2F3CE5F1-878C-4DD6-A766-45F0CD2A852F}">
      <dgm:prSet/>
      <dgm:spPr/>
      <dgm:t>
        <a:bodyPr/>
        <a:lstStyle/>
        <a:p>
          <a:endParaRPr lang="ru-RU"/>
        </a:p>
      </dgm:t>
    </dgm:pt>
    <dgm:pt modelId="{55815EF2-4BC8-49CA-BA64-2CF97FCC479F}">
      <dgm:prSet custT="1"/>
      <dgm:spPr/>
      <dgm:t>
        <a:bodyPr/>
        <a:lstStyle/>
        <a:p>
          <a:pPr rtl="0"/>
          <a:r>
            <a:rPr lang="ru-RU" sz="2000" b="1" dirty="0" smtClean="0"/>
            <a:t>Трудовая функция 5</a:t>
          </a:r>
        </a:p>
        <a:p>
          <a:pPr rtl="0"/>
          <a:r>
            <a:rPr lang="ru-RU" sz="2000" dirty="0" smtClean="0"/>
            <a:t>Участие в организации </a:t>
          </a:r>
          <a:r>
            <a:rPr lang="ru-RU" sz="2000" dirty="0" err="1" smtClean="0"/>
            <a:t>фармаконадзора</a:t>
          </a:r>
          <a:r>
            <a:rPr lang="ru-RU" sz="2000" dirty="0" smtClean="0"/>
            <a:t> и проведение мониторинга безопасности применения лекарственных средств в медицинской организации.</a:t>
          </a:r>
          <a:endParaRPr lang="ru-RU" sz="2000" dirty="0"/>
        </a:p>
      </dgm:t>
    </dgm:pt>
    <dgm:pt modelId="{9FC84C1F-F01B-45E3-94DA-C40677F36601}" type="parTrans" cxnId="{02180256-76BF-478D-A60C-1A483B67C8EB}">
      <dgm:prSet/>
      <dgm:spPr/>
      <dgm:t>
        <a:bodyPr/>
        <a:lstStyle/>
        <a:p>
          <a:endParaRPr lang="ru-RU"/>
        </a:p>
      </dgm:t>
    </dgm:pt>
    <dgm:pt modelId="{3358EC86-D408-46C5-9C27-2C343A530570}" type="sibTrans" cxnId="{02180256-76BF-478D-A60C-1A483B67C8EB}">
      <dgm:prSet/>
      <dgm:spPr/>
      <dgm:t>
        <a:bodyPr/>
        <a:lstStyle/>
        <a:p>
          <a:endParaRPr lang="ru-RU"/>
        </a:p>
      </dgm:t>
    </dgm:pt>
    <dgm:pt modelId="{ADF98608-A143-49E0-8079-CB093EB9A5A5}" type="pres">
      <dgm:prSet presAssocID="{578C71F2-0009-482B-B597-4555C6486970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B5E737F-4B89-4FFC-A458-7E1AA3A69D60}" type="pres">
      <dgm:prSet presAssocID="{31265002-A192-431A-9A06-D4463851A575}" presName="roof" presStyleLbl="dkBgShp" presStyleIdx="0" presStyleCnt="2" custScaleY="70991"/>
      <dgm:spPr/>
      <dgm:t>
        <a:bodyPr/>
        <a:lstStyle/>
        <a:p>
          <a:endParaRPr lang="ru-RU"/>
        </a:p>
      </dgm:t>
    </dgm:pt>
    <dgm:pt modelId="{6028AB39-0EEE-4706-A708-96996848516D}" type="pres">
      <dgm:prSet presAssocID="{31265002-A192-431A-9A06-D4463851A575}" presName="pillars" presStyleCnt="0"/>
      <dgm:spPr/>
    </dgm:pt>
    <dgm:pt modelId="{5D866B8E-08DE-4083-B325-8C0964BE6E61}" type="pres">
      <dgm:prSet presAssocID="{31265002-A192-431A-9A06-D4463851A575}" presName="pillar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7D09B9-9A58-4742-BDE5-8E1A92358183}" type="pres">
      <dgm:prSet presAssocID="{C62A6D9C-5D2A-4DD6-838F-992B42DA10C7}" presName="pillarX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CB8498-C40B-4E17-BD76-CA425583612F}" type="pres">
      <dgm:prSet presAssocID="{08815E13-2687-4B93-AF11-E92C53120AF3}" presName="pillarX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297EA5-128B-4194-84A7-E5E05979A0D1}" type="pres">
      <dgm:prSet presAssocID="{F08653B4-FDB7-4057-8822-55D74EED2717}" presName="pillarX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0DD499-22BF-40A9-BD5F-3BF1C53B8A6A}" type="pres">
      <dgm:prSet presAssocID="{55815EF2-4BC8-49CA-BA64-2CF97FCC479F}" presName="pillarX" presStyleLbl="node1" presStyleIdx="4" presStyleCnt="5" custLinFactNeighborX="8047" custLinFactNeighborY="3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5204A7-6EAE-4008-8F02-D213A6EF6F28}" type="pres">
      <dgm:prSet presAssocID="{31265002-A192-431A-9A06-D4463851A575}" presName="base" presStyleLbl="dkBgShp" presStyleIdx="1" presStyleCnt="2" custFlipVert="1" custScaleY="38392"/>
      <dgm:spPr/>
    </dgm:pt>
  </dgm:ptLst>
  <dgm:cxnLst>
    <dgm:cxn modelId="{2F3CE5F1-878C-4DD6-A766-45F0CD2A852F}" srcId="{31265002-A192-431A-9A06-D4463851A575}" destId="{F08653B4-FDB7-4057-8822-55D74EED2717}" srcOrd="3" destOrd="0" parTransId="{2A127B40-A8B2-4CDC-A4BF-FFE4AA9862DD}" sibTransId="{7BB6C34F-0F94-485B-B6EF-8AFC1618C98A}"/>
    <dgm:cxn modelId="{38B450F2-2E6E-491A-A171-0332DF1C4474}" type="presOf" srcId="{FF17D03C-8451-4F34-981B-587546CF77F0}" destId="{5D866B8E-08DE-4083-B325-8C0964BE6E61}" srcOrd="0" destOrd="0" presId="urn:microsoft.com/office/officeart/2005/8/layout/hList3"/>
    <dgm:cxn modelId="{39170317-FB5E-4C7A-B830-565DA0DF978D}" srcId="{31265002-A192-431A-9A06-D4463851A575}" destId="{C62A6D9C-5D2A-4DD6-838F-992B42DA10C7}" srcOrd="1" destOrd="0" parTransId="{66B6AA38-1821-4EEC-8E01-8853A267DAC5}" sibTransId="{9C5F7F87-E102-40AA-83C1-CDBD29F191D3}"/>
    <dgm:cxn modelId="{FFD672C1-AF81-4EB4-8E00-C07E0559FCE5}" srcId="{31265002-A192-431A-9A06-D4463851A575}" destId="{08815E13-2687-4B93-AF11-E92C53120AF3}" srcOrd="2" destOrd="0" parTransId="{87D6C964-1F6E-4EB8-B7F0-952410C1FB22}" sibTransId="{D44A6D64-2143-4E9A-BA7B-509B8083B10A}"/>
    <dgm:cxn modelId="{988B59E4-C135-4AF8-95EE-F5927E14F938}" type="presOf" srcId="{C62A6D9C-5D2A-4DD6-838F-992B42DA10C7}" destId="{AF7D09B9-9A58-4742-BDE5-8E1A92358183}" srcOrd="0" destOrd="0" presId="urn:microsoft.com/office/officeart/2005/8/layout/hList3"/>
    <dgm:cxn modelId="{ECFEC603-E894-42F6-B75B-0870DDBE7465}" type="presOf" srcId="{08815E13-2687-4B93-AF11-E92C53120AF3}" destId="{ABCB8498-C40B-4E17-BD76-CA425583612F}" srcOrd="0" destOrd="0" presId="urn:microsoft.com/office/officeart/2005/8/layout/hList3"/>
    <dgm:cxn modelId="{21348F57-D721-44FF-BD2E-880FC6C4E039}" type="presOf" srcId="{F08653B4-FDB7-4057-8822-55D74EED2717}" destId="{B7297EA5-128B-4194-84A7-E5E05979A0D1}" srcOrd="0" destOrd="0" presId="urn:microsoft.com/office/officeart/2005/8/layout/hList3"/>
    <dgm:cxn modelId="{7CA12A7F-F662-483F-9705-9E71461B16A2}" type="presOf" srcId="{31265002-A192-431A-9A06-D4463851A575}" destId="{DB5E737F-4B89-4FFC-A458-7E1AA3A69D60}" srcOrd="0" destOrd="0" presId="urn:microsoft.com/office/officeart/2005/8/layout/hList3"/>
    <dgm:cxn modelId="{C9E50076-7945-4D4D-BF9D-1E38345DA6EF}" type="presOf" srcId="{55815EF2-4BC8-49CA-BA64-2CF97FCC479F}" destId="{4D0DD499-22BF-40A9-BD5F-3BF1C53B8A6A}" srcOrd="0" destOrd="0" presId="urn:microsoft.com/office/officeart/2005/8/layout/hList3"/>
    <dgm:cxn modelId="{02180256-76BF-478D-A60C-1A483B67C8EB}" srcId="{31265002-A192-431A-9A06-D4463851A575}" destId="{55815EF2-4BC8-49CA-BA64-2CF97FCC479F}" srcOrd="4" destOrd="0" parTransId="{9FC84C1F-F01B-45E3-94DA-C40677F36601}" sibTransId="{3358EC86-D408-46C5-9C27-2C343A530570}"/>
    <dgm:cxn modelId="{260411EE-3CBC-4702-9B9F-61D352ED4997}" type="presOf" srcId="{578C71F2-0009-482B-B597-4555C6486970}" destId="{ADF98608-A143-49E0-8079-CB093EB9A5A5}" srcOrd="0" destOrd="0" presId="urn:microsoft.com/office/officeart/2005/8/layout/hList3"/>
    <dgm:cxn modelId="{2C74CF29-87B5-41D7-8AEF-75C00058ADAF}" srcId="{578C71F2-0009-482B-B597-4555C6486970}" destId="{31265002-A192-431A-9A06-D4463851A575}" srcOrd="0" destOrd="0" parTransId="{D5770811-375D-482E-BAF2-CDD8A0FE3D33}" sibTransId="{E4C7679A-5034-4E22-810F-1E19384A5292}"/>
    <dgm:cxn modelId="{7A6D5853-AA4B-4295-AA73-E3CEA10ED8C1}" srcId="{31265002-A192-431A-9A06-D4463851A575}" destId="{FF17D03C-8451-4F34-981B-587546CF77F0}" srcOrd="0" destOrd="0" parTransId="{B4DD0100-F4BD-4B64-B2AE-7E43886DBC83}" sibTransId="{1362974B-14F5-4FC1-B421-6DAA1A25C143}"/>
    <dgm:cxn modelId="{11911DB2-31BC-4A7E-BAA5-624522E3B565}" type="presParOf" srcId="{ADF98608-A143-49E0-8079-CB093EB9A5A5}" destId="{DB5E737F-4B89-4FFC-A458-7E1AA3A69D60}" srcOrd="0" destOrd="0" presId="urn:microsoft.com/office/officeart/2005/8/layout/hList3"/>
    <dgm:cxn modelId="{81BDF295-CB15-44C6-A194-916D78867442}" type="presParOf" srcId="{ADF98608-A143-49E0-8079-CB093EB9A5A5}" destId="{6028AB39-0EEE-4706-A708-96996848516D}" srcOrd="1" destOrd="0" presId="urn:microsoft.com/office/officeart/2005/8/layout/hList3"/>
    <dgm:cxn modelId="{6DE87932-9482-41FA-9AAE-E8D7999B9795}" type="presParOf" srcId="{6028AB39-0EEE-4706-A708-96996848516D}" destId="{5D866B8E-08DE-4083-B325-8C0964BE6E61}" srcOrd="0" destOrd="0" presId="urn:microsoft.com/office/officeart/2005/8/layout/hList3"/>
    <dgm:cxn modelId="{FBC3E13A-DA76-4D24-A54E-1D29807F7FAE}" type="presParOf" srcId="{6028AB39-0EEE-4706-A708-96996848516D}" destId="{AF7D09B9-9A58-4742-BDE5-8E1A92358183}" srcOrd="1" destOrd="0" presId="urn:microsoft.com/office/officeart/2005/8/layout/hList3"/>
    <dgm:cxn modelId="{9DD5F053-FB03-44F9-AEBE-671F039E7032}" type="presParOf" srcId="{6028AB39-0EEE-4706-A708-96996848516D}" destId="{ABCB8498-C40B-4E17-BD76-CA425583612F}" srcOrd="2" destOrd="0" presId="urn:microsoft.com/office/officeart/2005/8/layout/hList3"/>
    <dgm:cxn modelId="{2E498D94-8316-41E1-9F24-35A70CFE2274}" type="presParOf" srcId="{6028AB39-0EEE-4706-A708-96996848516D}" destId="{B7297EA5-128B-4194-84A7-E5E05979A0D1}" srcOrd="3" destOrd="0" presId="urn:microsoft.com/office/officeart/2005/8/layout/hList3"/>
    <dgm:cxn modelId="{C226F086-B941-431D-8338-A0CF644F512A}" type="presParOf" srcId="{6028AB39-0EEE-4706-A708-96996848516D}" destId="{4D0DD499-22BF-40A9-BD5F-3BF1C53B8A6A}" srcOrd="4" destOrd="0" presId="urn:microsoft.com/office/officeart/2005/8/layout/hList3"/>
    <dgm:cxn modelId="{611CC266-A3FD-402F-95DC-36C51BE5084A}" type="presParOf" srcId="{ADF98608-A143-49E0-8079-CB093EB9A5A5}" destId="{1D5204A7-6EAE-4008-8F02-D213A6EF6F28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1176F2A-B3B6-4E5D-9D9F-6EAA769391E9}" type="doc">
      <dgm:prSet loTypeId="urn:microsoft.com/office/officeart/2005/8/layout/lProcess2" loCatId="list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2F947DCD-AFCB-4853-9E18-1A2233803529}">
      <dgm:prSet custT="1"/>
      <dgm:spPr/>
      <dgm:t>
        <a:bodyPr/>
        <a:lstStyle/>
        <a:p>
          <a:pPr rtl="0"/>
          <a:endParaRPr lang="ru-RU" sz="1800" dirty="0" smtClean="0"/>
        </a:p>
        <a:p>
          <a:pPr rtl="0"/>
          <a:endParaRPr lang="ru-RU" sz="1800" dirty="0" smtClean="0"/>
        </a:p>
        <a:p>
          <a:pPr rtl="0"/>
          <a:r>
            <a:rPr lang="ru-RU" sz="1800" b="1" dirty="0" smtClean="0"/>
            <a:t>Трудовая функция 1</a:t>
          </a:r>
        </a:p>
        <a:p>
          <a:pPr rtl="0"/>
          <a:r>
            <a:rPr lang="ru-RU" sz="1800" dirty="0" smtClean="0"/>
            <a:t>Участие в работе клинико-фармацевтической службы в медицинских и фармацевтических организациях</a:t>
          </a:r>
          <a:endParaRPr lang="ru-RU" sz="1800" dirty="0"/>
        </a:p>
      </dgm:t>
    </dgm:pt>
    <dgm:pt modelId="{B8796C56-7CC4-4EDA-B09A-0389EAC2D0B8}" type="parTrans" cxnId="{613901CC-9123-46E9-B44C-7A23FC92047A}">
      <dgm:prSet/>
      <dgm:spPr/>
      <dgm:t>
        <a:bodyPr/>
        <a:lstStyle/>
        <a:p>
          <a:endParaRPr lang="ru-RU" sz="1400"/>
        </a:p>
      </dgm:t>
    </dgm:pt>
    <dgm:pt modelId="{CBF4DF3F-92B6-4ADC-B4D0-E7E0D9C097A3}" type="sibTrans" cxnId="{613901CC-9123-46E9-B44C-7A23FC92047A}">
      <dgm:prSet/>
      <dgm:spPr/>
      <dgm:t>
        <a:bodyPr/>
        <a:lstStyle/>
        <a:p>
          <a:endParaRPr lang="ru-RU" sz="1400"/>
        </a:p>
      </dgm:t>
    </dgm:pt>
    <dgm:pt modelId="{6CA61059-053F-4F9C-82D8-DC834E7E21E2}">
      <dgm:prSet custT="1"/>
      <dgm:spPr/>
      <dgm:t>
        <a:bodyPr/>
        <a:lstStyle/>
        <a:p>
          <a:pPr rtl="0"/>
          <a:r>
            <a:rPr lang="ru-RU" sz="1600" b="1" dirty="0" smtClean="0"/>
            <a:t>Задача 1</a:t>
          </a:r>
        </a:p>
        <a:p>
          <a:pPr rtl="0"/>
          <a:r>
            <a:rPr lang="ru-RU" sz="1600" dirty="0" smtClean="0"/>
            <a:t>Участие в организации работы отдела клинической фармации  в медицинской организации</a:t>
          </a:r>
          <a:endParaRPr lang="ru-RU" sz="1600" dirty="0"/>
        </a:p>
      </dgm:t>
    </dgm:pt>
    <dgm:pt modelId="{CFD68C11-2833-4ED0-9EBC-DDFFCB3D30C7}" type="parTrans" cxnId="{38E90767-BB45-4994-8B18-1842103FE6E8}">
      <dgm:prSet/>
      <dgm:spPr/>
      <dgm:t>
        <a:bodyPr/>
        <a:lstStyle/>
        <a:p>
          <a:endParaRPr lang="ru-RU" sz="1400"/>
        </a:p>
      </dgm:t>
    </dgm:pt>
    <dgm:pt modelId="{84A2EFB4-2F00-414B-BBD0-2691802F1194}" type="sibTrans" cxnId="{38E90767-BB45-4994-8B18-1842103FE6E8}">
      <dgm:prSet/>
      <dgm:spPr/>
      <dgm:t>
        <a:bodyPr/>
        <a:lstStyle/>
        <a:p>
          <a:endParaRPr lang="ru-RU" sz="1400"/>
        </a:p>
      </dgm:t>
    </dgm:pt>
    <dgm:pt modelId="{FC5A11FD-4DF7-42CE-A699-0AC68B5C3879}">
      <dgm:prSet custT="1"/>
      <dgm:spPr/>
      <dgm:t>
        <a:bodyPr/>
        <a:lstStyle/>
        <a:p>
          <a:pPr rtl="0"/>
          <a:endParaRPr lang="kk-KZ" sz="1600" dirty="0" smtClean="0"/>
        </a:p>
        <a:p>
          <a:pPr rtl="0"/>
          <a:endParaRPr lang="kk-KZ" sz="1600" dirty="0" smtClean="0"/>
        </a:p>
        <a:p>
          <a:pPr rtl="0"/>
          <a:endParaRPr lang="kk-KZ" sz="1600" dirty="0" smtClean="0"/>
        </a:p>
        <a:p>
          <a:pPr rtl="0"/>
          <a:endParaRPr lang="kk-KZ" sz="1600" dirty="0" smtClean="0"/>
        </a:p>
        <a:p>
          <a:pPr rtl="0"/>
          <a:r>
            <a:rPr lang="kk-KZ" sz="1800" b="1" dirty="0" smtClean="0"/>
            <a:t>Трудовая функция 2</a:t>
          </a:r>
        </a:p>
        <a:p>
          <a:pPr rtl="0"/>
          <a:r>
            <a:rPr lang="kk-KZ" sz="1800" dirty="0" smtClean="0"/>
            <a:t>Участие в оказании консультативной помощи медицинским работникам </a:t>
          </a:r>
          <a:r>
            <a:rPr lang="ru-RU" sz="1800" dirty="0" smtClean="0"/>
            <a:t>по вопросам рационального использования ЛС и МИ</a:t>
          </a:r>
          <a:endParaRPr lang="ru-RU" sz="1800" dirty="0"/>
        </a:p>
      </dgm:t>
    </dgm:pt>
    <dgm:pt modelId="{9F3F6D56-8516-4A67-991B-2489E1FBF7DF}" type="parTrans" cxnId="{3190F148-EBF8-4FB5-B78A-7D52BD42D10C}">
      <dgm:prSet/>
      <dgm:spPr/>
      <dgm:t>
        <a:bodyPr/>
        <a:lstStyle/>
        <a:p>
          <a:endParaRPr lang="ru-RU" sz="1400"/>
        </a:p>
      </dgm:t>
    </dgm:pt>
    <dgm:pt modelId="{691FC9A7-2E4E-4AC1-864C-5001B1EF1E7A}" type="sibTrans" cxnId="{3190F148-EBF8-4FB5-B78A-7D52BD42D10C}">
      <dgm:prSet/>
      <dgm:spPr/>
      <dgm:t>
        <a:bodyPr/>
        <a:lstStyle/>
        <a:p>
          <a:endParaRPr lang="ru-RU" sz="1400"/>
        </a:p>
      </dgm:t>
    </dgm:pt>
    <dgm:pt modelId="{6C5D5333-4B5E-40A1-8EC4-F39C4456CAD7}">
      <dgm:prSet custT="1"/>
      <dgm:spPr/>
      <dgm:t>
        <a:bodyPr/>
        <a:lstStyle/>
        <a:p>
          <a:pPr rtl="0"/>
          <a:r>
            <a:rPr lang="ru-RU" sz="2000" b="1" dirty="0" smtClean="0"/>
            <a:t>Задачи 1</a:t>
          </a:r>
          <a:r>
            <a:rPr lang="en-US" sz="2000" b="1" dirty="0" smtClean="0"/>
            <a:t>-</a:t>
          </a:r>
          <a:r>
            <a:rPr lang="ru-RU" sz="2000" b="1" dirty="0" smtClean="0"/>
            <a:t>7</a:t>
          </a:r>
          <a:endParaRPr lang="ru-RU" sz="2000" b="1" dirty="0"/>
        </a:p>
      </dgm:t>
    </dgm:pt>
    <dgm:pt modelId="{FFADA2BF-374F-4671-95FD-DE286BCE9759}" type="parTrans" cxnId="{8F42EB66-C8DC-438A-943F-782877695787}">
      <dgm:prSet/>
      <dgm:spPr/>
      <dgm:t>
        <a:bodyPr/>
        <a:lstStyle/>
        <a:p>
          <a:endParaRPr lang="ru-RU" sz="1400"/>
        </a:p>
      </dgm:t>
    </dgm:pt>
    <dgm:pt modelId="{66C3868A-D313-4E00-98F5-E4F38B219B06}" type="sibTrans" cxnId="{8F42EB66-C8DC-438A-943F-782877695787}">
      <dgm:prSet/>
      <dgm:spPr/>
      <dgm:t>
        <a:bodyPr/>
        <a:lstStyle/>
        <a:p>
          <a:endParaRPr lang="ru-RU" sz="1400"/>
        </a:p>
      </dgm:t>
    </dgm:pt>
    <dgm:pt modelId="{181BDB47-EDAA-4B22-AB8B-751A2653F481}">
      <dgm:prSet custT="1"/>
      <dgm:spPr/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kk-KZ" sz="1800" b="1" dirty="0" smtClean="0"/>
            <a:t>Трудовая функция 3</a:t>
          </a:r>
        </a:p>
        <a:p>
          <a:pPr rtl="0">
            <a:lnSpc>
              <a:spcPct val="100000"/>
            </a:lnSpc>
            <a:spcAft>
              <a:spcPts val="0"/>
            </a:spcAft>
          </a:pPr>
          <a:r>
            <a:rPr lang="ru-RU" sz="1800" dirty="0" smtClean="0"/>
            <a:t>Оказание</a:t>
          </a:r>
          <a:r>
            <a:rPr lang="en-US" sz="1800" dirty="0" smtClean="0"/>
            <a:t> </a:t>
          </a:r>
          <a:r>
            <a:rPr lang="ru-RU" sz="1800" dirty="0" err="1" smtClean="0"/>
            <a:t>конс</a:t>
          </a:r>
          <a:r>
            <a:rPr lang="ru-RU" sz="1800" dirty="0" smtClean="0"/>
            <a:t>. помощи пациентам по вопросам РИЛС и МИ</a:t>
          </a:r>
          <a:endParaRPr lang="ru-RU" sz="1800" dirty="0"/>
        </a:p>
      </dgm:t>
    </dgm:pt>
    <dgm:pt modelId="{BF4C3146-D207-40DC-9979-F9BD6AEA358A}" type="parTrans" cxnId="{0AD52BE8-F058-43F8-A0B1-D944D780D7AA}">
      <dgm:prSet/>
      <dgm:spPr/>
      <dgm:t>
        <a:bodyPr/>
        <a:lstStyle/>
        <a:p>
          <a:endParaRPr lang="ru-RU" sz="1400"/>
        </a:p>
      </dgm:t>
    </dgm:pt>
    <dgm:pt modelId="{F2B70DB8-7EB8-4BA5-A8DC-C8319D3B47A1}" type="sibTrans" cxnId="{0AD52BE8-F058-43F8-A0B1-D944D780D7AA}">
      <dgm:prSet/>
      <dgm:spPr/>
      <dgm:t>
        <a:bodyPr/>
        <a:lstStyle/>
        <a:p>
          <a:endParaRPr lang="ru-RU" sz="1400"/>
        </a:p>
      </dgm:t>
    </dgm:pt>
    <dgm:pt modelId="{BF54A5DE-CC3F-45FB-96F2-E2B16781FF6B}">
      <dgm:prSet custT="1"/>
      <dgm:spPr/>
      <dgm:t>
        <a:bodyPr/>
        <a:lstStyle/>
        <a:p>
          <a:pPr rtl="0"/>
          <a:r>
            <a:rPr lang="ru-RU" sz="1600" b="1" dirty="0" smtClean="0"/>
            <a:t>Задача 1</a:t>
          </a:r>
        </a:p>
        <a:p>
          <a:pPr rtl="0"/>
          <a:r>
            <a:rPr lang="ru-RU" sz="1600" dirty="0" smtClean="0"/>
            <a:t>Консультирование пациентов по вопросам РИЛС. </a:t>
          </a:r>
          <a:r>
            <a:rPr lang="ru-RU" sz="1600" dirty="0" err="1" smtClean="0"/>
            <a:t>БАДов</a:t>
          </a:r>
          <a:r>
            <a:rPr lang="ru-RU" sz="1600" dirty="0" smtClean="0"/>
            <a:t>, витаминов, минералов</a:t>
          </a:r>
          <a:endParaRPr lang="ru-RU" sz="1600" dirty="0"/>
        </a:p>
      </dgm:t>
    </dgm:pt>
    <dgm:pt modelId="{974DDAEA-9CBF-4E6A-AC8F-10A968867E0E}" type="parTrans" cxnId="{417A4A29-A0A8-4B25-B0A6-202100092B4A}">
      <dgm:prSet/>
      <dgm:spPr/>
      <dgm:t>
        <a:bodyPr/>
        <a:lstStyle/>
        <a:p>
          <a:endParaRPr lang="ru-RU" sz="1400"/>
        </a:p>
      </dgm:t>
    </dgm:pt>
    <dgm:pt modelId="{867A962B-1F4D-40FC-B2B8-2067B862198C}" type="sibTrans" cxnId="{417A4A29-A0A8-4B25-B0A6-202100092B4A}">
      <dgm:prSet/>
      <dgm:spPr/>
      <dgm:t>
        <a:bodyPr/>
        <a:lstStyle/>
        <a:p>
          <a:endParaRPr lang="ru-RU" sz="1400"/>
        </a:p>
      </dgm:t>
    </dgm:pt>
    <dgm:pt modelId="{122DDFA0-F912-41F5-B8E9-9607BD9134E1}">
      <dgm:prSet custT="1"/>
      <dgm:spPr/>
      <dgm:t>
        <a:bodyPr/>
        <a:lstStyle/>
        <a:p>
          <a:pPr rtl="0"/>
          <a:r>
            <a:rPr lang="ru-RU" sz="2000" b="1" dirty="0" smtClean="0"/>
            <a:t>Задача 2</a:t>
          </a:r>
        </a:p>
        <a:p>
          <a:pPr rtl="0"/>
          <a:r>
            <a:rPr lang="ru-RU" sz="2000" dirty="0" smtClean="0"/>
            <a:t>Оказание </a:t>
          </a:r>
          <a:r>
            <a:rPr lang="ru-RU" sz="2000" dirty="0" err="1" smtClean="0"/>
            <a:t>фармацевтичес-кой</a:t>
          </a:r>
          <a:r>
            <a:rPr lang="ru-RU" sz="2000" dirty="0" smtClean="0"/>
            <a:t> опеки пациентам</a:t>
          </a:r>
          <a:endParaRPr lang="ru-RU" sz="2000" dirty="0"/>
        </a:p>
      </dgm:t>
    </dgm:pt>
    <dgm:pt modelId="{43B916EF-5692-4C07-96C6-B8B5EEDD58FB}" type="parTrans" cxnId="{BD30388E-1E94-40F7-96BB-0FC8FA1EB80A}">
      <dgm:prSet/>
      <dgm:spPr/>
      <dgm:t>
        <a:bodyPr/>
        <a:lstStyle/>
        <a:p>
          <a:endParaRPr lang="ru-RU" sz="1400"/>
        </a:p>
      </dgm:t>
    </dgm:pt>
    <dgm:pt modelId="{2A1B3D40-35BD-4ED2-85E1-0D6051575238}" type="sibTrans" cxnId="{BD30388E-1E94-40F7-96BB-0FC8FA1EB80A}">
      <dgm:prSet/>
      <dgm:spPr/>
      <dgm:t>
        <a:bodyPr/>
        <a:lstStyle/>
        <a:p>
          <a:endParaRPr lang="ru-RU" sz="1400"/>
        </a:p>
      </dgm:t>
    </dgm:pt>
    <dgm:pt modelId="{34B9AAA1-C15D-4983-9680-4547E49F26D8}">
      <dgm:prSet custT="1"/>
      <dgm:spPr/>
      <dgm:t>
        <a:bodyPr/>
        <a:lstStyle/>
        <a:p>
          <a:pPr rtl="0"/>
          <a:endParaRPr lang="ru-RU" sz="1600" dirty="0" smtClean="0"/>
        </a:p>
        <a:p>
          <a:pPr rtl="0"/>
          <a:endParaRPr lang="kk-KZ" sz="1600" dirty="0" smtClean="0"/>
        </a:p>
        <a:p>
          <a:pPr rtl="0"/>
          <a:r>
            <a:rPr lang="kk-KZ" sz="1800" b="1" dirty="0" smtClean="0"/>
            <a:t>Трудовая функция 4</a:t>
          </a:r>
        </a:p>
        <a:p>
          <a:pPr rtl="0"/>
          <a:r>
            <a:rPr lang="ru-RU" sz="1800" dirty="0" smtClean="0"/>
            <a:t>Участие в организации, функционировании и поддержании формулярной системы в медицинской организации</a:t>
          </a:r>
          <a:endParaRPr lang="ru-RU" sz="1800" dirty="0"/>
        </a:p>
      </dgm:t>
    </dgm:pt>
    <dgm:pt modelId="{69790D30-857C-4213-B250-2C06AE78A1D6}" type="parTrans" cxnId="{87016CDD-87D5-4DD9-BA20-E9335D06D21C}">
      <dgm:prSet/>
      <dgm:spPr/>
      <dgm:t>
        <a:bodyPr/>
        <a:lstStyle/>
        <a:p>
          <a:endParaRPr lang="ru-RU" sz="1400"/>
        </a:p>
      </dgm:t>
    </dgm:pt>
    <dgm:pt modelId="{6CC283F6-EF78-4346-9746-71F9466DDAE5}" type="sibTrans" cxnId="{87016CDD-87D5-4DD9-BA20-E9335D06D21C}">
      <dgm:prSet/>
      <dgm:spPr/>
      <dgm:t>
        <a:bodyPr/>
        <a:lstStyle/>
        <a:p>
          <a:endParaRPr lang="ru-RU" sz="1400"/>
        </a:p>
      </dgm:t>
    </dgm:pt>
    <dgm:pt modelId="{788334C6-E993-4066-8846-89291637E2F4}">
      <dgm:prSet custT="1"/>
      <dgm:spPr/>
      <dgm:t>
        <a:bodyPr/>
        <a:lstStyle/>
        <a:p>
          <a:pPr rtl="0"/>
          <a:r>
            <a:rPr lang="ru-RU" sz="2000" b="1" dirty="0" smtClean="0"/>
            <a:t>Задача 1</a:t>
          </a:r>
        </a:p>
        <a:p>
          <a:pPr rtl="0"/>
          <a:r>
            <a:rPr lang="ru-RU" sz="2000" dirty="0" smtClean="0"/>
            <a:t>Участие в формировании лекарственного формуляра медицинской организации</a:t>
          </a:r>
          <a:endParaRPr lang="ru-RU" sz="2000" dirty="0"/>
        </a:p>
      </dgm:t>
    </dgm:pt>
    <dgm:pt modelId="{F44B675D-4744-4D65-9DD0-158B67D6AFF9}" type="parTrans" cxnId="{A730901E-E953-4BE9-B368-15C57B244956}">
      <dgm:prSet/>
      <dgm:spPr/>
      <dgm:t>
        <a:bodyPr/>
        <a:lstStyle/>
        <a:p>
          <a:endParaRPr lang="ru-RU" sz="1400"/>
        </a:p>
      </dgm:t>
    </dgm:pt>
    <dgm:pt modelId="{6ADE5CDB-A11B-471A-A069-0B266FBE7F81}" type="sibTrans" cxnId="{A730901E-E953-4BE9-B368-15C57B244956}">
      <dgm:prSet/>
      <dgm:spPr/>
      <dgm:t>
        <a:bodyPr/>
        <a:lstStyle/>
        <a:p>
          <a:endParaRPr lang="ru-RU" sz="1400"/>
        </a:p>
      </dgm:t>
    </dgm:pt>
    <dgm:pt modelId="{52569D8F-34F1-4E1A-A6BC-11BB60C71C0F}">
      <dgm:prSet custT="1"/>
      <dgm:spPr/>
      <dgm:t>
        <a:bodyPr/>
        <a:lstStyle/>
        <a:p>
          <a:pPr rtl="0"/>
          <a:endParaRPr lang="ru-RU" sz="1400" dirty="0" smtClean="0"/>
        </a:p>
        <a:p>
          <a:pPr rtl="0"/>
          <a:endParaRPr lang="ru-RU" sz="1400" dirty="0" smtClean="0"/>
        </a:p>
        <a:p>
          <a:pPr rtl="0"/>
          <a:endParaRPr lang="kk-KZ" sz="1600" dirty="0" smtClean="0"/>
        </a:p>
        <a:p>
          <a:pPr rtl="0"/>
          <a:endParaRPr lang="kk-KZ" sz="1600" dirty="0" smtClean="0"/>
        </a:p>
        <a:p>
          <a:pPr rtl="0"/>
          <a:r>
            <a:rPr lang="kk-KZ" sz="1800" b="1" dirty="0" smtClean="0"/>
            <a:t>Трудовая функция 5</a:t>
          </a:r>
        </a:p>
        <a:p>
          <a:pPr rtl="0"/>
          <a:r>
            <a:rPr lang="ru-RU" sz="1800" dirty="0" smtClean="0"/>
            <a:t>Участие в организации </a:t>
          </a:r>
          <a:r>
            <a:rPr lang="ru-RU" sz="1800" dirty="0" err="1" smtClean="0"/>
            <a:t>фармаконадзора</a:t>
          </a:r>
          <a:r>
            <a:rPr lang="ru-RU" sz="1800" dirty="0" smtClean="0"/>
            <a:t> и проведение мониторинга безопасности применения лекарственных средств в медицинской организации</a:t>
          </a:r>
          <a:endParaRPr lang="ru-RU" sz="1800" dirty="0"/>
        </a:p>
      </dgm:t>
    </dgm:pt>
    <dgm:pt modelId="{E947EA9D-5B86-4355-97A5-85FA870E80B3}" type="parTrans" cxnId="{D6EE6A23-0AE5-4E56-95A2-949A2A7000BF}">
      <dgm:prSet/>
      <dgm:spPr/>
      <dgm:t>
        <a:bodyPr/>
        <a:lstStyle/>
        <a:p>
          <a:endParaRPr lang="ru-RU" sz="1400"/>
        </a:p>
      </dgm:t>
    </dgm:pt>
    <dgm:pt modelId="{72E83FEE-6C0F-4074-8D63-521342655FD9}" type="sibTrans" cxnId="{D6EE6A23-0AE5-4E56-95A2-949A2A7000BF}">
      <dgm:prSet/>
      <dgm:spPr/>
      <dgm:t>
        <a:bodyPr/>
        <a:lstStyle/>
        <a:p>
          <a:endParaRPr lang="ru-RU" sz="1400"/>
        </a:p>
      </dgm:t>
    </dgm:pt>
    <dgm:pt modelId="{083A64C0-25D2-4903-A94F-77B9C1DBBFE1}">
      <dgm:prSet custT="1"/>
      <dgm:spPr/>
      <dgm:t>
        <a:bodyPr/>
        <a:lstStyle/>
        <a:p>
          <a:pPr rtl="0"/>
          <a:r>
            <a:rPr lang="ru-RU" sz="2000" b="1" dirty="0" smtClean="0"/>
            <a:t>Задача 1</a:t>
          </a:r>
        </a:p>
        <a:p>
          <a:pPr rtl="0"/>
          <a:r>
            <a:rPr lang="ru-RU" sz="2000" dirty="0" smtClean="0"/>
            <a:t>Участие в организации </a:t>
          </a:r>
          <a:r>
            <a:rPr lang="ru-RU" sz="2000" dirty="0" err="1" smtClean="0"/>
            <a:t>фармаконадзора</a:t>
          </a:r>
          <a:r>
            <a:rPr lang="ru-RU" sz="2000" dirty="0" smtClean="0"/>
            <a:t> и проведение мониторинга безопасности применения ЛС в медицинской организации  </a:t>
          </a:r>
          <a:endParaRPr lang="ru-RU" sz="2000" dirty="0"/>
        </a:p>
      </dgm:t>
    </dgm:pt>
    <dgm:pt modelId="{41113A35-8FB2-4F35-B0ED-333743542E5D}" type="parTrans" cxnId="{AE44E925-1F82-42F3-B8F2-F38713200D9A}">
      <dgm:prSet/>
      <dgm:spPr/>
      <dgm:t>
        <a:bodyPr/>
        <a:lstStyle/>
        <a:p>
          <a:endParaRPr lang="ru-RU" sz="1400"/>
        </a:p>
      </dgm:t>
    </dgm:pt>
    <dgm:pt modelId="{DABD9CC1-A41C-47D6-9555-B18BA44EB7D2}" type="sibTrans" cxnId="{AE44E925-1F82-42F3-B8F2-F38713200D9A}">
      <dgm:prSet/>
      <dgm:spPr/>
      <dgm:t>
        <a:bodyPr/>
        <a:lstStyle/>
        <a:p>
          <a:endParaRPr lang="ru-RU" sz="1400"/>
        </a:p>
      </dgm:t>
    </dgm:pt>
    <dgm:pt modelId="{DB7653EC-087C-4CAD-9A28-03887922C323}" type="pres">
      <dgm:prSet presAssocID="{31176F2A-B3B6-4E5D-9D9F-6EAA769391E9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27B00F-759D-4211-94CC-F25E14282107}" type="pres">
      <dgm:prSet presAssocID="{2F947DCD-AFCB-4853-9E18-1A2233803529}" presName="compNode" presStyleCnt="0"/>
      <dgm:spPr/>
    </dgm:pt>
    <dgm:pt modelId="{F43C0DC1-8CBE-4A8B-9289-A65B314FDB0F}" type="pres">
      <dgm:prSet presAssocID="{2F947DCD-AFCB-4853-9E18-1A2233803529}" presName="aNode" presStyleLbl="bgShp" presStyleIdx="0" presStyleCnt="5"/>
      <dgm:spPr/>
      <dgm:t>
        <a:bodyPr/>
        <a:lstStyle/>
        <a:p>
          <a:endParaRPr lang="ru-RU"/>
        </a:p>
      </dgm:t>
    </dgm:pt>
    <dgm:pt modelId="{88FBFB02-3AED-464D-B0F1-BA1E79E88D19}" type="pres">
      <dgm:prSet presAssocID="{2F947DCD-AFCB-4853-9E18-1A2233803529}" presName="textNode" presStyleLbl="bgShp" presStyleIdx="0" presStyleCnt="5"/>
      <dgm:spPr/>
      <dgm:t>
        <a:bodyPr/>
        <a:lstStyle/>
        <a:p>
          <a:endParaRPr lang="ru-RU"/>
        </a:p>
      </dgm:t>
    </dgm:pt>
    <dgm:pt modelId="{8ED4A4AA-47F4-4732-8048-3126DBFB5130}" type="pres">
      <dgm:prSet presAssocID="{2F947DCD-AFCB-4853-9E18-1A2233803529}" presName="compChildNode" presStyleCnt="0"/>
      <dgm:spPr/>
    </dgm:pt>
    <dgm:pt modelId="{9695BE9D-F588-486C-AADC-9B525D40B07C}" type="pres">
      <dgm:prSet presAssocID="{2F947DCD-AFCB-4853-9E18-1A2233803529}" presName="theInnerList" presStyleCnt="0"/>
      <dgm:spPr/>
    </dgm:pt>
    <dgm:pt modelId="{7536EA25-103C-4A2E-8932-6780DFA0674B}" type="pres">
      <dgm:prSet presAssocID="{6CA61059-053F-4F9C-82D8-DC834E7E21E2}" presName="childNode" presStyleLbl="node1" presStyleIdx="0" presStyleCnt="6" custScaleX="115738" custScaleY="44590" custLinFactNeighborX="-983" custLinFactNeighborY="-125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176240-C776-400B-9BC3-BEC7E283F3DF}" type="pres">
      <dgm:prSet presAssocID="{2F947DCD-AFCB-4853-9E18-1A2233803529}" presName="aSpace" presStyleCnt="0"/>
      <dgm:spPr/>
    </dgm:pt>
    <dgm:pt modelId="{BA8966A3-1221-42DA-8677-1AA38206921A}" type="pres">
      <dgm:prSet presAssocID="{FC5A11FD-4DF7-42CE-A699-0AC68B5C3879}" presName="compNode" presStyleCnt="0"/>
      <dgm:spPr/>
    </dgm:pt>
    <dgm:pt modelId="{00579444-CD13-45B5-8A36-34C4B7C73C06}" type="pres">
      <dgm:prSet presAssocID="{FC5A11FD-4DF7-42CE-A699-0AC68B5C3879}" presName="aNode" presStyleLbl="bgShp" presStyleIdx="1" presStyleCnt="5" custScaleX="102325"/>
      <dgm:spPr/>
      <dgm:t>
        <a:bodyPr/>
        <a:lstStyle/>
        <a:p>
          <a:endParaRPr lang="ru-RU"/>
        </a:p>
      </dgm:t>
    </dgm:pt>
    <dgm:pt modelId="{799AC995-B8FD-4F81-B186-CADA9A9E908C}" type="pres">
      <dgm:prSet presAssocID="{FC5A11FD-4DF7-42CE-A699-0AC68B5C3879}" presName="textNode" presStyleLbl="bgShp" presStyleIdx="1" presStyleCnt="5"/>
      <dgm:spPr/>
      <dgm:t>
        <a:bodyPr/>
        <a:lstStyle/>
        <a:p>
          <a:endParaRPr lang="ru-RU"/>
        </a:p>
      </dgm:t>
    </dgm:pt>
    <dgm:pt modelId="{17471107-787B-4D74-82C1-FD955CA8747A}" type="pres">
      <dgm:prSet presAssocID="{FC5A11FD-4DF7-42CE-A699-0AC68B5C3879}" presName="compChildNode" presStyleCnt="0"/>
      <dgm:spPr/>
    </dgm:pt>
    <dgm:pt modelId="{0102233C-8AE6-406A-903E-4BB7D6F12CE2}" type="pres">
      <dgm:prSet presAssocID="{FC5A11FD-4DF7-42CE-A699-0AC68B5C3879}" presName="theInnerList" presStyleCnt="0"/>
      <dgm:spPr/>
    </dgm:pt>
    <dgm:pt modelId="{69144D14-8D69-428F-B745-CA2202CEB985}" type="pres">
      <dgm:prSet presAssocID="{6C5D5333-4B5E-40A1-8EC4-F39C4456CAD7}" presName="childNode" presStyleLbl="node1" presStyleIdx="1" presStyleCnt="6" custScaleX="101853" custScaleY="67063" custLinFactNeighborX="949" custLinFactNeighborY="122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22B3D4-540F-4AF0-8337-85DEA2053B03}" type="pres">
      <dgm:prSet presAssocID="{FC5A11FD-4DF7-42CE-A699-0AC68B5C3879}" presName="aSpace" presStyleCnt="0"/>
      <dgm:spPr/>
    </dgm:pt>
    <dgm:pt modelId="{B28FEF70-5C77-474A-A84E-9CC5F7BFFAD4}" type="pres">
      <dgm:prSet presAssocID="{181BDB47-EDAA-4B22-AB8B-751A2653F481}" presName="compNode" presStyleCnt="0"/>
      <dgm:spPr/>
    </dgm:pt>
    <dgm:pt modelId="{EC7D4407-8754-4F63-A307-0C0092457039}" type="pres">
      <dgm:prSet presAssocID="{181BDB47-EDAA-4B22-AB8B-751A2653F481}" presName="aNode" presStyleLbl="bgShp" presStyleIdx="2" presStyleCnt="5"/>
      <dgm:spPr/>
      <dgm:t>
        <a:bodyPr/>
        <a:lstStyle/>
        <a:p>
          <a:endParaRPr lang="ru-RU"/>
        </a:p>
      </dgm:t>
    </dgm:pt>
    <dgm:pt modelId="{A25AEDCF-185F-4CDE-9C66-0245A240473D}" type="pres">
      <dgm:prSet presAssocID="{181BDB47-EDAA-4B22-AB8B-751A2653F481}" presName="textNode" presStyleLbl="bgShp" presStyleIdx="2" presStyleCnt="5"/>
      <dgm:spPr/>
      <dgm:t>
        <a:bodyPr/>
        <a:lstStyle/>
        <a:p>
          <a:endParaRPr lang="ru-RU"/>
        </a:p>
      </dgm:t>
    </dgm:pt>
    <dgm:pt modelId="{F7661BC0-9ED1-417D-85B6-4F0E23518948}" type="pres">
      <dgm:prSet presAssocID="{181BDB47-EDAA-4B22-AB8B-751A2653F481}" presName="compChildNode" presStyleCnt="0"/>
      <dgm:spPr/>
    </dgm:pt>
    <dgm:pt modelId="{A7D701CE-30A1-4D76-A4BC-F91203F85602}" type="pres">
      <dgm:prSet presAssocID="{181BDB47-EDAA-4B22-AB8B-751A2653F481}" presName="theInnerList" presStyleCnt="0"/>
      <dgm:spPr/>
    </dgm:pt>
    <dgm:pt modelId="{70CC44D5-AEDF-4CEE-A23C-A8CEE882A910}" type="pres">
      <dgm:prSet presAssocID="{BF54A5DE-CC3F-45FB-96F2-E2B16781FF6B}" presName="childNode" presStyleLbl="node1" presStyleIdx="2" presStyleCnt="6" custScaleX="121303" custScaleY="111355" custLinFactY="1550" custLinFactNeighborX="1596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BE78CB-603F-4918-8045-5DAD84BF5D9F}" type="pres">
      <dgm:prSet presAssocID="{BF54A5DE-CC3F-45FB-96F2-E2B16781FF6B}" presName="aSpace2" presStyleCnt="0"/>
      <dgm:spPr/>
    </dgm:pt>
    <dgm:pt modelId="{D6CEBEB0-0388-4F95-84F9-D18E971AC254}" type="pres">
      <dgm:prSet presAssocID="{122DDFA0-F912-41F5-B8E9-9607BD9134E1}" presName="childNode" presStyleLbl="node1" presStyleIdx="3" presStyleCnt="6" custScaleX="121659" custScaleY="158424" custLinFactY="3063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976296-2D9C-4F42-883D-88BFC09B4CE0}" type="pres">
      <dgm:prSet presAssocID="{181BDB47-EDAA-4B22-AB8B-751A2653F481}" presName="aSpace" presStyleCnt="0"/>
      <dgm:spPr/>
    </dgm:pt>
    <dgm:pt modelId="{39CAF6B0-3EB8-4D8A-952B-8783331312F2}" type="pres">
      <dgm:prSet presAssocID="{34B9AAA1-C15D-4983-9680-4547E49F26D8}" presName="compNode" presStyleCnt="0"/>
      <dgm:spPr/>
    </dgm:pt>
    <dgm:pt modelId="{051DD1FE-076F-4772-891F-F69731CDB660}" type="pres">
      <dgm:prSet presAssocID="{34B9AAA1-C15D-4983-9680-4547E49F26D8}" presName="aNode" presStyleLbl="bgShp" presStyleIdx="3" presStyleCnt="5"/>
      <dgm:spPr/>
      <dgm:t>
        <a:bodyPr/>
        <a:lstStyle/>
        <a:p>
          <a:endParaRPr lang="ru-RU"/>
        </a:p>
      </dgm:t>
    </dgm:pt>
    <dgm:pt modelId="{CB831C23-F627-4973-900E-D25BA1DC98B8}" type="pres">
      <dgm:prSet presAssocID="{34B9AAA1-C15D-4983-9680-4547E49F26D8}" presName="textNode" presStyleLbl="bgShp" presStyleIdx="3" presStyleCnt="5"/>
      <dgm:spPr/>
      <dgm:t>
        <a:bodyPr/>
        <a:lstStyle/>
        <a:p>
          <a:endParaRPr lang="ru-RU"/>
        </a:p>
      </dgm:t>
    </dgm:pt>
    <dgm:pt modelId="{7F09325F-BC20-4C92-8AE9-3F5D2EE2D893}" type="pres">
      <dgm:prSet presAssocID="{34B9AAA1-C15D-4983-9680-4547E49F26D8}" presName="compChildNode" presStyleCnt="0"/>
      <dgm:spPr/>
    </dgm:pt>
    <dgm:pt modelId="{349CB112-EB38-4683-9BFF-B1B3C105B39B}" type="pres">
      <dgm:prSet presAssocID="{34B9AAA1-C15D-4983-9680-4547E49F26D8}" presName="theInnerList" presStyleCnt="0"/>
      <dgm:spPr/>
    </dgm:pt>
    <dgm:pt modelId="{609A9151-74E7-4202-B4BE-0F63F647AE32}" type="pres">
      <dgm:prSet presAssocID="{788334C6-E993-4066-8846-89291637E2F4}" presName="childNode" presStyleLbl="node1" presStyleIdx="4" presStyleCnt="6" custScaleX="113309" custScaleY="92921" custLinFactNeighborX="159" custLinFactNeighborY="102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81B804-42BC-4B15-AB60-D4EFF1AB4855}" type="pres">
      <dgm:prSet presAssocID="{34B9AAA1-C15D-4983-9680-4547E49F26D8}" presName="aSpace" presStyleCnt="0"/>
      <dgm:spPr/>
    </dgm:pt>
    <dgm:pt modelId="{2E4C47D0-5E20-4C0C-BEEC-6EBD5FBA8BF9}" type="pres">
      <dgm:prSet presAssocID="{52569D8F-34F1-4E1A-A6BC-11BB60C71C0F}" presName="compNode" presStyleCnt="0"/>
      <dgm:spPr/>
    </dgm:pt>
    <dgm:pt modelId="{72BD6311-BD7F-41FF-9B76-678F89A50243}" type="pres">
      <dgm:prSet presAssocID="{52569D8F-34F1-4E1A-A6BC-11BB60C71C0F}" presName="aNode" presStyleLbl="bgShp" presStyleIdx="4" presStyleCnt="5"/>
      <dgm:spPr/>
      <dgm:t>
        <a:bodyPr/>
        <a:lstStyle/>
        <a:p>
          <a:endParaRPr lang="ru-RU"/>
        </a:p>
      </dgm:t>
    </dgm:pt>
    <dgm:pt modelId="{E95E37BD-14D5-40EA-8B86-5324706AAA41}" type="pres">
      <dgm:prSet presAssocID="{52569D8F-34F1-4E1A-A6BC-11BB60C71C0F}" presName="textNode" presStyleLbl="bgShp" presStyleIdx="4" presStyleCnt="5"/>
      <dgm:spPr/>
      <dgm:t>
        <a:bodyPr/>
        <a:lstStyle/>
        <a:p>
          <a:endParaRPr lang="ru-RU"/>
        </a:p>
      </dgm:t>
    </dgm:pt>
    <dgm:pt modelId="{57934FC0-84A4-494E-A243-ABF2874C3B88}" type="pres">
      <dgm:prSet presAssocID="{52569D8F-34F1-4E1A-A6BC-11BB60C71C0F}" presName="compChildNode" presStyleCnt="0"/>
      <dgm:spPr/>
    </dgm:pt>
    <dgm:pt modelId="{6685197D-F861-488F-B2FB-3AC0CBC2828D}" type="pres">
      <dgm:prSet presAssocID="{52569D8F-34F1-4E1A-A6BC-11BB60C71C0F}" presName="theInnerList" presStyleCnt="0"/>
      <dgm:spPr/>
    </dgm:pt>
    <dgm:pt modelId="{BE9D9E17-B1AE-47D5-B285-E027A1250CE3}" type="pres">
      <dgm:prSet presAssocID="{083A64C0-25D2-4903-A94F-77B9C1DBBFE1}" presName="childNode" presStyleLbl="node1" presStyleIdx="5" presStyleCnt="6" custScaleX="140421" custScaleY="74209" custLinFactNeighborX="982" custLinFactNeighborY="195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E44E925-1F82-42F3-B8F2-F38713200D9A}" srcId="{52569D8F-34F1-4E1A-A6BC-11BB60C71C0F}" destId="{083A64C0-25D2-4903-A94F-77B9C1DBBFE1}" srcOrd="0" destOrd="0" parTransId="{41113A35-8FB2-4F35-B0ED-333743542E5D}" sibTransId="{DABD9CC1-A41C-47D6-9555-B18BA44EB7D2}"/>
    <dgm:cxn modelId="{A4BB24AA-9D1D-43EF-9409-59314C0C6E87}" type="presOf" srcId="{181BDB47-EDAA-4B22-AB8B-751A2653F481}" destId="{A25AEDCF-185F-4CDE-9C66-0245A240473D}" srcOrd="1" destOrd="0" presId="urn:microsoft.com/office/officeart/2005/8/layout/lProcess2"/>
    <dgm:cxn modelId="{01E477C1-6024-4DDC-8513-F970CF4E9EE5}" type="presOf" srcId="{083A64C0-25D2-4903-A94F-77B9C1DBBFE1}" destId="{BE9D9E17-B1AE-47D5-B285-E027A1250CE3}" srcOrd="0" destOrd="0" presId="urn:microsoft.com/office/officeart/2005/8/layout/lProcess2"/>
    <dgm:cxn modelId="{ECDCEBC5-77B2-42FF-A504-3EAA76220251}" type="presOf" srcId="{FC5A11FD-4DF7-42CE-A699-0AC68B5C3879}" destId="{799AC995-B8FD-4F81-B186-CADA9A9E908C}" srcOrd="1" destOrd="0" presId="urn:microsoft.com/office/officeart/2005/8/layout/lProcess2"/>
    <dgm:cxn modelId="{97FA3677-2774-4A02-AB71-18E681C22FFA}" type="presOf" srcId="{52569D8F-34F1-4E1A-A6BC-11BB60C71C0F}" destId="{E95E37BD-14D5-40EA-8B86-5324706AAA41}" srcOrd="1" destOrd="0" presId="urn:microsoft.com/office/officeart/2005/8/layout/lProcess2"/>
    <dgm:cxn modelId="{7146F4B9-467E-4FE9-A38F-4B37F44E001E}" type="presOf" srcId="{122DDFA0-F912-41F5-B8E9-9607BD9134E1}" destId="{D6CEBEB0-0388-4F95-84F9-D18E971AC254}" srcOrd="0" destOrd="0" presId="urn:microsoft.com/office/officeart/2005/8/layout/lProcess2"/>
    <dgm:cxn modelId="{04005681-2327-48BE-8E92-3BB97D81A96C}" type="presOf" srcId="{2F947DCD-AFCB-4853-9E18-1A2233803529}" destId="{F43C0DC1-8CBE-4A8B-9289-A65B314FDB0F}" srcOrd="0" destOrd="0" presId="urn:microsoft.com/office/officeart/2005/8/layout/lProcess2"/>
    <dgm:cxn modelId="{0AD52BE8-F058-43F8-A0B1-D944D780D7AA}" srcId="{31176F2A-B3B6-4E5D-9D9F-6EAA769391E9}" destId="{181BDB47-EDAA-4B22-AB8B-751A2653F481}" srcOrd="2" destOrd="0" parTransId="{BF4C3146-D207-40DC-9979-F9BD6AEA358A}" sibTransId="{F2B70DB8-7EB8-4BA5-A8DC-C8319D3B47A1}"/>
    <dgm:cxn modelId="{61F8FA79-953C-4229-8D8F-5BA71FE5FE78}" type="presOf" srcId="{34B9AAA1-C15D-4983-9680-4547E49F26D8}" destId="{CB831C23-F627-4973-900E-D25BA1DC98B8}" srcOrd="1" destOrd="0" presId="urn:microsoft.com/office/officeart/2005/8/layout/lProcess2"/>
    <dgm:cxn modelId="{D6EE6A23-0AE5-4E56-95A2-949A2A7000BF}" srcId="{31176F2A-B3B6-4E5D-9D9F-6EAA769391E9}" destId="{52569D8F-34F1-4E1A-A6BC-11BB60C71C0F}" srcOrd="4" destOrd="0" parTransId="{E947EA9D-5B86-4355-97A5-85FA870E80B3}" sibTransId="{72E83FEE-6C0F-4074-8D63-521342655FD9}"/>
    <dgm:cxn modelId="{6EAC0CF2-9264-4610-8702-42121DFF8A05}" type="presOf" srcId="{6C5D5333-4B5E-40A1-8EC4-F39C4456CAD7}" destId="{69144D14-8D69-428F-B745-CA2202CEB985}" srcOrd="0" destOrd="0" presId="urn:microsoft.com/office/officeart/2005/8/layout/lProcess2"/>
    <dgm:cxn modelId="{38E90767-BB45-4994-8B18-1842103FE6E8}" srcId="{2F947DCD-AFCB-4853-9E18-1A2233803529}" destId="{6CA61059-053F-4F9C-82D8-DC834E7E21E2}" srcOrd="0" destOrd="0" parTransId="{CFD68C11-2833-4ED0-9EBC-DDFFCB3D30C7}" sibTransId="{84A2EFB4-2F00-414B-BBD0-2691802F1194}"/>
    <dgm:cxn modelId="{20D60903-81A1-4652-BB37-7DBD278FF121}" type="presOf" srcId="{788334C6-E993-4066-8846-89291637E2F4}" destId="{609A9151-74E7-4202-B4BE-0F63F647AE32}" srcOrd="0" destOrd="0" presId="urn:microsoft.com/office/officeart/2005/8/layout/lProcess2"/>
    <dgm:cxn modelId="{87016CDD-87D5-4DD9-BA20-E9335D06D21C}" srcId="{31176F2A-B3B6-4E5D-9D9F-6EAA769391E9}" destId="{34B9AAA1-C15D-4983-9680-4547E49F26D8}" srcOrd="3" destOrd="0" parTransId="{69790D30-857C-4213-B250-2C06AE78A1D6}" sibTransId="{6CC283F6-EF78-4346-9746-71F9466DDAE5}"/>
    <dgm:cxn modelId="{417A4A29-A0A8-4B25-B0A6-202100092B4A}" srcId="{181BDB47-EDAA-4B22-AB8B-751A2653F481}" destId="{BF54A5DE-CC3F-45FB-96F2-E2B16781FF6B}" srcOrd="0" destOrd="0" parTransId="{974DDAEA-9CBF-4E6A-AC8F-10A968867E0E}" sibTransId="{867A962B-1F4D-40FC-B2B8-2067B862198C}"/>
    <dgm:cxn modelId="{3190F148-EBF8-4FB5-B78A-7D52BD42D10C}" srcId="{31176F2A-B3B6-4E5D-9D9F-6EAA769391E9}" destId="{FC5A11FD-4DF7-42CE-A699-0AC68B5C3879}" srcOrd="1" destOrd="0" parTransId="{9F3F6D56-8516-4A67-991B-2489E1FBF7DF}" sibTransId="{691FC9A7-2E4E-4AC1-864C-5001B1EF1E7A}"/>
    <dgm:cxn modelId="{8F42EB66-C8DC-438A-943F-782877695787}" srcId="{FC5A11FD-4DF7-42CE-A699-0AC68B5C3879}" destId="{6C5D5333-4B5E-40A1-8EC4-F39C4456CAD7}" srcOrd="0" destOrd="0" parTransId="{FFADA2BF-374F-4671-95FD-DE286BCE9759}" sibTransId="{66C3868A-D313-4E00-98F5-E4F38B219B06}"/>
    <dgm:cxn modelId="{BD30388E-1E94-40F7-96BB-0FC8FA1EB80A}" srcId="{181BDB47-EDAA-4B22-AB8B-751A2653F481}" destId="{122DDFA0-F912-41F5-B8E9-9607BD9134E1}" srcOrd="1" destOrd="0" parTransId="{43B916EF-5692-4C07-96C6-B8B5EEDD58FB}" sibTransId="{2A1B3D40-35BD-4ED2-85E1-0D6051575238}"/>
    <dgm:cxn modelId="{3A73E914-874C-45AC-BE34-BBA03B0A2362}" type="presOf" srcId="{52569D8F-34F1-4E1A-A6BC-11BB60C71C0F}" destId="{72BD6311-BD7F-41FF-9B76-678F89A50243}" srcOrd="0" destOrd="0" presId="urn:microsoft.com/office/officeart/2005/8/layout/lProcess2"/>
    <dgm:cxn modelId="{84DB1FD0-1149-4D74-8F2C-A3CF7BC27EAA}" type="presOf" srcId="{31176F2A-B3B6-4E5D-9D9F-6EAA769391E9}" destId="{DB7653EC-087C-4CAD-9A28-03887922C323}" srcOrd="0" destOrd="0" presId="urn:microsoft.com/office/officeart/2005/8/layout/lProcess2"/>
    <dgm:cxn modelId="{E2982D3E-224D-4ECE-B74B-9F6912B4C3F8}" type="presOf" srcId="{BF54A5DE-CC3F-45FB-96F2-E2B16781FF6B}" destId="{70CC44D5-AEDF-4CEE-A23C-A8CEE882A910}" srcOrd="0" destOrd="0" presId="urn:microsoft.com/office/officeart/2005/8/layout/lProcess2"/>
    <dgm:cxn modelId="{02446E7A-A326-4A6E-8B0C-A516B2C9958A}" type="presOf" srcId="{34B9AAA1-C15D-4983-9680-4547E49F26D8}" destId="{051DD1FE-076F-4772-891F-F69731CDB660}" srcOrd="0" destOrd="0" presId="urn:microsoft.com/office/officeart/2005/8/layout/lProcess2"/>
    <dgm:cxn modelId="{39C590E8-E5A8-4448-96E9-E2D3030583BA}" type="presOf" srcId="{FC5A11FD-4DF7-42CE-A699-0AC68B5C3879}" destId="{00579444-CD13-45B5-8A36-34C4B7C73C06}" srcOrd="0" destOrd="0" presId="urn:microsoft.com/office/officeart/2005/8/layout/lProcess2"/>
    <dgm:cxn modelId="{A730901E-E953-4BE9-B368-15C57B244956}" srcId="{34B9AAA1-C15D-4983-9680-4547E49F26D8}" destId="{788334C6-E993-4066-8846-89291637E2F4}" srcOrd="0" destOrd="0" parTransId="{F44B675D-4744-4D65-9DD0-158B67D6AFF9}" sibTransId="{6ADE5CDB-A11B-471A-A069-0B266FBE7F81}"/>
    <dgm:cxn modelId="{1494CC6F-605C-4243-8CEA-F167E471F638}" type="presOf" srcId="{181BDB47-EDAA-4B22-AB8B-751A2653F481}" destId="{EC7D4407-8754-4F63-A307-0C0092457039}" srcOrd="0" destOrd="0" presId="urn:microsoft.com/office/officeart/2005/8/layout/lProcess2"/>
    <dgm:cxn modelId="{613901CC-9123-46E9-B44C-7A23FC92047A}" srcId="{31176F2A-B3B6-4E5D-9D9F-6EAA769391E9}" destId="{2F947DCD-AFCB-4853-9E18-1A2233803529}" srcOrd="0" destOrd="0" parTransId="{B8796C56-7CC4-4EDA-B09A-0389EAC2D0B8}" sibTransId="{CBF4DF3F-92B6-4ADC-B4D0-E7E0D9C097A3}"/>
    <dgm:cxn modelId="{11B32CFE-7B2A-4AAB-90A5-25AE78697552}" type="presOf" srcId="{2F947DCD-AFCB-4853-9E18-1A2233803529}" destId="{88FBFB02-3AED-464D-B0F1-BA1E79E88D19}" srcOrd="1" destOrd="0" presId="urn:microsoft.com/office/officeart/2005/8/layout/lProcess2"/>
    <dgm:cxn modelId="{B78E227E-1DF4-4856-A8B1-2E9F0AC4A33F}" type="presOf" srcId="{6CA61059-053F-4F9C-82D8-DC834E7E21E2}" destId="{7536EA25-103C-4A2E-8932-6780DFA0674B}" srcOrd="0" destOrd="0" presId="urn:microsoft.com/office/officeart/2005/8/layout/lProcess2"/>
    <dgm:cxn modelId="{80DF031E-9E95-40EB-AB55-D4CA2DF910A2}" type="presParOf" srcId="{DB7653EC-087C-4CAD-9A28-03887922C323}" destId="{6F27B00F-759D-4211-94CC-F25E14282107}" srcOrd="0" destOrd="0" presId="urn:microsoft.com/office/officeart/2005/8/layout/lProcess2"/>
    <dgm:cxn modelId="{0B1C22CD-87EF-446F-9BC3-2995D6D456A7}" type="presParOf" srcId="{6F27B00F-759D-4211-94CC-F25E14282107}" destId="{F43C0DC1-8CBE-4A8B-9289-A65B314FDB0F}" srcOrd="0" destOrd="0" presId="urn:microsoft.com/office/officeart/2005/8/layout/lProcess2"/>
    <dgm:cxn modelId="{54191CC8-41B9-4485-91C0-A8465F6E9A2F}" type="presParOf" srcId="{6F27B00F-759D-4211-94CC-F25E14282107}" destId="{88FBFB02-3AED-464D-B0F1-BA1E79E88D19}" srcOrd="1" destOrd="0" presId="urn:microsoft.com/office/officeart/2005/8/layout/lProcess2"/>
    <dgm:cxn modelId="{A9D2346F-9E39-4A87-9D24-33890D8BBC7D}" type="presParOf" srcId="{6F27B00F-759D-4211-94CC-F25E14282107}" destId="{8ED4A4AA-47F4-4732-8048-3126DBFB5130}" srcOrd="2" destOrd="0" presId="urn:microsoft.com/office/officeart/2005/8/layout/lProcess2"/>
    <dgm:cxn modelId="{F3425DFC-9932-4695-AFE1-46DEFFB70C68}" type="presParOf" srcId="{8ED4A4AA-47F4-4732-8048-3126DBFB5130}" destId="{9695BE9D-F588-486C-AADC-9B525D40B07C}" srcOrd="0" destOrd="0" presId="urn:microsoft.com/office/officeart/2005/8/layout/lProcess2"/>
    <dgm:cxn modelId="{A9271799-894E-4F81-93E9-D0ED65F6EBCC}" type="presParOf" srcId="{9695BE9D-F588-486C-AADC-9B525D40B07C}" destId="{7536EA25-103C-4A2E-8932-6780DFA0674B}" srcOrd="0" destOrd="0" presId="urn:microsoft.com/office/officeart/2005/8/layout/lProcess2"/>
    <dgm:cxn modelId="{ACD82A64-04CB-454C-9689-BB85515CADE0}" type="presParOf" srcId="{DB7653EC-087C-4CAD-9A28-03887922C323}" destId="{01176240-C776-400B-9BC3-BEC7E283F3DF}" srcOrd="1" destOrd="0" presId="urn:microsoft.com/office/officeart/2005/8/layout/lProcess2"/>
    <dgm:cxn modelId="{FFA8CCEE-E194-4771-AD11-8C3C34B22B87}" type="presParOf" srcId="{DB7653EC-087C-4CAD-9A28-03887922C323}" destId="{BA8966A3-1221-42DA-8677-1AA38206921A}" srcOrd="2" destOrd="0" presId="urn:microsoft.com/office/officeart/2005/8/layout/lProcess2"/>
    <dgm:cxn modelId="{1859EFD5-9566-4DD1-8DCD-09B1A55410AC}" type="presParOf" srcId="{BA8966A3-1221-42DA-8677-1AA38206921A}" destId="{00579444-CD13-45B5-8A36-34C4B7C73C06}" srcOrd="0" destOrd="0" presId="urn:microsoft.com/office/officeart/2005/8/layout/lProcess2"/>
    <dgm:cxn modelId="{FE3C7340-529D-4CCA-9B0F-A4790A2C9E50}" type="presParOf" srcId="{BA8966A3-1221-42DA-8677-1AA38206921A}" destId="{799AC995-B8FD-4F81-B186-CADA9A9E908C}" srcOrd="1" destOrd="0" presId="urn:microsoft.com/office/officeart/2005/8/layout/lProcess2"/>
    <dgm:cxn modelId="{4FDDE408-3433-49CE-87B5-16BADF161AF6}" type="presParOf" srcId="{BA8966A3-1221-42DA-8677-1AA38206921A}" destId="{17471107-787B-4D74-82C1-FD955CA8747A}" srcOrd="2" destOrd="0" presId="urn:microsoft.com/office/officeart/2005/8/layout/lProcess2"/>
    <dgm:cxn modelId="{EF808C90-C461-4A26-B5C1-5EA0B15B9E48}" type="presParOf" srcId="{17471107-787B-4D74-82C1-FD955CA8747A}" destId="{0102233C-8AE6-406A-903E-4BB7D6F12CE2}" srcOrd="0" destOrd="0" presId="urn:microsoft.com/office/officeart/2005/8/layout/lProcess2"/>
    <dgm:cxn modelId="{70105AE1-400E-488D-A41E-5A01A4BC6DC5}" type="presParOf" srcId="{0102233C-8AE6-406A-903E-4BB7D6F12CE2}" destId="{69144D14-8D69-428F-B745-CA2202CEB985}" srcOrd="0" destOrd="0" presId="urn:microsoft.com/office/officeart/2005/8/layout/lProcess2"/>
    <dgm:cxn modelId="{CE0528AF-42C2-4B98-A02E-9E92952D6E5E}" type="presParOf" srcId="{DB7653EC-087C-4CAD-9A28-03887922C323}" destId="{0722B3D4-540F-4AF0-8337-85DEA2053B03}" srcOrd="3" destOrd="0" presId="urn:microsoft.com/office/officeart/2005/8/layout/lProcess2"/>
    <dgm:cxn modelId="{0880A836-68D6-43AF-9FD2-AA2FF08D00FF}" type="presParOf" srcId="{DB7653EC-087C-4CAD-9A28-03887922C323}" destId="{B28FEF70-5C77-474A-A84E-9CC5F7BFFAD4}" srcOrd="4" destOrd="0" presId="urn:microsoft.com/office/officeart/2005/8/layout/lProcess2"/>
    <dgm:cxn modelId="{842582F6-85C9-45A3-BD5C-349CCA7754D1}" type="presParOf" srcId="{B28FEF70-5C77-474A-A84E-9CC5F7BFFAD4}" destId="{EC7D4407-8754-4F63-A307-0C0092457039}" srcOrd="0" destOrd="0" presId="urn:microsoft.com/office/officeart/2005/8/layout/lProcess2"/>
    <dgm:cxn modelId="{669F6606-EC61-4C0A-8BA2-F0830EF29C3E}" type="presParOf" srcId="{B28FEF70-5C77-474A-A84E-9CC5F7BFFAD4}" destId="{A25AEDCF-185F-4CDE-9C66-0245A240473D}" srcOrd="1" destOrd="0" presId="urn:microsoft.com/office/officeart/2005/8/layout/lProcess2"/>
    <dgm:cxn modelId="{507B5E4B-C594-4201-9604-07F6A1249B0B}" type="presParOf" srcId="{B28FEF70-5C77-474A-A84E-9CC5F7BFFAD4}" destId="{F7661BC0-9ED1-417D-85B6-4F0E23518948}" srcOrd="2" destOrd="0" presId="urn:microsoft.com/office/officeart/2005/8/layout/lProcess2"/>
    <dgm:cxn modelId="{771322BF-1E5B-4119-93E5-A2ED8F684245}" type="presParOf" srcId="{F7661BC0-9ED1-417D-85B6-4F0E23518948}" destId="{A7D701CE-30A1-4D76-A4BC-F91203F85602}" srcOrd="0" destOrd="0" presId="urn:microsoft.com/office/officeart/2005/8/layout/lProcess2"/>
    <dgm:cxn modelId="{05A1DF93-3499-4001-8CEF-E4CD98035DF9}" type="presParOf" srcId="{A7D701CE-30A1-4D76-A4BC-F91203F85602}" destId="{70CC44D5-AEDF-4CEE-A23C-A8CEE882A910}" srcOrd="0" destOrd="0" presId="urn:microsoft.com/office/officeart/2005/8/layout/lProcess2"/>
    <dgm:cxn modelId="{97144DF0-D500-43C1-96F9-0A1C1245FDE7}" type="presParOf" srcId="{A7D701CE-30A1-4D76-A4BC-F91203F85602}" destId="{8EBE78CB-603F-4918-8045-5DAD84BF5D9F}" srcOrd="1" destOrd="0" presId="urn:microsoft.com/office/officeart/2005/8/layout/lProcess2"/>
    <dgm:cxn modelId="{055DAF8C-A537-4F73-9537-8CE190658F90}" type="presParOf" srcId="{A7D701CE-30A1-4D76-A4BC-F91203F85602}" destId="{D6CEBEB0-0388-4F95-84F9-D18E971AC254}" srcOrd="2" destOrd="0" presId="urn:microsoft.com/office/officeart/2005/8/layout/lProcess2"/>
    <dgm:cxn modelId="{684544A8-AB13-41F7-87AA-D0B3B549D530}" type="presParOf" srcId="{DB7653EC-087C-4CAD-9A28-03887922C323}" destId="{5C976296-2D9C-4F42-883D-88BFC09B4CE0}" srcOrd="5" destOrd="0" presId="urn:microsoft.com/office/officeart/2005/8/layout/lProcess2"/>
    <dgm:cxn modelId="{A483B49C-12B7-41E0-A3A9-9C1C99B15FBF}" type="presParOf" srcId="{DB7653EC-087C-4CAD-9A28-03887922C323}" destId="{39CAF6B0-3EB8-4D8A-952B-8783331312F2}" srcOrd="6" destOrd="0" presId="urn:microsoft.com/office/officeart/2005/8/layout/lProcess2"/>
    <dgm:cxn modelId="{7FD48777-763D-45F6-954A-812A8FA5CEF7}" type="presParOf" srcId="{39CAF6B0-3EB8-4D8A-952B-8783331312F2}" destId="{051DD1FE-076F-4772-891F-F69731CDB660}" srcOrd="0" destOrd="0" presId="urn:microsoft.com/office/officeart/2005/8/layout/lProcess2"/>
    <dgm:cxn modelId="{EB88D0DF-081E-4FCF-BD0E-862CE79C9CE9}" type="presParOf" srcId="{39CAF6B0-3EB8-4D8A-952B-8783331312F2}" destId="{CB831C23-F627-4973-900E-D25BA1DC98B8}" srcOrd="1" destOrd="0" presId="urn:microsoft.com/office/officeart/2005/8/layout/lProcess2"/>
    <dgm:cxn modelId="{5205B8DA-CB40-4984-ADD0-607C863B1D21}" type="presParOf" srcId="{39CAF6B0-3EB8-4D8A-952B-8783331312F2}" destId="{7F09325F-BC20-4C92-8AE9-3F5D2EE2D893}" srcOrd="2" destOrd="0" presId="urn:microsoft.com/office/officeart/2005/8/layout/lProcess2"/>
    <dgm:cxn modelId="{6C3DA413-A1C5-4632-9F44-14FEA73A4002}" type="presParOf" srcId="{7F09325F-BC20-4C92-8AE9-3F5D2EE2D893}" destId="{349CB112-EB38-4683-9BFF-B1B3C105B39B}" srcOrd="0" destOrd="0" presId="urn:microsoft.com/office/officeart/2005/8/layout/lProcess2"/>
    <dgm:cxn modelId="{D902E3F8-8C3D-4658-8E4D-95503663D4F2}" type="presParOf" srcId="{349CB112-EB38-4683-9BFF-B1B3C105B39B}" destId="{609A9151-74E7-4202-B4BE-0F63F647AE32}" srcOrd="0" destOrd="0" presId="urn:microsoft.com/office/officeart/2005/8/layout/lProcess2"/>
    <dgm:cxn modelId="{58691A71-A135-4619-B4D9-54C64FABF12B}" type="presParOf" srcId="{DB7653EC-087C-4CAD-9A28-03887922C323}" destId="{7081B804-42BC-4B15-AB60-D4EFF1AB4855}" srcOrd="7" destOrd="0" presId="urn:microsoft.com/office/officeart/2005/8/layout/lProcess2"/>
    <dgm:cxn modelId="{9BE43195-BE4F-464D-A329-8CEA0748EF31}" type="presParOf" srcId="{DB7653EC-087C-4CAD-9A28-03887922C323}" destId="{2E4C47D0-5E20-4C0C-BEEC-6EBD5FBA8BF9}" srcOrd="8" destOrd="0" presId="urn:microsoft.com/office/officeart/2005/8/layout/lProcess2"/>
    <dgm:cxn modelId="{16304329-E103-42C2-B7AA-7C994DF30868}" type="presParOf" srcId="{2E4C47D0-5E20-4C0C-BEEC-6EBD5FBA8BF9}" destId="{72BD6311-BD7F-41FF-9B76-678F89A50243}" srcOrd="0" destOrd="0" presId="urn:microsoft.com/office/officeart/2005/8/layout/lProcess2"/>
    <dgm:cxn modelId="{EA26ADA8-B089-4AB7-B230-EEA47175E1B9}" type="presParOf" srcId="{2E4C47D0-5E20-4C0C-BEEC-6EBD5FBA8BF9}" destId="{E95E37BD-14D5-40EA-8B86-5324706AAA41}" srcOrd="1" destOrd="0" presId="urn:microsoft.com/office/officeart/2005/8/layout/lProcess2"/>
    <dgm:cxn modelId="{A970D61F-CF46-48D3-9F33-CE8EAA54C7C5}" type="presParOf" srcId="{2E4C47D0-5E20-4C0C-BEEC-6EBD5FBA8BF9}" destId="{57934FC0-84A4-494E-A243-ABF2874C3B88}" srcOrd="2" destOrd="0" presId="urn:microsoft.com/office/officeart/2005/8/layout/lProcess2"/>
    <dgm:cxn modelId="{D44FE2AC-BA99-478A-BA51-F8FB09D8394B}" type="presParOf" srcId="{57934FC0-84A4-494E-A243-ABF2874C3B88}" destId="{6685197D-F861-488F-B2FB-3AC0CBC2828D}" srcOrd="0" destOrd="0" presId="urn:microsoft.com/office/officeart/2005/8/layout/lProcess2"/>
    <dgm:cxn modelId="{E280BD5E-3492-40B1-AF54-AB0631083780}" type="presParOf" srcId="{6685197D-F861-488F-B2FB-3AC0CBC2828D}" destId="{BE9D9E17-B1AE-47D5-B285-E027A1250CE3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A07C619-009F-4DC7-9F0C-BB22AA91C74C}" type="doc">
      <dgm:prSet loTypeId="urn:microsoft.com/office/officeart/2005/8/layout/hList1" loCatId="list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4BCE3E8E-E983-4BDC-ADF7-4E01214D06F2}">
      <dgm:prSet custT="1"/>
      <dgm:spPr/>
      <dgm:t>
        <a:bodyPr/>
        <a:lstStyle/>
        <a:p>
          <a:pPr rtl="0"/>
          <a:r>
            <a:rPr lang="kk-KZ" sz="2800" b="1" dirty="0" smtClean="0"/>
            <a:t>Трудовая функция 2. </a:t>
          </a:r>
          <a:r>
            <a:rPr lang="kk-KZ" sz="2800" dirty="0" smtClean="0"/>
            <a:t>Участие в оказании консультативной помощи медицинским работникам </a:t>
          </a:r>
          <a:r>
            <a:rPr lang="ru-RU" sz="2800" dirty="0" smtClean="0"/>
            <a:t>по вопросам рационального использования ЛС и МИ</a:t>
          </a:r>
          <a:endParaRPr lang="ru-RU" sz="2800" dirty="0"/>
        </a:p>
      </dgm:t>
    </dgm:pt>
    <dgm:pt modelId="{D0EBFCA7-C47C-4008-BDE8-EBDB0378630B}" type="parTrans" cxnId="{10D537DE-D363-4530-89CF-444EEB45D556}">
      <dgm:prSet/>
      <dgm:spPr/>
      <dgm:t>
        <a:bodyPr/>
        <a:lstStyle/>
        <a:p>
          <a:endParaRPr lang="ru-RU"/>
        </a:p>
      </dgm:t>
    </dgm:pt>
    <dgm:pt modelId="{8CF68822-42B3-4243-90A0-C51293695AA7}" type="sibTrans" cxnId="{10D537DE-D363-4530-89CF-444EEB45D556}">
      <dgm:prSet/>
      <dgm:spPr/>
      <dgm:t>
        <a:bodyPr/>
        <a:lstStyle/>
        <a:p>
          <a:endParaRPr lang="ru-RU"/>
        </a:p>
      </dgm:t>
    </dgm:pt>
    <dgm:pt modelId="{D95D4C0C-9C48-416C-B19F-D4F89274081F}">
      <dgm:prSet custT="1"/>
      <dgm:spPr/>
      <dgm:t>
        <a:bodyPr/>
        <a:lstStyle/>
        <a:p>
          <a:pPr rtl="0"/>
          <a:r>
            <a:rPr lang="ru-RU" sz="2000" dirty="0" smtClean="0"/>
            <a:t>Консультирование медицинских работников  по вопросам РИЛС и МИ с позиции доказательной медицины</a:t>
          </a:r>
          <a:endParaRPr lang="ru-RU" sz="2000" dirty="0"/>
        </a:p>
      </dgm:t>
    </dgm:pt>
    <dgm:pt modelId="{3F0BA769-8166-4882-B619-AAA7802392E7}" type="parTrans" cxnId="{7DE80F2C-0F6E-4AF8-953E-82ADA11AC275}">
      <dgm:prSet/>
      <dgm:spPr/>
      <dgm:t>
        <a:bodyPr/>
        <a:lstStyle/>
        <a:p>
          <a:endParaRPr lang="ru-RU"/>
        </a:p>
      </dgm:t>
    </dgm:pt>
    <dgm:pt modelId="{3FA197E2-6B4C-4287-93DC-26F535DBBB55}" type="sibTrans" cxnId="{7DE80F2C-0F6E-4AF8-953E-82ADA11AC275}">
      <dgm:prSet/>
      <dgm:spPr/>
      <dgm:t>
        <a:bodyPr/>
        <a:lstStyle/>
        <a:p>
          <a:endParaRPr lang="ru-RU"/>
        </a:p>
      </dgm:t>
    </dgm:pt>
    <dgm:pt modelId="{A57B8D0B-FA87-4758-A542-6BD040E1D775}">
      <dgm:prSet custT="1"/>
      <dgm:spPr/>
      <dgm:t>
        <a:bodyPr/>
        <a:lstStyle/>
        <a:p>
          <a:pPr rtl="0"/>
          <a:r>
            <a:rPr lang="ru-RU" sz="2000" dirty="0" smtClean="0"/>
            <a:t>Консультирование медицинских работников  по вопросам выявления взаимодействий ЛС между собой, с </a:t>
          </a:r>
          <a:r>
            <a:rPr lang="ru-RU" sz="2000" dirty="0" err="1" smtClean="0"/>
            <a:t>БАДами</a:t>
          </a:r>
          <a:r>
            <a:rPr lang="ru-RU" sz="2000" dirty="0" smtClean="0"/>
            <a:t>,  пищевыми продуктами, алкоголем</a:t>
          </a:r>
          <a:endParaRPr lang="ru-RU" sz="2000" dirty="0"/>
        </a:p>
      </dgm:t>
    </dgm:pt>
    <dgm:pt modelId="{57C0F09E-FB1B-40D9-A49F-120F9001760B}" type="parTrans" cxnId="{0E778992-A89C-4857-B6C1-5C47BCB110C9}">
      <dgm:prSet/>
      <dgm:spPr/>
      <dgm:t>
        <a:bodyPr/>
        <a:lstStyle/>
        <a:p>
          <a:endParaRPr lang="ru-RU"/>
        </a:p>
      </dgm:t>
    </dgm:pt>
    <dgm:pt modelId="{EE7A20AD-92AC-40B7-AE72-A169DA8A8310}" type="sibTrans" cxnId="{0E778992-A89C-4857-B6C1-5C47BCB110C9}">
      <dgm:prSet/>
      <dgm:spPr/>
      <dgm:t>
        <a:bodyPr/>
        <a:lstStyle/>
        <a:p>
          <a:endParaRPr lang="ru-RU"/>
        </a:p>
      </dgm:t>
    </dgm:pt>
    <dgm:pt modelId="{66280C91-7B58-4984-9900-FBA54DAA1CD7}">
      <dgm:prSet custT="1"/>
      <dgm:spPr/>
      <dgm:t>
        <a:bodyPr/>
        <a:lstStyle/>
        <a:p>
          <a:pPr rtl="0"/>
          <a:r>
            <a:rPr lang="ru-RU" sz="2000" dirty="0" smtClean="0"/>
            <a:t>Консультирование медицинских работников  по вопросам</a:t>
          </a:r>
          <a:r>
            <a:rPr lang="ru-RU" sz="2000" i="1" dirty="0" smtClean="0"/>
            <a:t>  </a:t>
          </a:r>
          <a:r>
            <a:rPr lang="ru-RU" sz="2000" dirty="0" smtClean="0"/>
            <a:t>выявления </a:t>
          </a:r>
          <a:r>
            <a:rPr lang="ru-RU" sz="2000" dirty="0" err="1" smtClean="0"/>
            <a:t>полипрагмазии</a:t>
          </a:r>
          <a:r>
            <a:rPr lang="ru-RU" sz="2000" dirty="0" smtClean="0"/>
            <a:t> и назначения ЛС без достаточного обоснования</a:t>
          </a:r>
          <a:endParaRPr lang="ru-RU" sz="2000" dirty="0"/>
        </a:p>
      </dgm:t>
    </dgm:pt>
    <dgm:pt modelId="{94EE1F92-A25C-4F7B-AF18-19319A52160C}" type="parTrans" cxnId="{C9FAD595-CE06-443E-A8B6-9F1DAEB3DF4A}">
      <dgm:prSet/>
      <dgm:spPr/>
      <dgm:t>
        <a:bodyPr/>
        <a:lstStyle/>
        <a:p>
          <a:endParaRPr lang="ru-RU"/>
        </a:p>
      </dgm:t>
    </dgm:pt>
    <dgm:pt modelId="{EDA6AA96-227B-47DB-87D5-C59BEEA11C8C}" type="sibTrans" cxnId="{C9FAD595-CE06-443E-A8B6-9F1DAEB3DF4A}">
      <dgm:prSet/>
      <dgm:spPr/>
      <dgm:t>
        <a:bodyPr/>
        <a:lstStyle/>
        <a:p>
          <a:endParaRPr lang="ru-RU"/>
        </a:p>
      </dgm:t>
    </dgm:pt>
    <dgm:pt modelId="{01DF9B23-97A1-4E34-A559-8876BFF3E80A}">
      <dgm:prSet custT="1"/>
      <dgm:spPr/>
      <dgm:t>
        <a:bodyPr/>
        <a:lstStyle/>
        <a:p>
          <a:pPr rtl="0"/>
          <a:r>
            <a:rPr lang="kk-KZ" sz="2000" dirty="0" smtClean="0"/>
            <a:t>Консультирование медицинских работников в случае назначения ЛС </a:t>
          </a:r>
          <a:r>
            <a:rPr lang="ru-RU" sz="2000" dirty="0" smtClean="0"/>
            <a:t> с нарушением инструкции по медицинскому применению (</a:t>
          </a:r>
          <a:r>
            <a:rPr lang="ru-RU" sz="2000" dirty="0" err="1" smtClean="0"/>
            <a:t>off-label</a:t>
          </a:r>
          <a:r>
            <a:rPr lang="ru-RU" sz="2000" dirty="0" smtClean="0"/>
            <a:t>,«вне инструкции»),</a:t>
          </a:r>
          <a:r>
            <a:rPr lang="kk-KZ" sz="2000" dirty="0" smtClean="0"/>
            <a:t> а также ЛС с недоказанной эффективностью</a:t>
          </a:r>
          <a:endParaRPr lang="ru-RU" sz="2000" dirty="0"/>
        </a:p>
      </dgm:t>
    </dgm:pt>
    <dgm:pt modelId="{E8F9AB86-BCF2-417B-BD29-C1D392AA430A}" type="parTrans" cxnId="{5BC71536-C385-4949-9915-FA5D24347A25}">
      <dgm:prSet/>
      <dgm:spPr/>
      <dgm:t>
        <a:bodyPr/>
        <a:lstStyle/>
        <a:p>
          <a:endParaRPr lang="ru-RU"/>
        </a:p>
      </dgm:t>
    </dgm:pt>
    <dgm:pt modelId="{71DA737A-342C-48A5-B3C0-B77E624DE3C7}" type="sibTrans" cxnId="{5BC71536-C385-4949-9915-FA5D24347A25}">
      <dgm:prSet/>
      <dgm:spPr/>
      <dgm:t>
        <a:bodyPr/>
        <a:lstStyle/>
        <a:p>
          <a:endParaRPr lang="ru-RU"/>
        </a:p>
      </dgm:t>
    </dgm:pt>
    <dgm:pt modelId="{610A8A2F-3D19-45E7-AA3B-40AE8BB9D575}">
      <dgm:prSet custT="1"/>
      <dgm:spPr/>
      <dgm:t>
        <a:bodyPr/>
        <a:lstStyle/>
        <a:p>
          <a:pPr rtl="0"/>
          <a:r>
            <a:rPr lang="ru-RU" sz="2000" dirty="0" smtClean="0"/>
            <a:t>Консультирование медработников по вопросам рационального выбора противомикробных  препаратов</a:t>
          </a:r>
          <a:endParaRPr lang="ru-RU" sz="2000" dirty="0"/>
        </a:p>
      </dgm:t>
    </dgm:pt>
    <dgm:pt modelId="{72360D7D-9725-4241-9284-74F8D124BA73}" type="parTrans" cxnId="{DC23B615-13C0-4E28-B935-95CDA0876B6F}">
      <dgm:prSet/>
      <dgm:spPr/>
      <dgm:t>
        <a:bodyPr/>
        <a:lstStyle/>
        <a:p>
          <a:endParaRPr lang="ru-RU"/>
        </a:p>
      </dgm:t>
    </dgm:pt>
    <dgm:pt modelId="{8D94BAB8-D95C-4F88-BD0E-76D4191F1E30}" type="sibTrans" cxnId="{DC23B615-13C0-4E28-B935-95CDA0876B6F}">
      <dgm:prSet/>
      <dgm:spPr/>
      <dgm:t>
        <a:bodyPr/>
        <a:lstStyle/>
        <a:p>
          <a:endParaRPr lang="ru-RU"/>
        </a:p>
      </dgm:t>
    </dgm:pt>
    <dgm:pt modelId="{1A5F2344-10D6-4370-9363-A521AAE5FF19}">
      <dgm:prSet custT="1"/>
      <dgm:spPr/>
      <dgm:t>
        <a:bodyPr/>
        <a:lstStyle/>
        <a:p>
          <a:pPr rtl="0"/>
          <a:r>
            <a:rPr lang="ru-RU" sz="2000" dirty="0" smtClean="0"/>
            <a:t>Консультирование медработников по вопросам применения радиофармацевтических препаратов для диагностики и лечения заболеваний</a:t>
          </a:r>
          <a:endParaRPr lang="ru-RU" sz="2000" dirty="0"/>
        </a:p>
      </dgm:t>
    </dgm:pt>
    <dgm:pt modelId="{06E21F90-DC6A-4F33-989A-A54092860E27}" type="parTrans" cxnId="{B7D1FA0F-61C7-4E01-839D-7D5DF0895191}">
      <dgm:prSet/>
      <dgm:spPr/>
      <dgm:t>
        <a:bodyPr/>
        <a:lstStyle/>
        <a:p>
          <a:endParaRPr lang="ru-RU"/>
        </a:p>
      </dgm:t>
    </dgm:pt>
    <dgm:pt modelId="{0A594DBF-2022-4A1C-9157-60615832B84F}" type="sibTrans" cxnId="{B7D1FA0F-61C7-4E01-839D-7D5DF0895191}">
      <dgm:prSet/>
      <dgm:spPr/>
      <dgm:t>
        <a:bodyPr/>
        <a:lstStyle/>
        <a:p>
          <a:endParaRPr lang="ru-RU"/>
        </a:p>
      </dgm:t>
    </dgm:pt>
    <dgm:pt modelId="{79C0D4F2-73BD-4AFA-9E5C-E23BE292B487}">
      <dgm:prSet custT="1"/>
      <dgm:spPr/>
      <dgm:t>
        <a:bodyPr/>
        <a:lstStyle/>
        <a:p>
          <a:pPr rtl="0"/>
          <a:r>
            <a:rPr lang="ru-RU" sz="2000" dirty="0" smtClean="0"/>
            <a:t>Консультирование медицинских работников  по вопросам</a:t>
          </a:r>
          <a:r>
            <a:rPr lang="ru-RU" sz="2000" i="1" dirty="0" smtClean="0"/>
            <a:t>   </a:t>
          </a:r>
          <a:r>
            <a:rPr lang="ru-RU" sz="2000" dirty="0" smtClean="0"/>
            <a:t>выбора ЛС, способов их введения и применения, режима дозирования у</a:t>
          </a:r>
          <a:r>
            <a:rPr lang="kk-KZ" sz="2000" dirty="0" smtClean="0"/>
            <a:t> особых категорий пациентов</a:t>
          </a:r>
          <a:endParaRPr lang="ru-RU" sz="2000" dirty="0"/>
        </a:p>
      </dgm:t>
    </dgm:pt>
    <dgm:pt modelId="{D847ABBF-C80D-4832-90B7-5C746D508947}" type="parTrans" cxnId="{87FA6502-EB18-4D12-B602-5CCA510CD9E4}">
      <dgm:prSet/>
      <dgm:spPr/>
      <dgm:t>
        <a:bodyPr/>
        <a:lstStyle/>
        <a:p>
          <a:endParaRPr lang="ru-RU"/>
        </a:p>
      </dgm:t>
    </dgm:pt>
    <dgm:pt modelId="{19052AAA-714E-443B-B8D9-77792AFD5361}" type="sibTrans" cxnId="{87FA6502-EB18-4D12-B602-5CCA510CD9E4}">
      <dgm:prSet/>
      <dgm:spPr/>
      <dgm:t>
        <a:bodyPr/>
        <a:lstStyle/>
        <a:p>
          <a:endParaRPr lang="ru-RU"/>
        </a:p>
      </dgm:t>
    </dgm:pt>
    <dgm:pt modelId="{2A976366-859C-4E95-8FC6-37F671A1E57A}">
      <dgm:prSet custT="1"/>
      <dgm:spPr/>
      <dgm:t>
        <a:bodyPr/>
        <a:lstStyle/>
        <a:p>
          <a:pPr rtl="0"/>
          <a:endParaRPr lang="ru-RU" sz="2000" dirty="0"/>
        </a:p>
      </dgm:t>
    </dgm:pt>
    <dgm:pt modelId="{44DF03F9-802F-4856-B92C-3D6367E46FFB}" type="parTrans" cxnId="{1DCC6662-F8A8-4C08-8A95-DB833A77AFC0}">
      <dgm:prSet/>
      <dgm:spPr/>
      <dgm:t>
        <a:bodyPr/>
        <a:lstStyle/>
        <a:p>
          <a:endParaRPr lang="ru-RU"/>
        </a:p>
      </dgm:t>
    </dgm:pt>
    <dgm:pt modelId="{BCEF3A68-9F4D-4101-8FFD-CC7CF113E1A6}" type="sibTrans" cxnId="{1DCC6662-F8A8-4C08-8A95-DB833A77AFC0}">
      <dgm:prSet/>
      <dgm:spPr/>
      <dgm:t>
        <a:bodyPr/>
        <a:lstStyle/>
        <a:p>
          <a:endParaRPr lang="ru-RU"/>
        </a:p>
      </dgm:t>
    </dgm:pt>
    <dgm:pt modelId="{77D106A6-182A-4EF6-B221-05C655B1F6D2}">
      <dgm:prSet custT="1"/>
      <dgm:spPr/>
      <dgm:t>
        <a:bodyPr/>
        <a:lstStyle/>
        <a:p>
          <a:pPr rtl="0"/>
          <a:endParaRPr lang="ru-RU" sz="2000" dirty="0"/>
        </a:p>
      </dgm:t>
    </dgm:pt>
    <dgm:pt modelId="{57BB3E20-42B3-4C46-AD62-E1F728D0322C}" type="parTrans" cxnId="{5365A19F-138D-4D65-A985-9F7F5981D4F1}">
      <dgm:prSet/>
      <dgm:spPr/>
      <dgm:t>
        <a:bodyPr/>
        <a:lstStyle/>
        <a:p>
          <a:endParaRPr lang="ru-RU"/>
        </a:p>
      </dgm:t>
    </dgm:pt>
    <dgm:pt modelId="{6A6F7EB4-1EE3-410A-822A-95FC109E9B9D}" type="sibTrans" cxnId="{5365A19F-138D-4D65-A985-9F7F5981D4F1}">
      <dgm:prSet/>
      <dgm:spPr/>
      <dgm:t>
        <a:bodyPr/>
        <a:lstStyle/>
        <a:p>
          <a:endParaRPr lang="ru-RU"/>
        </a:p>
      </dgm:t>
    </dgm:pt>
    <dgm:pt modelId="{14B195F5-AB7C-49B2-B777-0DBF3F7BEF79}" type="pres">
      <dgm:prSet presAssocID="{5A07C619-009F-4DC7-9F0C-BB22AA91C74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1C99EE6-8093-4536-A0C4-6877705DD591}" type="pres">
      <dgm:prSet presAssocID="{4BCE3E8E-E983-4BDC-ADF7-4E01214D06F2}" presName="composite" presStyleCnt="0"/>
      <dgm:spPr/>
    </dgm:pt>
    <dgm:pt modelId="{544BADE1-EA52-47E6-BA4E-66E3EB8D9023}" type="pres">
      <dgm:prSet presAssocID="{4BCE3E8E-E983-4BDC-ADF7-4E01214D06F2}" presName="parTx" presStyleLbl="alignNode1" presStyleIdx="0" presStyleCnt="1" custScaleY="100000" custLinFactNeighborY="-1748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FD8194-31B9-46F1-93BC-BA2331BFB6C6}" type="pres">
      <dgm:prSet presAssocID="{4BCE3E8E-E983-4BDC-ADF7-4E01214D06F2}" presName="desTx" presStyleLbl="alignAccFollowNode1" presStyleIdx="0" presStyleCnt="1" custScaleY="106764" custLinFactNeighborY="5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9FAD595-CE06-443E-A8B6-9F1DAEB3DF4A}" srcId="{4BCE3E8E-E983-4BDC-ADF7-4E01214D06F2}" destId="{66280C91-7B58-4984-9900-FBA54DAA1CD7}" srcOrd="4" destOrd="0" parTransId="{94EE1F92-A25C-4F7B-AF18-19319A52160C}" sibTransId="{EDA6AA96-227B-47DB-87D5-C59BEEA11C8C}"/>
    <dgm:cxn modelId="{17245640-2573-4242-AA2B-8ED75699C56B}" type="presOf" srcId="{2A976366-859C-4E95-8FC6-37F671A1E57A}" destId="{24FD8194-31B9-46F1-93BC-BA2331BFB6C6}" srcOrd="0" destOrd="0" presId="urn:microsoft.com/office/officeart/2005/8/layout/hList1"/>
    <dgm:cxn modelId="{269A2EA8-1638-4709-B6EC-279EDBEB0EA8}" type="presOf" srcId="{01DF9B23-97A1-4E34-A559-8876BFF3E80A}" destId="{24FD8194-31B9-46F1-93BC-BA2331BFB6C6}" srcOrd="0" destOrd="5" presId="urn:microsoft.com/office/officeart/2005/8/layout/hList1"/>
    <dgm:cxn modelId="{0E778992-A89C-4857-B6C1-5C47BCB110C9}" srcId="{4BCE3E8E-E983-4BDC-ADF7-4E01214D06F2}" destId="{A57B8D0B-FA87-4758-A542-6BD040E1D775}" srcOrd="3" destOrd="0" parTransId="{57C0F09E-FB1B-40D9-A49F-120F9001760B}" sibTransId="{EE7A20AD-92AC-40B7-AE72-A169DA8A8310}"/>
    <dgm:cxn modelId="{A6EE7CA3-A689-4460-9B95-109CD707B3A1}" type="presOf" srcId="{A57B8D0B-FA87-4758-A542-6BD040E1D775}" destId="{24FD8194-31B9-46F1-93BC-BA2331BFB6C6}" srcOrd="0" destOrd="3" presId="urn:microsoft.com/office/officeart/2005/8/layout/hList1"/>
    <dgm:cxn modelId="{C31FA38A-726A-4175-8637-147129A518B9}" type="presOf" srcId="{66280C91-7B58-4984-9900-FBA54DAA1CD7}" destId="{24FD8194-31B9-46F1-93BC-BA2331BFB6C6}" srcOrd="0" destOrd="4" presId="urn:microsoft.com/office/officeart/2005/8/layout/hList1"/>
    <dgm:cxn modelId="{7DE80F2C-0F6E-4AF8-953E-82ADA11AC275}" srcId="{4BCE3E8E-E983-4BDC-ADF7-4E01214D06F2}" destId="{D95D4C0C-9C48-416C-B19F-D4F89274081F}" srcOrd="2" destOrd="0" parTransId="{3F0BA769-8166-4882-B619-AAA7802392E7}" sibTransId="{3FA197E2-6B4C-4287-93DC-26F535DBBB55}"/>
    <dgm:cxn modelId="{1DCC6662-F8A8-4C08-8A95-DB833A77AFC0}" srcId="{4BCE3E8E-E983-4BDC-ADF7-4E01214D06F2}" destId="{2A976366-859C-4E95-8FC6-37F671A1E57A}" srcOrd="0" destOrd="0" parTransId="{44DF03F9-802F-4856-B92C-3D6367E46FFB}" sibTransId="{BCEF3A68-9F4D-4101-8FFD-CC7CF113E1A6}"/>
    <dgm:cxn modelId="{4BFF3276-B82F-4A2D-AC46-2D90A6D5C11D}" type="presOf" srcId="{1A5F2344-10D6-4370-9363-A521AAE5FF19}" destId="{24FD8194-31B9-46F1-93BC-BA2331BFB6C6}" srcOrd="0" destOrd="7" presId="urn:microsoft.com/office/officeart/2005/8/layout/hList1"/>
    <dgm:cxn modelId="{87FA6502-EB18-4D12-B602-5CCA510CD9E4}" srcId="{4BCE3E8E-E983-4BDC-ADF7-4E01214D06F2}" destId="{79C0D4F2-73BD-4AFA-9E5C-E23BE292B487}" srcOrd="8" destOrd="0" parTransId="{D847ABBF-C80D-4832-90B7-5C746D508947}" sibTransId="{19052AAA-714E-443B-B8D9-77792AFD5361}"/>
    <dgm:cxn modelId="{62C6F6B8-EE87-4ABB-A5C3-66A0DE0B0541}" type="presOf" srcId="{77D106A6-182A-4EF6-B221-05C655B1F6D2}" destId="{24FD8194-31B9-46F1-93BC-BA2331BFB6C6}" srcOrd="0" destOrd="1" presId="urn:microsoft.com/office/officeart/2005/8/layout/hList1"/>
    <dgm:cxn modelId="{DC23B615-13C0-4E28-B935-95CDA0876B6F}" srcId="{4BCE3E8E-E983-4BDC-ADF7-4E01214D06F2}" destId="{610A8A2F-3D19-45E7-AA3B-40AE8BB9D575}" srcOrd="6" destOrd="0" parTransId="{72360D7D-9725-4241-9284-74F8D124BA73}" sibTransId="{8D94BAB8-D95C-4F88-BD0E-76D4191F1E30}"/>
    <dgm:cxn modelId="{56777235-500E-435F-9614-71C183148D50}" type="presOf" srcId="{610A8A2F-3D19-45E7-AA3B-40AE8BB9D575}" destId="{24FD8194-31B9-46F1-93BC-BA2331BFB6C6}" srcOrd="0" destOrd="6" presId="urn:microsoft.com/office/officeart/2005/8/layout/hList1"/>
    <dgm:cxn modelId="{5BA67879-D733-49BE-B8DE-3B3DDCB255C1}" type="presOf" srcId="{79C0D4F2-73BD-4AFA-9E5C-E23BE292B487}" destId="{24FD8194-31B9-46F1-93BC-BA2331BFB6C6}" srcOrd="0" destOrd="8" presId="urn:microsoft.com/office/officeart/2005/8/layout/hList1"/>
    <dgm:cxn modelId="{9CBBCB44-E761-448A-AFB0-4A3E2D74B04F}" type="presOf" srcId="{4BCE3E8E-E983-4BDC-ADF7-4E01214D06F2}" destId="{544BADE1-EA52-47E6-BA4E-66E3EB8D9023}" srcOrd="0" destOrd="0" presId="urn:microsoft.com/office/officeart/2005/8/layout/hList1"/>
    <dgm:cxn modelId="{5BC71536-C385-4949-9915-FA5D24347A25}" srcId="{4BCE3E8E-E983-4BDC-ADF7-4E01214D06F2}" destId="{01DF9B23-97A1-4E34-A559-8876BFF3E80A}" srcOrd="5" destOrd="0" parTransId="{E8F9AB86-BCF2-417B-BD29-C1D392AA430A}" sibTransId="{71DA737A-342C-48A5-B3C0-B77E624DE3C7}"/>
    <dgm:cxn modelId="{5365A19F-138D-4D65-A985-9F7F5981D4F1}" srcId="{4BCE3E8E-E983-4BDC-ADF7-4E01214D06F2}" destId="{77D106A6-182A-4EF6-B221-05C655B1F6D2}" srcOrd="1" destOrd="0" parTransId="{57BB3E20-42B3-4C46-AD62-E1F728D0322C}" sibTransId="{6A6F7EB4-1EE3-410A-822A-95FC109E9B9D}"/>
    <dgm:cxn modelId="{7E9B6998-E635-4601-898A-134031150EB1}" type="presOf" srcId="{5A07C619-009F-4DC7-9F0C-BB22AA91C74C}" destId="{14B195F5-AB7C-49B2-B777-0DBF3F7BEF79}" srcOrd="0" destOrd="0" presId="urn:microsoft.com/office/officeart/2005/8/layout/hList1"/>
    <dgm:cxn modelId="{B7D1FA0F-61C7-4E01-839D-7D5DF0895191}" srcId="{4BCE3E8E-E983-4BDC-ADF7-4E01214D06F2}" destId="{1A5F2344-10D6-4370-9363-A521AAE5FF19}" srcOrd="7" destOrd="0" parTransId="{06E21F90-DC6A-4F33-989A-A54092860E27}" sibTransId="{0A594DBF-2022-4A1C-9157-60615832B84F}"/>
    <dgm:cxn modelId="{143AA16D-6E24-4CF1-95CF-B04EBDF8F4E3}" type="presOf" srcId="{D95D4C0C-9C48-416C-B19F-D4F89274081F}" destId="{24FD8194-31B9-46F1-93BC-BA2331BFB6C6}" srcOrd="0" destOrd="2" presId="urn:microsoft.com/office/officeart/2005/8/layout/hList1"/>
    <dgm:cxn modelId="{10D537DE-D363-4530-89CF-444EEB45D556}" srcId="{5A07C619-009F-4DC7-9F0C-BB22AA91C74C}" destId="{4BCE3E8E-E983-4BDC-ADF7-4E01214D06F2}" srcOrd="0" destOrd="0" parTransId="{D0EBFCA7-C47C-4008-BDE8-EBDB0378630B}" sibTransId="{8CF68822-42B3-4243-90A0-C51293695AA7}"/>
    <dgm:cxn modelId="{BF56F4F3-06C6-4BD8-8A4D-E3360D2EF255}" type="presParOf" srcId="{14B195F5-AB7C-49B2-B777-0DBF3F7BEF79}" destId="{A1C99EE6-8093-4536-A0C4-6877705DD591}" srcOrd="0" destOrd="0" presId="urn:microsoft.com/office/officeart/2005/8/layout/hList1"/>
    <dgm:cxn modelId="{7D5A6C0E-D2C9-449C-8322-32BCD7E8DFB1}" type="presParOf" srcId="{A1C99EE6-8093-4536-A0C4-6877705DD591}" destId="{544BADE1-EA52-47E6-BA4E-66E3EB8D9023}" srcOrd="0" destOrd="0" presId="urn:microsoft.com/office/officeart/2005/8/layout/hList1"/>
    <dgm:cxn modelId="{5A271212-7EA8-4015-931F-6948EEC12A27}" type="presParOf" srcId="{A1C99EE6-8093-4536-A0C4-6877705DD591}" destId="{24FD8194-31B9-46F1-93BC-BA2331BFB6C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CC13C2D-96A5-4075-A2FB-09F032CDAE0B}" type="doc">
      <dgm:prSet loTypeId="urn:microsoft.com/office/officeart/2005/8/layout/hList3" loCatId="list" qsTypeId="urn:microsoft.com/office/officeart/2005/8/quickstyle/simple5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8B5EA899-8D35-4D13-A4D3-9BD643C58CD4}">
      <dgm:prSet custT="1"/>
      <dgm:spPr/>
      <dgm:t>
        <a:bodyPr/>
        <a:lstStyle/>
        <a:p>
          <a:pPr algn="just" rtl="0"/>
          <a:r>
            <a:rPr lang="ru-RU" sz="2800" b="1" dirty="0" smtClean="0"/>
            <a:t>7.2</a:t>
          </a:r>
          <a:r>
            <a:rPr lang="ru-RU" sz="2800" dirty="0" smtClean="0"/>
            <a:t> </a:t>
          </a:r>
          <a:r>
            <a:rPr lang="ru-RU" sz="2400" dirty="0" smtClean="0"/>
            <a:t>Организационное обеспечение деятельности служб и отделов/отделений клинической фармации в медицинских и фармацевтических организациях. Консультативная помощь медицинским и фармацевтическим работникам,  пациентам в области рационального использования лекарственных средств</a:t>
          </a:r>
          <a:endParaRPr lang="ru-RU" sz="2400" dirty="0"/>
        </a:p>
      </dgm:t>
    </dgm:pt>
    <dgm:pt modelId="{DF3FD4E6-2DF1-4F40-9264-4F7CF3629BC1}" type="parTrans" cxnId="{34E1C353-85DE-4C86-A183-4190276E009F}">
      <dgm:prSet/>
      <dgm:spPr/>
      <dgm:t>
        <a:bodyPr/>
        <a:lstStyle/>
        <a:p>
          <a:endParaRPr lang="ru-RU"/>
        </a:p>
      </dgm:t>
    </dgm:pt>
    <dgm:pt modelId="{A9ED0729-D38D-4502-AF17-6987F8C69B0C}" type="sibTrans" cxnId="{34E1C353-85DE-4C86-A183-4190276E009F}">
      <dgm:prSet/>
      <dgm:spPr/>
      <dgm:t>
        <a:bodyPr/>
        <a:lstStyle/>
        <a:p>
          <a:endParaRPr lang="ru-RU"/>
        </a:p>
      </dgm:t>
    </dgm:pt>
    <dgm:pt modelId="{E74F1AEE-98E6-445E-8483-B75AE246B64C}">
      <dgm:prSet custT="1"/>
      <dgm:spPr/>
      <dgm:t>
        <a:bodyPr/>
        <a:lstStyle/>
        <a:p>
          <a:pPr rtl="0"/>
          <a:r>
            <a:rPr lang="ru-RU" sz="3200" dirty="0" smtClean="0"/>
            <a:t>1-5 трудовые функции самостоятельно</a:t>
          </a:r>
          <a:endParaRPr lang="ru-RU" sz="3200" dirty="0"/>
        </a:p>
      </dgm:t>
    </dgm:pt>
    <dgm:pt modelId="{B03A1802-3E28-4BB3-AB05-7948F310CC39}" type="parTrans" cxnId="{01ED69C1-42E6-4CF0-A356-D284E75DB015}">
      <dgm:prSet/>
      <dgm:spPr/>
      <dgm:t>
        <a:bodyPr/>
        <a:lstStyle/>
        <a:p>
          <a:endParaRPr lang="ru-RU"/>
        </a:p>
      </dgm:t>
    </dgm:pt>
    <dgm:pt modelId="{A3D2AD33-6DE6-4946-A35D-75D7D5D86DB1}" type="sibTrans" cxnId="{01ED69C1-42E6-4CF0-A356-D284E75DB015}">
      <dgm:prSet/>
      <dgm:spPr/>
      <dgm:t>
        <a:bodyPr/>
        <a:lstStyle/>
        <a:p>
          <a:endParaRPr lang="ru-RU"/>
        </a:p>
      </dgm:t>
    </dgm:pt>
    <dgm:pt modelId="{F47EF736-55F0-4F05-BF1A-5042BC5AD411}">
      <dgm:prSet custT="1"/>
      <dgm:spPr/>
      <dgm:t>
        <a:bodyPr/>
        <a:lstStyle/>
        <a:p>
          <a:pPr rtl="0"/>
          <a:r>
            <a:rPr lang="ru-RU" sz="3200" dirty="0" smtClean="0"/>
            <a:t>Трудовая функция 6.</a:t>
          </a:r>
        </a:p>
        <a:p>
          <a:pPr rtl="0"/>
          <a:r>
            <a:rPr lang="ru-RU" sz="3200" dirty="0" smtClean="0"/>
            <a:t>Оказание консультативной помощи на основе подходов персонализированной медицины</a:t>
          </a:r>
          <a:endParaRPr lang="ru-RU" sz="3200" dirty="0"/>
        </a:p>
      </dgm:t>
    </dgm:pt>
    <dgm:pt modelId="{09DAD91B-3899-4C4E-A35C-98A8490042C9}" type="parTrans" cxnId="{A14C12DC-0EB2-4ABF-BE81-F4F2C39719A6}">
      <dgm:prSet/>
      <dgm:spPr/>
      <dgm:t>
        <a:bodyPr/>
        <a:lstStyle/>
        <a:p>
          <a:endParaRPr lang="ru-RU"/>
        </a:p>
      </dgm:t>
    </dgm:pt>
    <dgm:pt modelId="{9024AA66-DA7C-439F-9F2A-CBEF11525262}" type="sibTrans" cxnId="{A14C12DC-0EB2-4ABF-BE81-F4F2C39719A6}">
      <dgm:prSet/>
      <dgm:spPr/>
      <dgm:t>
        <a:bodyPr/>
        <a:lstStyle/>
        <a:p>
          <a:endParaRPr lang="ru-RU"/>
        </a:p>
      </dgm:t>
    </dgm:pt>
    <dgm:pt modelId="{B7A9C5E2-0F88-4126-BE80-D884A584B46D}" type="pres">
      <dgm:prSet presAssocID="{4CC13C2D-96A5-4075-A2FB-09F032CDAE0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6EE392-EFBE-45DB-80AE-69E0E65D2625}" type="pres">
      <dgm:prSet presAssocID="{8B5EA899-8D35-4D13-A4D3-9BD643C58CD4}" presName="roof" presStyleLbl="dkBgShp" presStyleIdx="0" presStyleCnt="2"/>
      <dgm:spPr/>
      <dgm:t>
        <a:bodyPr/>
        <a:lstStyle/>
        <a:p>
          <a:endParaRPr lang="ru-RU"/>
        </a:p>
      </dgm:t>
    </dgm:pt>
    <dgm:pt modelId="{61E45498-641C-4ACF-ADE2-8A9A765B7E63}" type="pres">
      <dgm:prSet presAssocID="{8B5EA899-8D35-4D13-A4D3-9BD643C58CD4}" presName="pillars" presStyleCnt="0"/>
      <dgm:spPr/>
    </dgm:pt>
    <dgm:pt modelId="{2C54D54E-656F-4503-93FE-B94193A131B2}" type="pres">
      <dgm:prSet presAssocID="{8B5EA899-8D35-4D13-A4D3-9BD643C58CD4}" presName="pillar1" presStyleLbl="node1" presStyleIdx="0" presStyleCnt="2" custLinFactNeighborX="-14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4D87AD-53A1-46D5-AF86-5E1242C0A880}" type="pres">
      <dgm:prSet presAssocID="{F47EF736-55F0-4F05-BF1A-5042BC5AD411}" presName="pillar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34EDC8-D4D8-4285-BB97-2A2BDE2E9A99}" type="pres">
      <dgm:prSet presAssocID="{8B5EA899-8D35-4D13-A4D3-9BD643C58CD4}" presName="base" presStyleLbl="dkBgShp" presStyleIdx="1" presStyleCnt="2"/>
      <dgm:spPr/>
    </dgm:pt>
  </dgm:ptLst>
  <dgm:cxnLst>
    <dgm:cxn modelId="{01ED69C1-42E6-4CF0-A356-D284E75DB015}" srcId="{8B5EA899-8D35-4D13-A4D3-9BD643C58CD4}" destId="{E74F1AEE-98E6-445E-8483-B75AE246B64C}" srcOrd="0" destOrd="0" parTransId="{B03A1802-3E28-4BB3-AB05-7948F310CC39}" sibTransId="{A3D2AD33-6DE6-4946-A35D-75D7D5D86DB1}"/>
    <dgm:cxn modelId="{34E1C353-85DE-4C86-A183-4190276E009F}" srcId="{4CC13C2D-96A5-4075-A2FB-09F032CDAE0B}" destId="{8B5EA899-8D35-4D13-A4D3-9BD643C58CD4}" srcOrd="0" destOrd="0" parTransId="{DF3FD4E6-2DF1-4F40-9264-4F7CF3629BC1}" sibTransId="{A9ED0729-D38D-4502-AF17-6987F8C69B0C}"/>
    <dgm:cxn modelId="{2ECC1BB5-D558-445D-894E-57D8E2ABFBF2}" type="presOf" srcId="{4CC13C2D-96A5-4075-A2FB-09F032CDAE0B}" destId="{B7A9C5E2-0F88-4126-BE80-D884A584B46D}" srcOrd="0" destOrd="0" presId="urn:microsoft.com/office/officeart/2005/8/layout/hList3"/>
    <dgm:cxn modelId="{9288E9EB-D626-42ED-A1A2-584019EEC676}" type="presOf" srcId="{8B5EA899-8D35-4D13-A4D3-9BD643C58CD4}" destId="{3B6EE392-EFBE-45DB-80AE-69E0E65D2625}" srcOrd="0" destOrd="0" presId="urn:microsoft.com/office/officeart/2005/8/layout/hList3"/>
    <dgm:cxn modelId="{ABBD7352-FF2F-4061-86C2-0E581A02F0AB}" type="presOf" srcId="{F47EF736-55F0-4F05-BF1A-5042BC5AD411}" destId="{314D87AD-53A1-46D5-AF86-5E1242C0A880}" srcOrd="0" destOrd="0" presId="urn:microsoft.com/office/officeart/2005/8/layout/hList3"/>
    <dgm:cxn modelId="{8ACBAEA9-87C1-48B1-8739-C573A7CC0843}" type="presOf" srcId="{E74F1AEE-98E6-445E-8483-B75AE246B64C}" destId="{2C54D54E-656F-4503-93FE-B94193A131B2}" srcOrd="0" destOrd="0" presId="urn:microsoft.com/office/officeart/2005/8/layout/hList3"/>
    <dgm:cxn modelId="{A14C12DC-0EB2-4ABF-BE81-F4F2C39719A6}" srcId="{8B5EA899-8D35-4D13-A4D3-9BD643C58CD4}" destId="{F47EF736-55F0-4F05-BF1A-5042BC5AD411}" srcOrd="1" destOrd="0" parTransId="{09DAD91B-3899-4C4E-A35C-98A8490042C9}" sibTransId="{9024AA66-DA7C-439F-9F2A-CBEF11525262}"/>
    <dgm:cxn modelId="{719BD626-295D-4973-8B72-497DFBEDFFFA}" type="presParOf" srcId="{B7A9C5E2-0F88-4126-BE80-D884A584B46D}" destId="{3B6EE392-EFBE-45DB-80AE-69E0E65D2625}" srcOrd="0" destOrd="0" presId="urn:microsoft.com/office/officeart/2005/8/layout/hList3"/>
    <dgm:cxn modelId="{124F2A07-042D-4DF7-8224-10E46A190300}" type="presParOf" srcId="{B7A9C5E2-0F88-4126-BE80-D884A584B46D}" destId="{61E45498-641C-4ACF-ADE2-8A9A765B7E63}" srcOrd="1" destOrd="0" presId="urn:microsoft.com/office/officeart/2005/8/layout/hList3"/>
    <dgm:cxn modelId="{990FA40A-DEC0-4774-810F-C744A31FA59A}" type="presParOf" srcId="{61E45498-641C-4ACF-ADE2-8A9A765B7E63}" destId="{2C54D54E-656F-4503-93FE-B94193A131B2}" srcOrd="0" destOrd="0" presId="urn:microsoft.com/office/officeart/2005/8/layout/hList3"/>
    <dgm:cxn modelId="{A8DB5ABB-6D32-43D9-9D39-EBD82AB2A951}" type="presParOf" srcId="{61E45498-641C-4ACF-ADE2-8A9A765B7E63}" destId="{314D87AD-53A1-46D5-AF86-5E1242C0A880}" srcOrd="1" destOrd="0" presId="urn:microsoft.com/office/officeart/2005/8/layout/hList3"/>
    <dgm:cxn modelId="{C76CD4F1-FE81-4E74-AD7C-61E04D3F07BB}" type="presParOf" srcId="{B7A9C5E2-0F88-4126-BE80-D884A584B46D}" destId="{8A34EDC8-D4D8-4285-BB97-2A2BDE2E9A99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EA02655-D962-49AC-83E5-47DFB9B105E5}">
      <dsp:nvSpPr>
        <dsp:cNvPr id="0" name=""/>
        <dsp:cNvSpPr/>
      </dsp:nvSpPr>
      <dsp:spPr>
        <a:xfrm>
          <a:off x="699994" y="1415"/>
          <a:ext cx="10418603" cy="2895114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Приказ МЗ РК от 21 декабря 2020 года № ҚР ДСМ-305/2020 «</a:t>
          </a:r>
          <a:r>
            <a:rPr lang="ru-RU" sz="2400" b="1" i="0" kern="1200" dirty="0" smtClean="0"/>
            <a:t>Об утверждении номенклатуры специальностей и специализаций в области здравоохранения, номенклатуры и квалификационных характеристик должностей работников здравоохранения</a:t>
          </a:r>
          <a:r>
            <a:rPr lang="ru-RU" sz="2400" kern="1200" dirty="0" smtClean="0"/>
            <a:t>»</a:t>
          </a:r>
          <a:endParaRPr lang="ru-RU" sz="2400" kern="1200" dirty="0"/>
        </a:p>
      </dsp:txBody>
      <dsp:txXfrm>
        <a:off x="699994" y="1415"/>
        <a:ext cx="10418603" cy="2895114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4642602-50F3-46C2-898A-E2C81A630953}">
      <dsp:nvSpPr>
        <dsp:cNvPr id="0" name=""/>
        <dsp:cNvSpPr/>
      </dsp:nvSpPr>
      <dsp:spPr>
        <a:xfrm>
          <a:off x="0" y="0"/>
          <a:ext cx="11637818" cy="1878676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/>
            <a:t>7.3.</a:t>
          </a:r>
          <a:r>
            <a:rPr lang="ru-RU" sz="2700" kern="1200" dirty="0" smtClean="0"/>
            <a:t> Анализ и экспертная оценка  фармакотерапии в целях обеспечения безопасного, рационального и эффективного использования лекарственных средств</a:t>
          </a:r>
          <a:r>
            <a:rPr lang="kk-KZ" sz="2700" kern="1200" dirty="0" smtClean="0"/>
            <a:t>. Организация  мерроприятий по профилактике медикаментозных ошибок и рациональному использованию лекарственных средств</a:t>
          </a:r>
          <a:endParaRPr lang="ru-RU" sz="2700" kern="1200" dirty="0"/>
        </a:p>
      </dsp:txBody>
      <dsp:txXfrm>
        <a:off x="0" y="0"/>
        <a:ext cx="11637818" cy="1878676"/>
      </dsp:txXfrm>
    </dsp:sp>
    <dsp:sp modelId="{47F1BE5D-E3D1-4036-9610-8519BA16E483}">
      <dsp:nvSpPr>
        <dsp:cNvPr id="0" name=""/>
        <dsp:cNvSpPr/>
      </dsp:nvSpPr>
      <dsp:spPr>
        <a:xfrm>
          <a:off x="0" y="1878676"/>
          <a:ext cx="5818909" cy="394522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kern="1200" dirty="0" smtClean="0">
              <a:latin typeface="Calibri" panose="020F0502020204030204" pitchFamily="34" charset="0"/>
            </a:rPr>
            <a:t>Обязательные трудовые функции: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kern="1200" dirty="0" smtClean="0">
              <a:latin typeface="Calibri" panose="020F0502020204030204" pitchFamily="34" charset="0"/>
            </a:rPr>
            <a:t>• </a:t>
          </a:r>
          <a:r>
            <a:rPr lang="kk-KZ" sz="2400" kern="1200" dirty="0" smtClean="0"/>
            <a:t>П</a:t>
          </a:r>
          <a:r>
            <a:rPr lang="ru-RU" sz="2400" kern="1200" dirty="0" err="1" smtClean="0"/>
            <a:t>роведение</a:t>
          </a:r>
          <a:r>
            <a:rPr lang="ru-RU" sz="2400" kern="1200" dirty="0" smtClean="0"/>
            <a:t> анализа и экспертной оценки  назначений лекарственных средств</a:t>
          </a:r>
          <a:r>
            <a:rPr lang="en-US" sz="2400" kern="1200" dirty="0" smtClean="0"/>
            <a:t>.</a:t>
          </a:r>
          <a:r>
            <a:rPr lang="ru-RU" sz="2400" kern="1200" dirty="0" smtClean="0"/>
            <a:t> 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kern="1200" dirty="0" smtClean="0">
              <a:latin typeface="Calibri" panose="020F0502020204030204" pitchFamily="34" charset="0"/>
            </a:rPr>
            <a:t>• </a:t>
          </a:r>
          <a:r>
            <a:rPr lang="ru-RU" sz="2400" kern="1200" dirty="0" smtClean="0"/>
            <a:t>Организация и проведение мероприятий по устранению медикаментозных ошибок и рациональному использованию ЛС.</a:t>
          </a:r>
          <a:endParaRPr lang="ru-RU" sz="2400" kern="1200" dirty="0"/>
        </a:p>
      </dsp:txBody>
      <dsp:txXfrm>
        <a:off x="0" y="1878676"/>
        <a:ext cx="5818909" cy="3945220"/>
      </dsp:txXfrm>
    </dsp:sp>
    <dsp:sp modelId="{EEE3E8DA-D608-452D-9D69-BDD48DB085C5}">
      <dsp:nvSpPr>
        <dsp:cNvPr id="0" name=""/>
        <dsp:cNvSpPr/>
      </dsp:nvSpPr>
      <dsp:spPr>
        <a:xfrm>
          <a:off x="5818909" y="1878676"/>
          <a:ext cx="5818909" cy="394522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kern="1200" dirty="0" smtClean="0">
              <a:latin typeface="Calibri" panose="020F0502020204030204" pitchFamily="34" charset="0"/>
            </a:rPr>
            <a:t>Дополнительные трудовые функции: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kern="1200" dirty="0" smtClean="0">
              <a:latin typeface="Calibri" panose="020F0502020204030204" pitchFamily="34" charset="0"/>
            </a:rPr>
            <a:t>• </a:t>
          </a:r>
          <a:r>
            <a:rPr lang="ru-RU" sz="2400" kern="1200" dirty="0" smtClean="0"/>
            <a:t>Обучение медицинских и фармацевтических работников эффективному, рациональному, безопасному применению ЛС 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kern="1200" dirty="0" smtClean="0">
              <a:latin typeface="Calibri" panose="020F0502020204030204" pitchFamily="34" charset="0"/>
            </a:rPr>
            <a:t>• </a:t>
          </a:r>
          <a:r>
            <a:rPr lang="ru-RU" sz="2400" kern="1200" dirty="0" smtClean="0"/>
            <a:t>Участие в клинических исследованиях медицинской организации</a:t>
          </a:r>
          <a:endParaRPr lang="ru-RU" sz="2400" kern="1200" dirty="0"/>
        </a:p>
      </dsp:txBody>
      <dsp:txXfrm>
        <a:off x="5818909" y="1878676"/>
        <a:ext cx="5818909" cy="3945220"/>
      </dsp:txXfrm>
    </dsp:sp>
    <dsp:sp modelId="{57A23C9E-BBF1-42A2-A6B1-B2186BA84D8E}">
      <dsp:nvSpPr>
        <dsp:cNvPr id="0" name=""/>
        <dsp:cNvSpPr/>
      </dsp:nvSpPr>
      <dsp:spPr>
        <a:xfrm>
          <a:off x="0" y="5823897"/>
          <a:ext cx="11637818" cy="438357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9333562-3714-47DD-BB55-35531A9BB6DC}">
      <dsp:nvSpPr>
        <dsp:cNvPr id="0" name=""/>
        <dsp:cNvSpPr/>
      </dsp:nvSpPr>
      <dsp:spPr>
        <a:xfrm>
          <a:off x="0" y="1731045"/>
          <a:ext cx="3714853" cy="23173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Внести изменения и дополнения</a:t>
          </a:r>
          <a:endParaRPr lang="ru-RU" sz="2800" kern="1200" dirty="0"/>
        </a:p>
      </dsp:txBody>
      <dsp:txXfrm>
        <a:off x="0" y="1731045"/>
        <a:ext cx="3714853" cy="2317380"/>
      </dsp:txXfrm>
    </dsp:sp>
    <dsp:sp modelId="{2DC5D87E-66AB-4BBB-957B-EF8875B3C2E6}">
      <dsp:nvSpPr>
        <dsp:cNvPr id="0" name=""/>
        <dsp:cNvSpPr/>
      </dsp:nvSpPr>
      <dsp:spPr>
        <a:xfrm rot="19499868">
          <a:off x="3504945" y="2188110"/>
          <a:ext cx="2321084" cy="71856"/>
        </a:xfrm>
        <a:custGeom>
          <a:avLst/>
          <a:gdLst/>
          <a:ahLst/>
          <a:cxnLst/>
          <a:rect l="0" t="0" r="0" b="0"/>
          <a:pathLst>
            <a:path>
              <a:moveTo>
                <a:pt x="0" y="35928"/>
              </a:moveTo>
              <a:lnTo>
                <a:pt x="2321084" y="3592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 rot="19499868">
        <a:off x="4607460" y="2166011"/>
        <a:ext cx="116054" cy="116054"/>
      </dsp:txXfrm>
    </dsp:sp>
    <dsp:sp modelId="{760036AA-C365-4299-9617-DA58F0B777DA}">
      <dsp:nvSpPr>
        <dsp:cNvPr id="0" name=""/>
        <dsp:cNvSpPr/>
      </dsp:nvSpPr>
      <dsp:spPr>
        <a:xfrm>
          <a:off x="5616123" y="223218"/>
          <a:ext cx="6071999" cy="26702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 приказ 305/2020 Об утверждении номенклатуры специальностей…., приложение 1 Раздел. Номенклатура специальностей и специализаций в области здравоохранения. Глава 4. Квалификационные характеристики должностей с высшим </a:t>
          </a:r>
          <a:r>
            <a:rPr lang="ru-RU" sz="1800" kern="1200" dirty="0" err="1" smtClean="0"/>
            <a:t>фармобразованием</a:t>
          </a:r>
          <a:r>
            <a:rPr lang="ru-RU" sz="1800" kern="1200" dirty="0" smtClean="0"/>
            <a:t>. Параграф 4. Должностные обязанности клинического фармацевта. Требования к квалификации- Магистратура или сертификационные курсы по клинической фармации не менее  60 кредитов.</a:t>
          </a:r>
          <a:endParaRPr lang="ru-RU" sz="1800" kern="1200" dirty="0"/>
        </a:p>
      </dsp:txBody>
      <dsp:txXfrm>
        <a:off x="5616123" y="223218"/>
        <a:ext cx="6071999" cy="2670247"/>
      </dsp:txXfrm>
    </dsp:sp>
    <dsp:sp modelId="{C4E6C4FB-8D35-40FD-9850-C09239EF7C94}">
      <dsp:nvSpPr>
        <dsp:cNvPr id="0" name=""/>
        <dsp:cNvSpPr/>
      </dsp:nvSpPr>
      <dsp:spPr>
        <a:xfrm rot="2320364">
          <a:off x="3447861" y="3614666"/>
          <a:ext cx="2435252" cy="71856"/>
        </a:xfrm>
        <a:custGeom>
          <a:avLst/>
          <a:gdLst/>
          <a:ahLst/>
          <a:cxnLst/>
          <a:rect l="0" t="0" r="0" b="0"/>
          <a:pathLst>
            <a:path>
              <a:moveTo>
                <a:pt x="0" y="35928"/>
              </a:moveTo>
              <a:lnTo>
                <a:pt x="2435252" y="3592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 rot="2320364">
        <a:off x="4604606" y="3589713"/>
        <a:ext cx="121762" cy="121762"/>
      </dsp:txXfrm>
    </dsp:sp>
    <dsp:sp modelId="{D40ABAC6-49B5-40B0-A5C9-4B05F2157D3B}">
      <dsp:nvSpPr>
        <dsp:cNvPr id="0" name=""/>
        <dsp:cNvSpPr/>
      </dsp:nvSpPr>
      <dsp:spPr>
        <a:xfrm>
          <a:off x="5616123" y="3241073"/>
          <a:ext cx="6099020" cy="23407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В ОРК, приложение 2 – ОРК в сфере здравоохранения, раздел 2 – отраслевые процессы, 2.3. </a:t>
          </a:r>
          <a:r>
            <a:rPr lang="ru-RU" sz="2000" kern="1200" dirty="0" err="1" smtClean="0"/>
            <a:t>подотрасль</a:t>
          </a:r>
          <a:r>
            <a:rPr lang="ru-RU" sz="2000" kern="1200" dirty="0" smtClean="0"/>
            <a:t>  Фармация, подраздел 2.3.3 –деятельность в сфере обращения ЛС, специалисты профессионалы в области </a:t>
          </a:r>
          <a:r>
            <a:rPr lang="ru-RU" sz="2000" kern="1200" dirty="0" err="1" smtClean="0"/>
            <a:t>фармдеятельности</a:t>
          </a:r>
          <a:r>
            <a:rPr lang="ru-RU" sz="2000" kern="1200" dirty="0" smtClean="0"/>
            <a:t>.  Знания, умения/навыки, профессиональные компетенции клинического фармацевта.</a:t>
          </a:r>
          <a:endParaRPr lang="ru-RU" sz="2000" kern="1200" dirty="0"/>
        </a:p>
      </dsp:txBody>
      <dsp:txXfrm>
        <a:off x="5616123" y="3241073"/>
        <a:ext cx="6099020" cy="2340762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5C25A8B-0D46-4586-9AB6-B94532A4BE98}">
      <dsp:nvSpPr>
        <dsp:cNvPr id="0" name=""/>
        <dsp:cNvSpPr/>
      </dsp:nvSpPr>
      <dsp:spPr>
        <a:xfrm>
          <a:off x="652774" y="303644"/>
          <a:ext cx="3261998" cy="147244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Приказ МЗ РК от 10 января 2023 года № 6.</a:t>
          </a:r>
          <a:r>
            <a:rPr lang="ru-RU" sz="1600" b="1" kern="1200" dirty="0" smtClean="0"/>
            <a:t> </a:t>
          </a:r>
          <a:r>
            <a:rPr lang="ru-RU" sz="1600" kern="1200" dirty="0" smtClean="0"/>
            <a:t>Об утверждении стандарта организации оказания медицинской помощи в области ядерной медицины населению РК.</a:t>
          </a:r>
          <a:endParaRPr lang="ru-RU" sz="1600" kern="1200" dirty="0"/>
        </a:p>
      </dsp:txBody>
      <dsp:txXfrm>
        <a:off x="652774" y="303644"/>
        <a:ext cx="3261998" cy="1472441"/>
      </dsp:txXfrm>
    </dsp:sp>
    <dsp:sp modelId="{14E9795E-081D-4C77-9B8F-D638257634E9}">
      <dsp:nvSpPr>
        <dsp:cNvPr id="0" name=""/>
        <dsp:cNvSpPr/>
      </dsp:nvSpPr>
      <dsp:spPr>
        <a:xfrm>
          <a:off x="4160179" y="303644"/>
          <a:ext cx="2454069" cy="147244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Надлежащая производственная практика для </a:t>
          </a:r>
          <a:r>
            <a:rPr lang="ru-RU" sz="1800" kern="1200" dirty="0" err="1" smtClean="0"/>
            <a:t>радиофармацевтических</a:t>
          </a:r>
          <a:r>
            <a:rPr lang="ru-RU" sz="1800" kern="1200" dirty="0" smtClean="0"/>
            <a:t> продуктов. ВОЗ, 2021</a:t>
          </a:r>
          <a:endParaRPr lang="ru-RU" sz="1800" kern="1200" dirty="0"/>
        </a:p>
      </dsp:txBody>
      <dsp:txXfrm>
        <a:off x="4160179" y="303644"/>
        <a:ext cx="2454069" cy="1472441"/>
      </dsp:txXfrm>
    </dsp:sp>
    <dsp:sp modelId="{437D07ED-070B-453E-842B-80170A512EE1}">
      <dsp:nvSpPr>
        <dsp:cNvPr id="0" name=""/>
        <dsp:cNvSpPr/>
      </dsp:nvSpPr>
      <dsp:spPr>
        <a:xfrm>
          <a:off x="6859656" y="101"/>
          <a:ext cx="4244141" cy="207952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kern="1200" dirty="0" smtClean="0">
              <a:solidFill>
                <a:schemeClr val="tx1"/>
              </a:solidFill>
            </a:rPr>
            <a:t>Решения Совета </a:t>
          </a:r>
          <a:r>
            <a:rPr lang="ru-RU" sz="1800" kern="1200" dirty="0" smtClean="0">
              <a:solidFill>
                <a:schemeClr val="tx1"/>
              </a:solidFill>
            </a:rPr>
            <a:t>Евразийской экономической комиссии от 3 ноября 2016 года № 77 «Об утверждении Правил надлежащей производственной практики Евразийского экономического союза» Приложения 3 (Требования к производству радиофармацевтических лекарственных препаратов).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6859656" y="101"/>
        <a:ext cx="4244141" cy="2079529"/>
      </dsp:txXfrm>
    </dsp:sp>
    <dsp:sp modelId="{22FFE0E7-E435-478D-8000-BD675B866F7B}">
      <dsp:nvSpPr>
        <dsp:cNvPr id="0" name=""/>
        <dsp:cNvSpPr/>
      </dsp:nvSpPr>
      <dsp:spPr>
        <a:xfrm>
          <a:off x="1331717" y="2325037"/>
          <a:ext cx="3278980" cy="147244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Требования надлежащей производственной практики при производстве и выпуске РФЛП для реализации в организации согласно пункту 2 статьи 231 Кодекса.</a:t>
          </a:r>
          <a:endParaRPr lang="ru-RU" sz="1600" kern="1200" dirty="0"/>
        </a:p>
      </dsp:txBody>
      <dsp:txXfrm>
        <a:off x="1331717" y="2325037"/>
        <a:ext cx="3278980" cy="1472441"/>
      </dsp:txXfrm>
    </dsp:sp>
    <dsp:sp modelId="{8DF848D8-FA69-4176-8CFA-1F231542BFB2}">
      <dsp:nvSpPr>
        <dsp:cNvPr id="0" name=""/>
        <dsp:cNvSpPr/>
      </dsp:nvSpPr>
      <dsp:spPr>
        <a:xfrm>
          <a:off x="4772788" y="3956885"/>
          <a:ext cx="2454069" cy="147244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>
              <a:latin typeface="+mn-lt"/>
            </a:rPr>
            <a:t>Рекомендации В</a:t>
          </a:r>
          <a:r>
            <a:rPr lang="ru-RU" sz="2000" b="0" kern="1200" dirty="0" smtClean="0"/>
            <a:t>ОЗ и МАГАТЭ</a:t>
          </a:r>
          <a:endParaRPr lang="ru-RU" sz="2000" b="0" kern="1200" dirty="0"/>
        </a:p>
      </dsp:txBody>
      <dsp:txXfrm>
        <a:off x="4772788" y="3956885"/>
        <a:ext cx="2454069" cy="1472441"/>
      </dsp:txXfrm>
    </dsp:sp>
    <dsp:sp modelId="{2BDFEDB8-0B93-43EE-B6A2-FA5B38E3F1CA}">
      <dsp:nvSpPr>
        <dsp:cNvPr id="0" name=""/>
        <dsp:cNvSpPr/>
      </dsp:nvSpPr>
      <dsp:spPr>
        <a:xfrm>
          <a:off x="7554354" y="2362054"/>
          <a:ext cx="2895188" cy="147244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Приказ 305/2020</a:t>
          </a:r>
          <a:endParaRPr lang="en-US" sz="1800" kern="1200" dirty="0" smtClean="0"/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МЗ РК « Об утверждении номенклатуры специальностей…</a:t>
          </a:r>
          <a:endParaRPr lang="ru-RU" sz="1800" kern="1200" dirty="0"/>
        </a:p>
      </dsp:txBody>
      <dsp:txXfrm>
        <a:off x="7554354" y="2362054"/>
        <a:ext cx="2895188" cy="1472441"/>
      </dsp:txXfrm>
    </dsp:sp>
    <dsp:sp modelId="{217962A7-9E66-4EBC-BFEA-82C56BE3017E}">
      <dsp:nvSpPr>
        <dsp:cNvPr id="0" name=""/>
        <dsp:cNvSpPr/>
      </dsp:nvSpPr>
      <dsp:spPr>
        <a:xfrm>
          <a:off x="4826901" y="2366231"/>
          <a:ext cx="2600847" cy="147244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ОРК в сфере здравоохранения</a:t>
          </a:r>
          <a:endParaRPr lang="ru-RU" sz="2000" kern="1200" dirty="0"/>
        </a:p>
      </dsp:txBody>
      <dsp:txXfrm>
        <a:off x="4826901" y="2366231"/>
        <a:ext cx="2600847" cy="1472441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7C00C12-F935-49AF-94BE-1DB815EA81CC}">
      <dsp:nvSpPr>
        <dsp:cNvPr id="0" name=""/>
        <dsp:cNvSpPr/>
      </dsp:nvSpPr>
      <dsp:spPr>
        <a:xfrm>
          <a:off x="3529" y="110430"/>
          <a:ext cx="2799953" cy="167997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Заведующий отделением /(комплексом) производства и контроля качества РФЛП Заведующий отделением (отдела) контроля качества РФЛП</a:t>
          </a:r>
          <a:endParaRPr lang="ru-RU" sz="1700" kern="1200" dirty="0"/>
        </a:p>
      </dsp:txBody>
      <dsp:txXfrm>
        <a:off x="3529" y="110430"/>
        <a:ext cx="2799953" cy="1679971"/>
      </dsp:txXfrm>
    </dsp:sp>
    <dsp:sp modelId="{DA85E870-60E2-4D1A-99F1-884ABEABC6D9}">
      <dsp:nvSpPr>
        <dsp:cNvPr id="0" name=""/>
        <dsp:cNvSpPr/>
      </dsp:nvSpPr>
      <dsp:spPr>
        <a:xfrm>
          <a:off x="3083477" y="110430"/>
          <a:ext cx="2799953" cy="167997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Радиохимик-технолог по производству РФЛП</a:t>
          </a:r>
          <a:endParaRPr lang="ru-RU" sz="2000" kern="1200" dirty="0"/>
        </a:p>
      </dsp:txBody>
      <dsp:txXfrm>
        <a:off x="3083477" y="110430"/>
        <a:ext cx="2799953" cy="1679971"/>
      </dsp:txXfrm>
    </dsp:sp>
    <dsp:sp modelId="{F191065A-56DE-41FC-BB11-2286A4A8126E}">
      <dsp:nvSpPr>
        <dsp:cNvPr id="0" name=""/>
        <dsp:cNvSpPr/>
      </dsp:nvSpPr>
      <dsp:spPr>
        <a:xfrm>
          <a:off x="6163426" y="110430"/>
          <a:ext cx="2799953" cy="167997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Радиохимик-аналитик по контролю качества РФЛП</a:t>
          </a:r>
          <a:endParaRPr lang="ru-RU" sz="2000" kern="1200" dirty="0"/>
        </a:p>
      </dsp:txBody>
      <dsp:txXfrm>
        <a:off x="6163426" y="110430"/>
        <a:ext cx="2799953" cy="1679971"/>
      </dsp:txXfrm>
    </dsp:sp>
    <dsp:sp modelId="{C3887063-366E-4E5B-86FE-82DC55E20E4E}">
      <dsp:nvSpPr>
        <dsp:cNvPr id="0" name=""/>
        <dsp:cNvSpPr/>
      </dsp:nvSpPr>
      <dsp:spPr>
        <a:xfrm>
          <a:off x="9243374" y="110430"/>
          <a:ext cx="2799953" cy="167997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/>
            <a:t>Радиофармацевт</a:t>
          </a:r>
          <a:endParaRPr lang="ru-RU" sz="2400" kern="1200" dirty="0"/>
        </a:p>
      </dsp:txBody>
      <dsp:txXfrm>
        <a:off x="9243374" y="110430"/>
        <a:ext cx="2799953" cy="1679971"/>
      </dsp:txXfrm>
    </dsp:sp>
    <dsp:sp modelId="{472C41B4-2CA8-4549-8D7D-98618861173D}">
      <dsp:nvSpPr>
        <dsp:cNvPr id="0" name=""/>
        <dsp:cNvSpPr/>
      </dsp:nvSpPr>
      <dsp:spPr>
        <a:xfrm>
          <a:off x="1543503" y="2070397"/>
          <a:ext cx="2799953" cy="167997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Лаборант контроля качества РФЛП </a:t>
          </a:r>
          <a:endParaRPr lang="ru-RU" sz="2400" kern="1200" dirty="0"/>
        </a:p>
      </dsp:txBody>
      <dsp:txXfrm>
        <a:off x="1543503" y="2070397"/>
        <a:ext cx="2799953" cy="1679971"/>
      </dsp:txXfrm>
    </dsp:sp>
    <dsp:sp modelId="{2B63AC3C-3EF0-49AD-BDD5-3280BBEAD967}">
      <dsp:nvSpPr>
        <dsp:cNvPr id="0" name=""/>
        <dsp:cNvSpPr/>
      </dsp:nvSpPr>
      <dsp:spPr>
        <a:xfrm>
          <a:off x="4623451" y="2070397"/>
          <a:ext cx="2799953" cy="167997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Специалист обеспечения качества РФЛП</a:t>
          </a:r>
          <a:endParaRPr lang="ru-RU" sz="2400" kern="1200" dirty="0"/>
        </a:p>
      </dsp:txBody>
      <dsp:txXfrm>
        <a:off x="4623451" y="2070397"/>
        <a:ext cx="2799953" cy="1679971"/>
      </dsp:txXfrm>
    </dsp:sp>
    <dsp:sp modelId="{0D09860A-2122-425D-A23F-1F9385B0AE1C}">
      <dsp:nvSpPr>
        <dsp:cNvPr id="0" name=""/>
        <dsp:cNvSpPr/>
      </dsp:nvSpPr>
      <dsp:spPr>
        <a:xfrm>
          <a:off x="7703400" y="2070397"/>
          <a:ext cx="2799953" cy="167997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Старший </a:t>
          </a:r>
          <a:r>
            <a:rPr lang="ru-RU" sz="2400" kern="1200" dirty="0" err="1" smtClean="0"/>
            <a:t>радиофармацевт</a:t>
          </a:r>
          <a:endParaRPr lang="ru-RU" sz="2400" kern="1200" dirty="0"/>
        </a:p>
      </dsp:txBody>
      <dsp:txXfrm>
        <a:off x="7703400" y="2070397"/>
        <a:ext cx="2799953" cy="1679971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B6142A3-4222-49F1-A364-2F43AF341326}">
      <dsp:nvSpPr>
        <dsp:cNvPr id="0" name=""/>
        <dsp:cNvSpPr/>
      </dsp:nvSpPr>
      <dsp:spPr>
        <a:xfrm rot="5400000">
          <a:off x="6679306" y="-2171920"/>
          <a:ext cx="2492147" cy="745918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800" kern="1200" dirty="0" smtClean="0">
              <a:solidFill>
                <a:schemeClr val="tx1"/>
              </a:solidFill>
            </a:rPr>
            <a:t>радиохимик-технолог</a:t>
          </a:r>
          <a:endParaRPr lang="ru-RU" sz="1800" kern="1200" dirty="0">
            <a:solidFill>
              <a:schemeClr val="tx1"/>
            </a:solidFill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800" kern="1200" dirty="0" smtClean="0">
              <a:solidFill>
                <a:schemeClr val="tx1"/>
              </a:solidFill>
            </a:rPr>
            <a:t>радиохимик-аналитик</a:t>
          </a:r>
          <a:endParaRPr lang="ru-RU" sz="1800" kern="1200" dirty="0">
            <a:solidFill>
              <a:schemeClr val="tx1"/>
            </a:solidFill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800" kern="1200" dirty="0" smtClean="0"/>
            <a:t>радиофармацевт</a:t>
          </a:r>
          <a:endParaRPr lang="ru-RU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800" kern="1200" dirty="0" smtClean="0"/>
            <a:t>ядерный фармацевт</a:t>
          </a:r>
          <a:endParaRPr lang="ru-RU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специалист обеспечения качества </a:t>
          </a:r>
          <a:r>
            <a:rPr lang="ru-RU" sz="1800" kern="1200" dirty="0" err="1" smtClean="0"/>
            <a:t>радиофармацевтических</a:t>
          </a:r>
          <a:r>
            <a:rPr lang="ru-RU" sz="1800" kern="1200" dirty="0" smtClean="0"/>
            <a:t> лекарственных препаратов</a:t>
          </a:r>
          <a:endParaRPr lang="ru-RU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уполномоченное лицо по качеству РФЛП</a:t>
          </a:r>
          <a:endParaRPr lang="ru-RU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лаборант контроля качества </a:t>
          </a:r>
          <a:r>
            <a:rPr lang="ru-RU" sz="1800" kern="1200" dirty="0" err="1" smtClean="0"/>
            <a:t>радиофармацевтических</a:t>
          </a:r>
          <a:r>
            <a:rPr lang="ru-RU" sz="1800" kern="1200" dirty="0" smtClean="0"/>
            <a:t> лекарственных препаратов</a:t>
          </a:r>
          <a:endParaRPr lang="ru-RU" sz="1800" kern="1200" dirty="0"/>
        </a:p>
      </dsp:txBody>
      <dsp:txXfrm rot="5400000">
        <a:off x="6679306" y="-2171920"/>
        <a:ext cx="2492147" cy="7459181"/>
      </dsp:txXfrm>
    </dsp:sp>
    <dsp:sp modelId="{1B4C743A-B140-4B75-AA63-26FCCAF827C8}">
      <dsp:nvSpPr>
        <dsp:cNvPr id="0" name=""/>
        <dsp:cNvSpPr/>
      </dsp:nvSpPr>
      <dsp:spPr>
        <a:xfrm>
          <a:off x="0" y="77"/>
          <a:ext cx="4195789" cy="31151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/>
            <a:t>Другие возможные наименования профессии «Радиационный фармацевт»</a:t>
          </a:r>
          <a:endParaRPr lang="ru-RU" sz="2500" kern="1200" dirty="0"/>
        </a:p>
      </dsp:txBody>
      <dsp:txXfrm>
        <a:off x="0" y="77"/>
        <a:ext cx="4195789" cy="3115184"/>
      </dsp:txXfrm>
    </dsp:sp>
    <dsp:sp modelId="{6C935DFE-2F75-4674-97CC-B177A9253C15}">
      <dsp:nvSpPr>
        <dsp:cNvPr id="0" name=""/>
        <dsp:cNvSpPr/>
      </dsp:nvSpPr>
      <dsp:spPr>
        <a:xfrm>
          <a:off x="101580" y="3256505"/>
          <a:ext cx="3990237" cy="31151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Приказ МЗ РК от 10 января 2023 года № 6.</a:t>
          </a:r>
          <a:r>
            <a:rPr lang="ru-RU" sz="2500" b="1" kern="1200" dirty="0" smtClean="0"/>
            <a:t> </a:t>
          </a:r>
          <a:r>
            <a:rPr lang="ru-RU" sz="2500" kern="1200" dirty="0" smtClean="0"/>
            <a:t>Об утверждении стандарта организации оказания медицинской помощи в области ядерной медицины населению РК</a:t>
          </a:r>
          <a:endParaRPr lang="ru-RU" sz="2500" kern="1200" dirty="0"/>
        </a:p>
      </dsp:txBody>
      <dsp:txXfrm>
        <a:off x="101580" y="3256505"/>
        <a:ext cx="3990237" cy="3115184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5632772-4D4D-4909-BFF2-7B1A62C55728}">
      <dsp:nvSpPr>
        <dsp:cNvPr id="0" name=""/>
        <dsp:cNvSpPr/>
      </dsp:nvSpPr>
      <dsp:spPr>
        <a:xfrm>
          <a:off x="0" y="796284"/>
          <a:ext cx="11800115" cy="582045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5820" tIns="166624" rIns="915820" bIns="170688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400" kern="1200" dirty="0"/>
        </a:p>
        <a:p>
          <a:pPr marL="228600" lvl="1" indent="-228600" algn="just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входной контроль качества исходного сырья и материалов (проведение работ на соответствие качества исходных материалов, сырья и упаковки установленным требованиям);</a:t>
          </a:r>
          <a:endParaRPr lang="ru-RU" sz="2400" kern="1200" dirty="0"/>
        </a:p>
        <a:p>
          <a:pPr marL="228600" lvl="1" indent="-228600" algn="just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наработка радиоизотопов в циклотронах или </a:t>
          </a:r>
          <a:r>
            <a:rPr lang="ru-RU" sz="2400" kern="1200" dirty="0" err="1" smtClean="0"/>
            <a:t>радионуклидных</a:t>
          </a:r>
          <a:r>
            <a:rPr lang="ru-RU" sz="2400" kern="1200" dirty="0" smtClean="0"/>
            <a:t> генераторах;</a:t>
          </a:r>
          <a:endParaRPr lang="ru-RU" sz="2400" kern="1200" dirty="0"/>
        </a:p>
        <a:p>
          <a:pPr marL="228600" lvl="1" indent="-228600" algn="just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введение радиоактивной метки в выбранное положение молекулы </a:t>
          </a:r>
          <a:r>
            <a:rPr lang="ru-RU" sz="2400" kern="1200" dirty="0" err="1" smtClean="0"/>
            <a:t>радиотрейсера</a:t>
          </a:r>
          <a:r>
            <a:rPr lang="ru-RU" sz="2400" kern="1200" dirty="0" smtClean="0"/>
            <a:t>, получение стерильной инъекционной формы РФЛП;</a:t>
          </a:r>
          <a:endParaRPr lang="ru-RU" sz="2400" kern="1200" dirty="0"/>
        </a:p>
        <a:p>
          <a:pPr marL="228600" lvl="1" indent="-228600" algn="just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контроль качества РФЛП на соответствие заявленным характеристикам;</a:t>
          </a:r>
          <a:endParaRPr lang="ru-RU" sz="2400" kern="1200" dirty="0"/>
        </a:p>
        <a:p>
          <a:pPr marL="228600" lvl="1" indent="-228600" algn="just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фасовка РФЛП для использования в отделении радиоизотопной диагностики;</a:t>
          </a:r>
          <a:endParaRPr lang="ru-RU" sz="2400" kern="1200" dirty="0"/>
        </a:p>
        <a:p>
          <a:pPr marL="228600" lvl="1" indent="-228600" algn="just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оформление соответствующей документации всего цикла производства и контроля качества РФЛП;</a:t>
          </a:r>
          <a:endParaRPr lang="ru-RU" sz="2400" kern="1200" dirty="0"/>
        </a:p>
        <a:p>
          <a:pPr marL="228600" lvl="1" indent="-228600" algn="just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выдача сертификата соответствия качества, произведенного РФЛП;</a:t>
          </a:r>
          <a:endParaRPr lang="ru-RU" sz="2400" kern="1200" dirty="0"/>
        </a:p>
        <a:p>
          <a:pPr marL="228600" lvl="1" indent="-228600" algn="just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организация процедуры выпуска продукции.</a:t>
          </a:r>
          <a:endParaRPr lang="ru-RU" sz="2400" kern="1200" dirty="0"/>
        </a:p>
      </dsp:txBody>
      <dsp:txXfrm>
        <a:off x="0" y="796284"/>
        <a:ext cx="11800115" cy="5820455"/>
      </dsp:txXfrm>
    </dsp:sp>
    <dsp:sp modelId="{D66DC129-9A30-4E05-928E-4F9E69E1E97E}">
      <dsp:nvSpPr>
        <dsp:cNvPr id="0" name=""/>
        <dsp:cNvSpPr/>
      </dsp:nvSpPr>
      <dsp:spPr>
        <a:xfrm>
          <a:off x="389624" y="281931"/>
          <a:ext cx="9379486" cy="974378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2211" tIns="0" rIns="312211" bIns="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Порядок работы отдела производства и контроля качества РФЛП </a:t>
          </a:r>
          <a:endParaRPr lang="ru-RU" sz="3200" kern="1200" dirty="0"/>
        </a:p>
      </dsp:txBody>
      <dsp:txXfrm>
        <a:off x="389624" y="281931"/>
        <a:ext cx="9379486" cy="974378"/>
      </dsp:txXfrm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C46EAB7-E41F-4E7C-88AD-BA41FD772DB5}">
      <dsp:nvSpPr>
        <dsp:cNvPr id="0" name=""/>
        <dsp:cNvSpPr/>
      </dsp:nvSpPr>
      <dsp:spPr>
        <a:xfrm rot="5400000">
          <a:off x="5505558" y="-658658"/>
          <a:ext cx="4958080" cy="7514916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228600" lvl="1" indent="-228600" algn="just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Основная цель деятельности подуровней разная, усложняются в зависимости от компетенции в подуровнях.</a:t>
          </a:r>
          <a:endParaRPr lang="ru-RU" sz="2500" kern="1200" dirty="0"/>
        </a:p>
        <a:p>
          <a:pPr marL="228600" lvl="1" indent="-228600" algn="just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С ростом уровня квалификации специалистов, каждый последующий уровень подразумевает выполнение функций предыдущего уровня и расширение их в соответствие с новыми компетенциями.</a:t>
          </a:r>
          <a:endParaRPr lang="ru-RU" sz="2500" kern="1200" dirty="0"/>
        </a:p>
        <a:p>
          <a:pPr marL="228600" lvl="1" indent="-228600" algn="just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Дополнительные трудовые функции усложняются с повышением уровня компетенции в подуровнях</a:t>
          </a:r>
          <a:endParaRPr lang="ru-RU" sz="2500" kern="1200" dirty="0"/>
        </a:p>
        <a:p>
          <a:pPr marL="228600" lvl="1" indent="-228600" algn="just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Требования к личностным компетенциям повышаются в зависимости от повышения уровня.</a:t>
          </a:r>
          <a:endParaRPr lang="ru-RU" sz="2500" kern="1200" dirty="0"/>
        </a:p>
      </dsp:txBody>
      <dsp:txXfrm rot="5400000">
        <a:off x="5505558" y="-658658"/>
        <a:ext cx="4958080" cy="7514916"/>
      </dsp:txXfrm>
    </dsp:sp>
    <dsp:sp modelId="{C9EB492D-AC7D-4A82-9E93-08DCE4D63B31}">
      <dsp:nvSpPr>
        <dsp:cNvPr id="0" name=""/>
        <dsp:cNvSpPr/>
      </dsp:nvSpPr>
      <dsp:spPr>
        <a:xfrm>
          <a:off x="0" y="0"/>
          <a:ext cx="4227140" cy="61976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Разница подуровней:</a:t>
          </a:r>
        </a:p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(</a:t>
          </a:r>
          <a:r>
            <a:rPr lang="ru-RU" sz="2000" b="1" kern="1200" dirty="0" smtClean="0"/>
            <a:t>из правил разработки карточек профессии</a:t>
          </a:r>
          <a:r>
            <a:rPr lang="ru-RU" sz="2400" b="1" kern="1200" dirty="0" smtClean="0"/>
            <a:t>)</a:t>
          </a:r>
          <a:endParaRPr lang="ru-RU" sz="2400" kern="1200" dirty="0"/>
        </a:p>
      </dsp:txBody>
      <dsp:txXfrm>
        <a:off x="0" y="0"/>
        <a:ext cx="4227140" cy="6197600"/>
      </dsp:txXfrm>
    </dsp:sp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5049AC-72B3-417B-93C9-CD81B78358A2}">
      <dsp:nvSpPr>
        <dsp:cNvPr id="0" name=""/>
        <dsp:cNvSpPr/>
      </dsp:nvSpPr>
      <dsp:spPr>
        <a:xfrm>
          <a:off x="5892800" y="1205642"/>
          <a:ext cx="4321740" cy="4932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606"/>
              </a:lnTo>
              <a:lnTo>
                <a:pt x="4321740" y="246606"/>
              </a:lnTo>
              <a:lnTo>
                <a:pt x="4321740" y="49321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28A90D-7CE4-4F24-A010-19DEC5B49C32}">
      <dsp:nvSpPr>
        <dsp:cNvPr id="0" name=""/>
        <dsp:cNvSpPr/>
      </dsp:nvSpPr>
      <dsp:spPr>
        <a:xfrm>
          <a:off x="5892800" y="1205642"/>
          <a:ext cx="145051" cy="5041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7574"/>
              </a:lnTo>
              <a:lnTo>
                <a:pt x="145051" y="257574"/>
              </a:lnTo>
              <a:lnTo>
                <a:pt x="145051" y="50418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BD8DA1-DED4-4887-87D3-746372EEAB71}">
      <dsp:nvSpPr>
        <dsp:cNvPr id="0" name=""/>
        <dsp:cNvSpPr/>
      </dsp:nvSpPr>
      <dsp:spPr>
        <a:xfrm>
          <a:off x="1775437" y="1205642"/>
          <a:ext cx="4117362" cy="504180"/>
        </a:xfrm>
        <a:custGeom>
          <a:avLst/>
          <a:gdLst/>
          <a:ahLst/>
          <a:cxnLst/>
          <a:rect l="0" t="0" r="0" b="0"/>
          <a:pathLst>
            <a:path>
              <a:moveTo>
                <a:pt x="4117362" y="0"/>
              </a:moveTo>
              <a:lnTo>
                <a:pt x="4117362" y="257574"/>
              </a:lnTo>
              <a:lnTo>
                <a:pt x="0" y="257574"/>
              </a:lnTo>
              <a:lnTo>
                <a:pt x="0" y="50418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025FE8-7CD6-4E5F-9CE8-248408C5D07B}">
      <dsp:nvSpPr>
        <dsp:cNvPr id="0" name=""/>
        <dsp:cNvSpPr/>
      </dsp:nvSpPr>
      <dsp:spPr>
        <a:xfrm>
          <a:off x="1292675" y="27204"/>
          <a:ext cx="9200248" cy="117843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7.1.</a:t>
          </a:r>
          <a:r>
            <a:rPr lang="ru-RU" sz="2000" kern="1200" dirty="0" smtClean="0"/>
            <a:t> Участие в организации изготовления /производства и контроля качества радиофармацевтических препаратов в промышленных предприятиях, центрах ядерной медицины, институтах и ПЭТ-центрах по производству и контролю качества радиофармацевтических лекарственных препаратов (РФЛП).</a:t>
          </a:r>
          <a:endParaRPr lang="ru-RU" sz="2000" kern="1200" dirty="0"/>
        </a:p>
      </dsp:txBody>
      <dsp:txXfrm>
        <a:off x="1292675" y="27204"/>
        <a:ext cx="9200248" cy="1178437"/>
      </dsp:txXfrm>
    </dsp:sp>
    <dsp:sp modelId="{39D19B70-B129-4840-ACCE-283BEC005918}">
      <dsp:nvSpPr>
        <dsp:cNvPr id="0" name=""/>
        <dsp:cNvSpPr/>
      </dsp:nvSpPr>
      <dsp:spPr>
        <a:xfrm>
          <a:off x="70400" y="1709823"/>
          <a:ext cx="3410072" cy="11743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Участие в организации изготовления/производства и контроля качества РФЛП</a:t>
          </a:r>
          <a:endParaRPr lang="ru-RU" sz="2000" kern="1200" dirty="0"/>
        </a:p>
      </dsp:txBody>
      <dsp:txXfrm>
        <a:off x="70400" y="1709823"/>
        <a:ext cx="3410072" cy="1174315"/>
      </dsp:txXfrm>
    </dsp:sp>
    <dsp:sp modelId="{17DDFD7C-8F40-4E8D-AFFA-02216F3AAA81}">
      <dsp:nvSpPr>
        <dsp:cNvPr id="0" name=""/>
        <dsp:cNvSpPr/>
      </dsp:nvSpPr>
      <dsp:spPr>
        <a:xfrm>
          <a:off x="3914359" y="1709823"/>
          <a:ext cx="4246983" cy="139451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Проведение контроля качества готового РФЛП в соответствии с Нормативным документом </a:t>
          </a:r>
          <a:r>
            <a:rPr lang="ru-RU" sz="2000" kern="1200" dirty="0" smtClean="0">
              <a:solidFill>
                <a:schemeClr val="tx1"/>
              </a:solidFill>
            </a:rPr>
            <a:t>, регламентирующим качество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3914359" y="1709823"/>
        <a:ext cx="4246983" cy="1394511"/>
      </dsp:txXfrm>
    </dsp:sp>
    <dsp:sp modelId="{E81221F4-2AA8-41A0-9C6F-8E2B889EC20A}">
      <dsp:nvSpPr>
        <dsp:cNvPr id="0" name=""/>
        <dsp:cNvSpPr/>
      </dsp:nvSpPr>
      <dsp:spPr>
        <a:xfrm>
          <a:off x="8648097" y="1698855"/>
          <a:ext cx="3132886" cy="11743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Участие в организации обеспечения радиационной безопасности при выполнении цикла производства, контроля качества и фасовки РФЛП.</a:t>
          </a:r>
          <a:endParaRPr lang="ru-RU" sz="1600" kern="1200" dirty="0"/>
        </a:p>
      </dsp:txBody>
      <dsp:txXfrm>
        <a:off x="8648097" y="1698855"/>
        <a:ext cx="3132886" cy="1174315"/>
      </dsp:txXfrm>
    </dsp:sp>
  </dsp:spTree>
</dsp:drawing>
</file>

<file path=ppt/diagrams/drawing1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D8551F0-BA70-4D60-B767-DB0A3B950F4A}">
      <dsp:nvSpPr>
        <dsp:cNvPr id="0" name=""/>
        <dsp:cNvSpPr/>
      </dsp:nvSpPr>
      <dsp:spPr>
        <a:xfrm>
          <a:off x="244632" y="2573"/>
          <a:ext cx="3248258" cy="16241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Участие в организации изготовления/производства и контроля качества РФЛП</a:t>
          </a:r>
          <a:endParaRPr lang="ru-RU" sz="2400" kern="1200" dirty="0"/>
        </a:p>
      </dsp:txBody>
      <dsp:txXfrm>
        <a:off x="244632" y="2573"/>
        <a:ext cx="3248258" cy="1624129"/>
      </dsp:txXfrm>
    </dsp:sp>
    <dsp:sp modelId="{3389B204-2990-45CF-8FD4-8C96E5A12B2D}">
      <dsp:nvSpPr>
        <dsp:cNvPr id="0" name=""/>
        <dsp:cNvSpPr/>
      </dsp:nvSpPr>
      <dsp:spPr>
        <a:xfrm>
          <a:off x="569458" y="1626702"/>
          <a:ext cx="324825" cy="12180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8097"/>
              </a:lnTo>
              <a:lnTo>
                <a:pt x="324825" y="121809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A3B53F-5670-414F-8CBE-1DF6642EC62F}">
      <dsp:nvSpPr>
        <dsp:cNvPr id="0" name=""/>
        <dsp:cNvSpPr/>
      </dsp:nvSpPr>
      <dsp:spPr>
        <a:xfrm>
          <a:off x="894284" y="2032735"/>
          <a:ext cx="2598607" cy="1624129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Участие в организации изготовления/производства и контроля качества РФЛП для ПЭТ (позитронно-эмиссионной томографии) и однофотонной эмиссионной компьютерной томографии (ОФЭКТ)</a:t>
          </a:r>
          <a:endParaRPr lang="ru-RU" sz="1400" kern="1200" dirty="0"/>
        </a:p>
      </dsp:txBody>
      <dsp:txXfrm>
        <a:off x="894284" y="2032735"/>
        <a:ext cx="2598607" cy="1624129"/>
      </dsp:txXfrm>
    </dsp:sp>
    <dsp:sp modelId="{80209933-F5FC-4E97-B67D-D1EE15F069BC}">
      <dsp:nvSpPr>
        <dsp:cNvPr id="0" name=""/>
        <dsp:cNvSpPr/>
      </dsp:nvSpPr>
      <dsp:spPr>
        <a:xfrm>
          <a:off x="569458" y="1626702"/>
          <a:ext cx="324825" cy="3248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48258"/>
              </a:lnTo>
              <a:lnTo>
                <a:pt x="324825" y="324825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451ECF-5802-4EB7-A7E2-894B9D8A8C2C}">
      <dsp:nvSpPr>
        <dsp:cNvPr id="0" name=""/>
        <dsp:cNvSpPr/>
      </dsp:nvSpPr>
      <dsp:spPr>
        <a:xfrm>
          <a:off x="894284" y="4062897"/>
          <a:ext cx="2598607" cy="1624129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Участие в организации производства и контроля качества РФЛП на основе </a:t>
          </a:r>
          <a:r>
            <a:rPr lang="ru-RU" sz="1400" kern="1200" dirty="0" err="1" smtClean="0"/>
            <a:t>радионуклидных</a:t>
          </a:r>
          <a:r>
            <a:rPr lang="ru-RU" sz="1400" kern="1200" dirty="0" smtClean="0"/>
            <a:t> генераторов</a:t>
          </a:r>
          <a:endParaRPr lang="ru-RU" sz="1400" kern="1200" dirty="0"/>
        </a:p>
      </dsp:txBody>
      <dsp:txXfrm>
        <a:off x="894284" y="4062897"/>
        <a:ext cx="2598607" cy="1624129"/>
      </dsp:txXfrm>
    </dsp:sp>
    <dsp:sp modelId="{D52D0747-1499-474D-A946-499079ED3FDB}">
      <dsp:nvSpPr>
        <dsp:cNvPr id="0" name=""/>
        <dsp:cNvSpPr/>
      </dsp:nvSpPr>
      <dsp:spPr>
        <a:xfrm>
          <a:off x="4304956" y="2573"/>
          <a:ext cx="3248258" cy="16241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Проведение контроля качества готового РФЛП в соответствии с НД , регламентирующим качество</a:t>
          </a:r>
          <a:endParaRPr lang="ru-RU" sz="2000" kern="1200" dirty="0">
            <a:solidFill>
              <a:srgbClr val="00B050"/>
            </a:solidFill>
          </a:endParaRPr>
        </a:p>
      </dsp:txBody>
      <dsp:txXfrm>
        <a:off x="4304956" y="2573"/>
        <a:ext cx="3248258" cy="1624129"/>
      </dsp:txXfrm>
    </dsp:sp>
    <dsp:sp modelId="{A9B5497B-968D-45E2-BB5A-0BB23EB774EF}">
      <dsp:nvSpPr>
        <dsp:cNvPr id="0" name=""/>
        <dsp:cNvSpPr/>
      </dsp:nvSpPr>
      <dsp:spPr>
        <a:xfrm>
          <a:off x="4629781" y="1626702"/>
          <a:ext cx="353852" cy="22638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63857"/>
              </a:lnTo>
              <a:lnTo>
                <a:pt x="353852" y="226385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393CD8-0BF6-481B-A8AE-5187BFB3FEEB}">
      <dsp:nvSpPr>
        <dsp:cNvPr id="0" name=""/>
        <dsp:cNvSpPr/>
      </dsp:nvSpPr>
      <dsp:spPr>
        <a:xfrm>
          <a:off x="4983634" y="2671359"/>
          <a:ext cx="2598607" cy="2438402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Проведение контроля качества готового РФЛП в соответствии с НД, регламентирующим качество</a:t>
          </a:r>
          <a:endParaRPr lang="ru-RU" sz="2000" kern="1200" dirty="0">
            <a:solidFill>
              <a:srgbClr val="00B050"/>
            </a:solidFill>
          </a:endParaRPr>
        </a:p>
      </dsp:txBody>
      <dsp:txXfrm>
        <a:off x="4983634" y="2671359"/>
        <a:ext cx="2598607" cy="2438402"/>
      </dsp:txXfrm>
    </dsp:sp>
    <dsp:sp modelId="{D0602945-BD6A-467E-807F-D39D861EC4B5}">
      <dsp:nvSpPr>
        <dsp:cNvPr id="0" name=""/>
        <dsp:cNvSpPr/>
      </dsp:nvSpPr>
      <dsp:spPr>
        <a:xfrm>
          <a:off x="8365279" y="2573"/>
          <a:ext cx="3248258" cy="16241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Участие в организации обеспечения радиационной безопасности при выполнении цикла производства, контроля качества и фасовки РФЛП</a:t>
          </a:r>
          <a:endParaRPr lang="ru-RU" sz="1800" kern="1200" dirty="0"/>
        </a:p>
      </dsp:txBody>
      <dsp:txXfrm>
        <a:off x="8365279" y="2573"/>
        <a:ext cx="3248258" cy="1624129"/>
      </dsp:txXfrm>
    </dsp:sp>
    <dsp:sp modelId="{6688D2AE-292C-4953-9352-0BAC122A2E76}">
      <dsp:nvSpPr>
        <dsp:cNvPr id="0" name=""/>
        <dsp:cNvSpPr/>
      </dsp:nvSpPr>
      <dsp:spPr>
        <a:xfrm>
          <a:off x="8690105" y="1626702"/>
          <a:ext cx="339352" cy="22057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05795"/>
              </a:lnTo>
              <a:lnTo>
                <a:pt x="339352" y="220579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BA18A0-55C4-4846-ABE4-8FCAAA74D48D}">
      <dsp:nvSpPr>
        <dsp:cNvPr id="0" name=""/>
        <dsp:cNvSpPr/>
      </dsp:nvSpPr>
      <dsp:spPr>
        <a:xfrm>
          <a:off x="9029457" y="2656839"/>
          <a:ext cx="2598607" cy="2351317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Обеспечение радиационной безопасности при выполнении цикла производства, контроля качества и фасовки РФЛП</a:t>
          </a:r>
          <a:endParaRPr lang="ru-RU" sz="1800" kern="1200" dirty="0"/>
        </a:p>
      </dsp:txBody>
      <dsp:txXfrm>
        <a:off x="9029457" y="2656839"/>
        <a:ext cx="2598607" cy="2351317"/>
      </dsp:txXfrm>
    </dsp:sp>
  </dsp:spTree>
</dsp:drawing>
</file>

<file path=ppt/diagrams/drawing1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9333562-3714-47DD-BB55-35531A9BB6DC}">
      <dsp:nvSpPr>
        <dsp:cNvPr id="0" name=""/>
        <dsp:cNvSpPr/>
      </dsp:nvSpPr>
      <dsp:spPr>
        <a:xfrm>
          <a:off x="0" y="1780569"/>
          <a:ext cx="3557807" cy="22194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Внести изменения и дополнения</a:t>
          </a:r>
          <a:endParaRPr lang="ru-RU" sz="3600" kern="1200" dirty="0"/>
        </a:p>
      </dsp:txBody>
      <dsp:txXfrm>
        <a:off x="0" y="1780569"/>
        <a:ext cx="3557807" cy="2219412"/>
      </dsp:txXfrm>
    </dsp:sp>
    <dsp:sp modelId="{2DC5D87E-66AB-4BBB-957B-EF8875B3C2E6}">
      <dsp:nvSpPr>
        <dsp:cNvPr id="0" name=""/>
        <dsp:cNvSpPr/>
      </dsp:nvSpPr>
      <dsp:spPr>
        <a:xfrm rot="19701677">
          <a:off x="3377165" y="2218312"/>
          <a:ext cx="2430808" cy="68818"/>
        </a:xfrm>
        <a:custGeom>
          <a:avLst/>
          <a:gdLst/>
          <a:ahLst/>
          <a:cxnLst/>
          <a:rect l="0" t="0" r="0" b="0"/>
          <a:pathLst>
            <a:path>
              <a:moveTo>
                <a:pt x="0" y="34409"/>
              </a:moveTo>
              <a:lnTo>
                <a:pt x="2430808" y="3440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 rot="19701677">
        <a:off x="4531799" y="2191951"/>
        <a:ext cx="121540" cy="121540"/>
      </dsp:txXfrm>
    </dsp:sp>
    <dsp:sp modelId="{760036AA-C365-4299-9617-DA58F0B777DA}">
      <dsp:nvSpPr>
        <dsp:cNvPr id="0" name=""/>
        <dsp:cNvSpPr/>
      </dsp:nvSpPr>
      <dsp:spPr>
        <a:xfrm>
          <a:off x="5627331" y="156"/>
          <a:ext cx="5815305" cy="32300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 приказ 305/2020 Об утверждении номенклатуры специальностей…., приложение 1 Раздел. Номенклатура специальностей и специализаций в области здравоохранения. Глава 4. Квалификационные характеристики должностей с высшим </a:t>
          </a:r>
          <a:r>
            <a:rPr lang="ru-RU" sz="1800" kern="1200" dirty="0" err="1" smtClean="0"/>
            <a:t>фармобразованием</a:t>
          </a:r>
          <a:r>
            <a:rPr lang="ru-RU" sz="1800" kern="1200" dirty="0" smtClean="0"/>
            <a:t>. Параграф </a:t>
          </a:r>
          <a:r>
            <a:rPr lang="en-US" sz="1800" kern="1200" dirty="0" smtClean="0"/>
            <a:t>2</a:t>
          </a:r>
          <a:r>
            <a:rPr lang="ru-RU" sz="1800" kern="1200" dirty="0" smtClean="0"/>
            <a:t>. Должностные обязанности радиационного фармацевта. Требования к квалификации- Магистратура или сертификационные курсы по радиационной фармации не менее  60 кредитов. Глава 12. Специализации работников с высшим и послевузовским фармацевтическим образованием, добавить  Радиационная фармация</a:t>
          </a:r>
          <a:endParaRPr lang="ru-RU" sz="1800" kern="1200" dirty="0"/>
        </a:p>
      </dsp:txBody>
      <dsp:txXfrm>
        <a:off x="5627331" y="156"/>
        <a:ext cx="5815305" cy="3230022"/>
      </dsp:txXfrm>
    </dsp:sp>
    <dsp:sp modelId="{C4E6C4FB-8D35-40FD-9850-C09239EF7C94}">
      <dsp:nvSpPr>
        <dsp:cNvPr id="0" name=""/>
        <dsp:cNvSpPr/>
      </dsp:nvSpPr>
      <dsp:spPr>
        <a:xfrm rot="2454987">
          <a:off x="3223230" y="3752725"/>
          <a:ext cx="2738677" cy="68818"/>
        </a:xfrm>
        <a:custGeom>
          <a:avLst/>
          <a:gdLst/>
          <a:ahLst/>
          <a:cxnLst/>
          <a:rect l="0" t="0" r="0" b="0"/>
          <a:pathLst>
            <a:path>
              <a:moveTo>
                <a:pt x="0" y="34409"/>
              </a:moveTo>
              <a:lnTo>
                <a:pt x="2738677" y="3440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2454987">
        <a:off x="4524102" y="3718668"/>
        <a:ext cx="136933" cy="136933"/>
      </dsp:txXfrm>
    </dsp:sp>
    <dsp:sp modelId="{D40ABAC6-49B5-40B0-A5C9-4B05F2157D3B}">
      <dsp:nvSpPr>
        <dsp:cNvPr id="0" name=""/>
        <dsp:cNvSpPr/>
      </dsp:nvSpPr>
      <dsp:spPr>
        <a:xfrm>
          <a:off x="5627331" y="3563090"/>
          <a:ext cx="5841183" cy="22418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В ОРК, приложение 2 – ОРК в сфере здравоохранения, раздел 2 – отраслевые процессы, 2.3. </a:t>
          </a:r>
          <a:r>
            <a:rPr lang="ru-RU" sz="2000" kern="1200" dirty="0" err="1" smtClean="0"/>
            <a:t>подотрасль</a:t>
          </a:r>
          <a:r>
            <a:rPr lang="ru-RU" sz="2000" kern="1200" dirty="0" smtClean="0"/>
            <a:t>  Фармация, подраздел 2.3.3 –деятельность в сфере обращения ЛС, специалисты профессионалы в области </a:t>
          </a:r>
          <a:r>
            <a:rPr lang="ru-RU" sz="2000" kern="1200" dirty="0" err="1" smtClean="0"/>
            <a:t>фармдеятельности</a:t>
          </a:r>
          <a:r>
            <a:rPr lang="ru-RU" sz="2000" kern="1200" dirty="0" smtClean="0"/>
            <a:t>.  Знания, умения/навыки, профессиональные компетенции радиационного фармацевта</a:t>
          </a:r>
          <a:endParaRPr lang="ru-RU" sz="2000" kern="1200" dirty="0"/>
        </a:p>
      </dsp:txBody>
      <dsp:txXfrm>
        <a:off x="5627331" y="3563090"/>
        <a:ext cx="5841183" cy="224180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15D2542-4DEF-4A89-8BBB-D0DD532A07BC}">
      <dsp:nvSpPr>
        <dsp:cNvPr id="0" name=""/>
        <dsp:cNvSpPr/>
      </dsp:nvSpPr>
      <dsp:spPr>
        <a:xfrm>
          <a:off x="0" y="385565"/>
          <a:ext cx="3710420" cy="222625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Организует работу с медицинскими работниками по оказанию информационно - консультативной помощи по вопросам рационального применения и использования лекарственных средств и медицинских изделий. </a:t>
          </a:r>
          <a:endParaRPr lang="ru-RU" sz="1800" kern="1200"/>
        </a:p>
      </dsp:txBody>
      <dsp:txXfrm>
        <a:off x="0" y="385565"/>
        <a:ext cx="3710420" cy="2226252"/>
      </dsp:txXfrm>
    </dsp:sp>
    <dsp:sp modelId="{46BB19A9-4837-4A16-9449-7F189228A34E}">
      <dsp:nvSpPr>
        <dsp:cNvPr id="0" name=""/>
        <dsp:cNvSpPr/>
      </dsp:nvSpPr>
      <dsp:spPr>
        <a:xfrm>
          <a:off x="4081462" y="385565"/>
          <a:ext cx="3710420" cy="222625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Организует и руководит работой клинико-фармацевтической службы в медицинских и фармацевтических организациях, производителей лекарственных средств и медицинских изделий и их представителей. </a:t>
          </a:r>
          <a:endParaRPr lang="ru-RU" sz="1800" kern="1200" dirty="0"/>
        </a:p>
      </dsp:txBody>
      <dsp:txXfrm>
        <a:off x="4081462" y="385565"/>
        <a:ext cx="3710420" cy="2226252"/>
      </dsp:txXfrm>
    </dsp:sp>
    <dsp:sp modelId="{5580E84D-2657-4E2D-A16D-BC65DFF81E22}">
      <dsp:nvSpPr>
        <dsp:cNvPr id="0" name=""/>
        <dsp:cNvSpPr/>
      </dsp:nvSpPr>
      <dsp:spPr>
        <a:xfrm>
          <a:off x="8162925" y="385565"/>
          <a:ext cx="3710420" cy="222625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/>
            <a:t>Проводит фармакоэкономический анализ, контроль в медицинских организациях над проведением фармакотерапии. </a:t>
          </a:r>
          <a:endParaRPr lang="ru-RU" sz="2000" kern="1200"/>
        </a:p>
      </dsp:txBody>
      <dsp:txXfrm>
        <a:off x="8162925" y="385565"/>
        <a:ext cx="3710420" cy="2226252"/>
      </dsp:txXfrm>
    </dsp:sp>
    <dsp:sp modelId="{54D7211A-0656-4AE9-9062-F687B361D0E2}">
      <dsp:nvSpPr>
        <dsp:cNvPr id="0" name=""/>
        <dsp:cNvSpPr/>
      </dsp:nvSpPr>
      <dsp:spPr>
        <a:xfrm>
          <a:off x="2040731" y="2982860"/>
          <a:ext cx="3710420" cy="222625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smtClean="0"/>
            <a:t>Ведет клинико-фармацевтическую документацию. </a:t>
          </a:r>
          <a:endParaRPr lang="ru-RU" sz="2400" kern="1200"/>
        </a:p>
      </dsp:txBody>
      <dsp:txXfrm>
        <a:off x="2040731" y="2982860"/>
        <a:ext cx="3710420" cy="2226252"/>
      </dsp:txXfrm>
    </dsp:sp>
    <dsp:sp modelId="{77ABD40B-310D-4A82-B358-639C3E214E5D}">
      <dsp:nvSpPr>
        <dsp:cNvPr id="0" name=""/>
        <dsp:cNvSpPr/>
      </dsp:nvSpPr>
      <dsp:spPr>
        <a:xfrm>
          <a:off x="6122194" y="2982860"/>
          <a:ext cx="3710420" cy="222625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smtClean="0"/>
            <a:t>Осуществляет подбор лекарственной терапии для пациентов, предлагает аналоговую замену. </a:t>
          </a:r>
          <a:endParaRPr lang="ru-RU" sz="2400" kern="1200"/>
        </a:p>
      </dsp:txBody>
      <dsp:txXfrm>
        <a:off x="6122194" y="2982860"/>
        <a:ext cx="3710420" cy="222625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C1BD6D9-1CF7-4A96-B2C4-2D406EE9AE25}">
      <dsp:nvSpPr>
        <dsp:cNvPr id="0" name=""/>
        <dsp:cNvSpPr/>
      </dsp:nvSpPr>
      <dsp:spPr>
        <a:xfrm>
          <a:off x="0" y="879763"/>
          <a:ext cx="3740727" cy="224443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Контролирует вопросы полипрогмазии при использовании лекарственных средств, соблюдение лекарственного формуляра медицинской организации. </a:t>
          </a:r>
          <a:endParaRPr lang="ru-RU" sz="1800" kern="1200"/>
        </a:p>
      </dsp:txBody>
      <dsp:txXfrm>
        <a:off x="0" y="879763"/>
        <a:ext cx="3740727" cy="2244436"/>
      </dsp:txXfrm>
    </dsp:sp>
    <dsp:sp modelId="{507E735D-801D-4B9D-AF8E-5C426BD99030}">
      <dsp:nvSpPr>
        <dsp:cNvPr id="0" name=""/>
        <dsp:cNvSpPr/>
      </dsp:nvSpPr>
      <dsp:spPr>
        <a:xfrm>
          <a:off x="4114799" y="879763"/>
          <a:ext cx="3740727" cy="224443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Участвует в организации работы формулярных комиссий, разработки лекарственных формуляров медицинских организаций и в системе </a:t>
          </a:r>
          <a:r>
            <a:rPr lang="ru-RU" sz="1800" kern="1200" dirty="0" err="1" smtClean="0"/>
            <a:t>фармаконадзора</a:t>
          </a:r>
          <a:r>
            <a:rPr lang="ru-RU" sz="1800" kern="1200" dirty="0" smtClean="0"/>
            <a:t>, организует мониторинг побочных действий лекарственных средств. </a:t>
          </a:r>
          <a:endParaRPr lang="ru-RU" sz="1800" kern="1200" dirty="0"/>
        </a:p>
      </dsp:txBody>
      <dsp:txXfrm>
        <a:off x="4114799" y="879763"/>
        <a:ext cx="3740727" cy="2244436"/>
      </dsp:txXfrm>
    </dsp:sp>
    <dsp:sp modelId="{153B4F2C-2DDD-42A5-B1F1-9B0E97E6FE12}">
      <dsp:nvSpPr>
        <dsp:cNvPr id="0" name=""/>
        <dsp:cNvSpPr/>
      </dsp:nvSpPr>
      <dsp:spPr>
        <a:xfrm>
          <a:off x="8229599" y="879763"/>
          <a:ext cx="3740727" cy="224443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/>
            <a:t>Осуществляет накопление, систематизацию и распространение фармацевтической и фармакологической информации. </a:t>
          </a:r>
          <a:endParaRPr lang="ru-RU" sz="2000" kern="1200"/>
        </a:p>
      </dsp:txBody>
      <dsp:txXfrm>
        <a:off x="8229599" y="879763"/>
        <a:ext cx="3740727" cy="2244436"/>
      </dsp:txXfrm>
    </dsp:sp>
    <dsp:sp modelId="{FE956004-3C1B-42B7-9FCA-81810423F742}">
      <dsp:nvSpPr>
        <dsp:cNvPr id="0" name=""/>
        <dsp:cNvSpPr/>
      </dsp:nvSpPr>
      <dsp:spPr>
        <a:xfrm>
          <a:off x="2057399" y="3498272"/>
          <a:ext cx="3740727" cy="224443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Организует и проводит работы с медицинскими работниками по вопросам проведения рациональной фармакотерапии и клинических испытаний лекарственных средств в медицинских организациях. </a:t>
          </a:r>
          <a:endParaRPr lang="ru-RU" sz="1800" kern="1200"/>
        </a:p>
      </dsp:txBody>
      <dsp:txXfrm>
        <a:off x="2057399" y="3498272"/>
        <a:ext cx="3740727" cy="2244436"/>
      </dsp:txXfrm>
    </dsp:sp>
    <dsp:sp modelId="{F5515368-8DCA-40B1-AE0A-12C3D8FDC41F}">
      <dsp:nvSpPr>
        <dsp:cNvPr id="0" name=""/>
        <dsp:cNvSpPr/>
      </dsp:nvSpPr>
      <dsp:spPr>
        <a:xfrm>
          <a:off x="6172199" y="3498272"/>
          <a:ext cx="3740727" cy="224443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Проводит фармацевтическую опеку населения по вопросам ответственного самолечения, лекарственного обеспечения, приобретения и применения лекарственных средств и медицинских изделий.</a:t>
          </a:r>
          <a:endParaRPr lang="ru-RU" sz="1800" kern="1200"/>
        </a:p>
      </dsp:txBody>
      <dsp:txXfrm>
        <a:off x="6172199" y="3498272"/>
        <a:ext cx="3740727" cy="224443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C46EAB7-E41F-4E7C-88AD-BA41FD772DB5}">
      <dsp:nvSpPr>
        <dsp:cNvPr id="0" name=""/>
        <dsp:cNvSpPr/>
      </dsp:nvSpPr>
      <dsp:spPr>
        <a:xfrm rot="5400000">
          <a:off x="5507979" y="-658658"/>
          <a:ext cx="4953238" cy="7514916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marR="0" lvl="1" indent="0" algn="just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400" kern="1200" dirty="0" smtClean="0"/>
            <a:t>С ростом уровня квалификации специалистов, каждый последующий уровень подразумевает выполнение функций предыдущего уровня и расширение их в соответствие с новыми компетенциями.</a:t>
          </a:r>
          <a:endParaRPr lang="ru-RU" sz="2400" kern="1200" dirty="0"/>
        </a:p>
        <a:p>
          <a:pPr marL="0" marR="0" lvl="1" indent="0" algn="just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400" kern="1200" dirty="0" smtClean="0"/>
            <a:t>Основная цель деятельности, трудовые функции, задачи в подуровнях   сформулированы в зависимости от компетенции в соответствующих подуровнях.</a:t>
          </a:r>
          <a:endParaRPr lang="ru-RU" sz="2400" kern="1200" dirty="0"/>
        </a:p>
        <a:p>
          <a:pPr marL="0" marR="0" lvl="1" indent="0" algn="just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400" kern="1200" dirty="0" smtClean="0"/>
            <a:t> Описание характера знаний, умений/навыков соответствуют компетенциям  в подуровнях. </a:t>
          </a:r>
          <a:endParaRPr lang="ru-RU" sz="2400" kern="1200" dirty="0"/>
        </a:p>
        <a:p>
          <a:pPr marL="228600" lvl="1" indent="0" algn="just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300" kern="1200" dirty="0"/>
        </a:p>
      </dsp:txBody>
      <dsp:txXfrm rot="5400000">
        <a:off x="5507979" y="-658658"/>
        <a:ext cx="4953238" cy="7514916"/>
      </dsp:txXfrm>
    </dsp:sp>
    <dsp:sp modelId="{C9EB492D-AC7D-4A82-9E93-08DCE4D63B31}">
      <dsp:nvSpPr>
        <dsp:cNvPr id="0" name=""/>
        <dsp:cNvSpPr/>
      </dsp:nvSpPr>
      <dsp:spPr>
        <a:xfrm>
          <a:off x="0" y="0"/>
          <a:ext cx="4227140" cy="6191547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Карточка профессии «Клиническая фармация»</a:t>
          </a:r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400" b="1" kern="1200" dirty="0" smtClean="0"/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kern="1200" dirty="0" smtClean="0"/>
            <a:t>Уровень 7 </a:t>
          </a:r>
          <a:endParaRPr lang="ru-RU" sz="3200" b="1" kern="1200" dirty="0" smtClean="0"/>
        </a:p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(по ОРК 7.1-7.3)</a:t>
          </a:r>
          <a:endParaRPr lang="ru-RU" sz="2400" kern="1200" dirty="0"/>
        </a:p>
      </dsp:txBody>
      <dsp:txXfrm>
        <a:off x="0" y="0"/>
        <a:ext cx="4227140" cy="6191547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C26716F-CADD-4397-9BE7-45587E893AE4}">
      <dsp:nvSpPr>
        <dsp:cNvPr id="0" name=""/>
        <dsp:cNvSpPr/>
      </dsp:nvSpPr>
      <dsp:spPr>
        <a:xfrm>
          <a:off x="5816169" y="1663715"/>
          <a:ext cx="4053177" cy="6988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9436"/>
              </a:lnTo>
              <a:lnTo>
                <a:pt x="4053177" y="349436"/>
              </a:lnTo>
              <a:lnTo>
                <a:pt x="4053177" y="69881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5ABAC2-195C-4627-B854-4AE7140BEBF5}">
      <dsp:nvSpPr>
        <dsp:cNvPr id="0" name=""/>
        <dsp:cNvSpPr/>
      </dsp:nvSpPr>
      <dsp:spPr>
        <a:xfrm>
          <a:off x="5770349" y="1663715"/>
          <a:ext cx="91440" cy="702077"/>
        </a:xfrm>
        <a:custGeom>
          <a:avLst/>
          <a:gdLst/>
          <a:ahLst/>
          <a:cxnLst/>
          <a:rect l="0" t="0" r="0" b="0"/>
          <a:pathLst>
            <a:path>
              <a:moveTo>
                <a:pt x="45819" y="0"/>
              </a:moveTo>
              <a:lnTo>
                <a:pt x="45819" y="352696"/>
              </a:lnTo>
              <a:lnTo>
                <a:pt x="45720" y="352696"/>
              </a:lnTo>
              <a:lnTo>
                <a:pt x="45720" y="70207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9BE0BB-C4F2-42BC-8D9E-A51CD882F038}">
      <dsp:nvSpPr>
        <dsp:cNvPr id="0" name=""/>
        <dsp:cNvSpPr/>
      </dsp:nvSpPr>
      <dsp:spPr>
        <a:xfrm>
          <a:off x="1816962" y="1663715"/>
          <a:ext cx="3999206" cy="701178"/>
        </a:xfrm>
        <a:custGeom>
          <a:avLst/>
          <a:gdLst/>
          <a:ahLst/>
          <a:cxnLst/>
          <a:rect l="0" t="0" r="0" b="0"/>
          <a:pathLst>
            <a:path>
              <a:moveTo>
                <a:pt x="3999206" y="0"/>
              </a:moveTo>
              <a:lnTo>
                <a:pt x="3999206" y="351798"/>
              </a:lnTo>
              <a:lnTo>
                <a:pt x="0" y="351798"/>
              </a:lnTo>
              <a:lnTo>
                <a:pt x="0" y="70117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B1BC1A-8030-416B-9BB0-D61C5C36F62D}">
      <dsp:nvSpPr>
        <dsp:cNvPr id="0" name=""/>
        <dsp:cNvSpPr/>
      </dsp:nvSpPr>
      <dsp:spPr>
        <a:xfrm>
          <a:off x="3349344" y="0"/>
          <a:ext cx="4933648" cy="16637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Цель деятельности в подуровнях КП КФ</a:t>
          </a:r>
        </a:p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(Уровень 7 по ОРК)</a:t>
          </a:r>
          <a:endParaRPr lang="ru-RU" sz="2400" kern="1200" dirty="0"/>
        </a:p>
      </dsp:txBody>
      <dsp:txXfrm>
        <a:off x="3349344" y="0"/>
        <a:ext cx="4933648" cy="1663715"/>
      </dsp:txXfrm>
    </dsp:sp>
    <dsp:sp modelId="{81333DAF-B0D7-492C-9B0D-0BD0E71EB953}">
      <dsp:nvSpPr>
        <dsp:cNvPr id="0" name=""/>
        <dsp:cNvSpPr/>
      </dsp:nvSpPr>
      <dsp:spPr>
        <a:xfrm>
          <a:off x="153247" y="2364894"/>
          <a:ext cx="3327431" cy="419086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100" b="1" kern="1200" dirty="0" smtClean="0"/>
            <a:t>7.1 </a:t>
          </a:r>
          <a:r>
            <a:rPr lang="ru-RU" sz="2100" kern="1200" dirty="0" smtClean="0"/>
            <a:t>Участие в работе клинико-фармацевтической службы в медицинских и фармацевтических организациях.</a:t>
          </a:r>
        </a:p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0" kern="1200" dirty="0" smtClean="0"/>
            <a:t>Консультативная </a:t>
          </a:r>
          <a:r>
            <a:rPr lang="ru-RU" sz="2100" kern="1200" dirty="0" smtClean="0"/>
            <a:t>помощь медицинским и фармацевтическим работникам, пациентам в области рационального использования лекарственных средств. </a:t>
          </a:r>
          <a:endParaRPr lang="ru-RU" sz="2100" kern="1200" dirty="0"/>
        </a:p>
      </dsp:txBody>
      <dsp:txXfrm>
        <a:off x="153247" y="2364894"/>
        <a:ext cx="3327431" cy="4190866"/>
      </dsp:txXfrm>
    </dsp:sp>
    <dsp:sp modelId="{07A7E67B-807C-4484-B460-489F9ACEC599}">
      <dsp:nvSpPr>
        <dsp:cNvPr id="0" name=""/>
        <dsp:cNvSpPr/>
      </dsp:nvSpPr>
      <dsp:spPr>
        <a:xfrm>
          <a:off x="4152353" y="2365792"/>
          <a:ext cx="3327431" cy="422745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7.2</a:t>
          </a:r>
          <a:r>
            <a:rPr lang="ru-RU" sz="2100" kern="1200" dirty="0" smtClean="0"/>
            <a:t> Организационное обеспечение деятельности служб и отделов/отделений клинической фармации в медицинских и фармацевтических организациях. Консультативная помощь медицинским и фармацевтическим работникам,  пациентам в области рационального использования лекарственных средств</a:t>
          </a:r>
          <a:endParaRPr lang="ru-RU" sz="2100" kern="1200" dirty="0"/>
        </a:p>
      </dsp:txBody>
      <dsp:txXfrm>
        <a:off x="4152353" y="2365792"/>
        <a:ext cx="3327431" cy="4227451"/>
      </dsp:txXfrm>
    </dsp:sp>
    <dsp:sp modelId="{DA2419FB-AE5A-495C-B5BB-8652B6F77CD2}">
      <dsp:nvSpPr>
        <dsp:cNvPr id="0" name=""/>
        <dsp:cNvSpPr/>
      </dsp:nvSpPr>
      <dsp:spPr>
        <a:xfrm>
          <a:off x="8205630" y="2362531"/>
          <a:ext cx="3327431" cy="412183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7.3.</a:t>
          </a:r>
          <a:r>
            <a:rPr lang="ru-RU" sz="2100" kern="1200" dirty="0" smtClean="0"/>
            <a:t> Анализ и экспертная оценка  фармакотерапии в целях обеспечения безопасного, рационального и эффективного лечения пациентов</a:t>
          </a:r>
          <a:r>
            <a:rPr lang="kk-KZ" sz="2100" kern="1200" dirty="0" smtClean="0"/>
            <a:t>. Организация  мерроприятий по профилактике медикаментозных ошибок и рациональному использованию лекарственных средств.</a:t>
          </a:r>
          <a:endParaRPr lang="ru-RU" sz="2100" kern="1200" dirty="0"/>
        </a:p>
      </dsp:txBody>
      <dsp:txXfrm>
        <a:off x="8205630" y="2362531"/>
        <a:ext cx="3327431" cy="4121838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B5E737F-4B89-4FFC-A458-7E1AA3A69D60}">
      <dsp:nvSpPr>
        <dsp:cNvPr id="0" name=""/>
        <dsp:cNvSpPr/>
      </dsp:nvSpPr>
      <dsp:spPr>
        <a:xfrm>
          <a:off x="0" y="212778"/>
          <a:ext cx="11804073" cy="1392704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0" kern="1200" dirty="0" smtClean="0"/>
            <a:t>7.1 Участие в работе клинико-фармацевтической службы и консультативная </a:t>
          </a:r>
          <a:r>
            <a:rPr lang="ru-RU" sz="2800" kern="1200" dirty="0" smtClean="0"/>
            <a:t>помощь медицинским и фармацевтическим работникам, пациентам в области рационального использования лекарственных средств </a:t>
          </a:r>
          <a:endParaRPr lang="ru-RU" sz="2800" kern="1200" dirty="0"/>
        </a:p>
      </dsp:txBody>
      <dsp:txXfrm>
        <a:off x="0" y="212778"/>
        <a:ext cx="11804073" cy="1392704"/>
      </dsp:txXfrm>
    </dsp:sp>
    <dsp:sp modelId="{5D866B8E-08DE-4083-B325-8C0964BE6E61}">
      <dsp:nvSpPr>
        <dsp:cNvPr id="0" name=""/>
        <dsp:cNvSpPr/>
      </dsp:nvSpPr>
      <dsp:spPr>
        <a:xfrm>
          <a:off x="1440" y="1890032"/>
          <a:ext cx="2360238" cy="411978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Трудовая функция 1 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Участие в работе клинико-фармацевтической службы в медицинских и фармацевтических организациях (департаментов клинической фармации в ЛПО).</a:t>
          </a:r>
          <a:endParaRPr lang="ru-RU" sz="2000" kern="1200" dirty="0"/>
        </a:p>
      </dsp:txBody>
      <dsp:txXfrm>
        <a:off x="1440" y="1890032"/>
        <a:ext cx="2360238" cy="4119787"/>
      </dsp:txXfrm>
    </dsp:sp>
    <dsp:sp modelId="{AF7D09B9-9A58-4742-BDE5-8E1A92358183}">
      <dsp:nvSpPr>
        <dsp:cNvPr id="0" name=""/>
        <dsp:cNvSpPr/>
      </dsp:nvSpPr>
      <dsp:spPr>
        <a:xfrm>
          <a:off x="2361679" y="1890032"/>
          <a:ext cx="2360238" cy="411978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Трудовая функция 2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 </a:t>
          </a:r>
          <a:r>
            <a:rPr lang="kk-KZ" sz="2000" kern="1200" dirty="0" smtClean="0"/>
            <a:t>Участие в оказании </a:t>
          </a:r>
          <a:r>
            <a:rPr lang="ru-RU" sz="2000" kern="1200" dirty="0" smtClean="0"/>
            <a:t>КП </a:t>
          </a:r>
          <a:r>
            <a:rPr lang="kk-KZ" sz="2000" kern="1200" dirty="0" smtClean="0"/>
            <a:t>медицинским работникам </a:t>
          </a:r>
          <a:r>
            <a:rPr lang="ru-RU" sz="2000" kern="1200" dirty="0" smtClean="0"/>
            <a:t>по вопросам рационального использования ЛС и М</a:t>
          </a:r>
          <a:r>
            <a:rPr lang="ru-RU" sz="1700" kern="1200" dirty="0" smtClean="0"/>
            <a:t>И.</a:t>
          </a:r>
          <a:endParaRPr lang="ru-RU" sz="1700" kern="1200" dirty="0"/>
        </a:p>
      </dsp:txBody>
      <dsp:txXfrm>
        <a:off x="2361679" y="1890032"/>
        <a:ext cx="2360238" cy="4119787"/>
      </dsp:txXfrm>
    </dsp:sp>
    <dsp:sp modelId="{ABCB8498-C40B-4E17-BD76-CA425583612F}">
      <dsp:nvSpPr>
        <dsp:cNvPr id="0" name=""/>
        <dsp:cNvSpPr/>
      </dsp:nvSpPr>
      <dsp:spPr>
        <a:xfrm>
          <a:off x="4721917" y="1890032"/>
          <a:ext cx="2360238" cy="411978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Трудовая функция 3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Участие в оказании КП пациентам по вопросам рационального использования ЛС и МИ.</a:t>
          </a:r>
          <a:endParaRPr lang="ru-RU" sz="2000" kern="1200" dirty="0"/>
        </a:p>
      </dsp:txBody>
      <dsp:txXfrm>
        <a:off x="4721917" y="1890032"/>
        <a:ext cx="2360238" cy="4119787"/>
      </dsp:txXfrm>
    </dsp:sp>
    <dsp:sp modelId="{B7297EA5-128B-4194-84A7-E5E05979A0D1}">
      <dsp:nvSpPr>
        <dsp:cNvPr id="0" name=""/>
        <dsp:cNvSpPr/>
      </dsp:nvSpPr>
      <dsp:spPr>
        <a:xfrm>
          <a:off x="7082155" y="1890032"/>
          <a:ext cx="2360238" cy="411978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Трудовая функция 4 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Участие в организации, функционировании и поддержании формулярной системы в медицинской организации.</a:t>
          </a:r>
          <a:endParaRPr lang="ru-RU" sz="2000" kern="1200" dirty="0"/>
        </a:p>
      </dsp:txBody>
      <dsp:txXfrm>
        <a:off x="7082155" y="1890032"/>
        <a:ext cx="2360238" cy="4119787"/>
      </dsp:txXfrm>
    </dsp:sp>
    <dsp:sp modelId="{4D0DD499-22BF-40A9-BD5F-3BF1C53B8A6A}">
      <dsp:nvSpPr>
        <dsp:cNvPr id="0" name=""/>
        <dsp:cNvSpPr/>
      </dsp:nvSpPr>
      <dsp:spPr>
        <a:xfrm>
          <a:off x="9443834" y="1904080"/>
          <a:ext cx="2360238" cy="411978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Трудовая функция 5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Участие в организации </a:t>
          </a:r>
          <a:r>
            <a:rPr lang="ru-RU" sz="2000" kern="1200" dirty="0" err="1" smtClean="0"/>
            <a:t>фармаконадзора</a:t>
          </a:r>
          <a:r>
            <a:rPr lang="ru-RU" sz="2000" kern="1200" dirty="0" smtClean="0"/>
            <a:t> и проведение мониторинга безопасности применения лекарственных средств в медицинской организации.</a:t>
          </a:r>
          <a:endParaRPr lang="ru-RU" sz="2000" kern="1200" dirty="0"/>
        </a:p>
      </dsp:txBody>
      <dsp:txXfrm>
        <a:off x="9443834" y="1904080"/>
        <a:ext cx="2360238" cy="4119787"/>
      </dsp:txXfrm>
    </dsp:sp>
    <dsp:sp modelId="{1D5204A7-6EAE-4008-8F02-D213A6EF6F28}">
      <dsp:nvSpPr>
        <dsp:cNvPr id="0" name=""/>
        <dsp:cNvSpPr/>
      </dsp:nvSpPr>
      <dsp:spPr>
        <a:xfrm flipV="1">
          <a:off x="0" y="6150826"/>
          <a:ext cx="11804073" cy="175741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43C0DC1-8CBE-4A8B-9289-A65B314FDB0F}">
      <dsp:nvSpPr>
        <dsp:cNvPr id="0" name=""/>
        <dsp:cNvSpPr/>
      </dsp:nvSpPr>
      <dsp:spPr>
        <a:xfrm>
          <a:off x="209" y="0"/>
          <a:ext cx="2195133" cy="6262254"/>
        </a:xfrm>
        <a:prstGeom prst="roundRect">
          <a:avLst>
            <a:gd name="adj" fmla="val 10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/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/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Трудовая функция 1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Участие в работе клинико-фармацевтической службы в медицинских и фармацевтических организациях</a:t>
          </a:r>
          <a:endParaRPr lang="ru-RU" sz="1800" kern="1200" dirty="0"/>
        </a:p>
      </dsp:txBody>
      <dsp:txXfrm>
        <a:off x="209" y="0"/>
        <a:ext cx="2195133" cy="1878676"/>
      </dsp:txXfrm>
    </dsp:sp>
    <dsp:sp modelId="{7536EA25-103C-4A2E-8932-6780DFA0674B}">
      <dsp:nvSpPr>
        <dsp:cNvPr id="0" name=""/>
        <dsp:cNvSpPr/>
      </dsp:nvSpPr>
      <dsp:spPr>
        <a:xfrm>
          <a:off x="64271" y="2493845"/>
          <a:ext cx="2032483" cy="18150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Задача 1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Участие в организации работы отдела клинической фармации  в медицинской организации</a:t>
          </a:r>
          <a:endParaRPr lang="ru-RU" sz="1600" kern="1200" dirty="0"/>
        </a:p>
      </dsp:txBody>
      <dsp:txXfrm>
        <a:off x="64271" y="2493845"/>
        <a:ext cx="2032483" cy="1815020"/>
      </dsp:txXfrm>
    </dsp:sp>
    <dsp:sp modelId="{00579444-CD13-45B5-8A36-34C4B7C73C06}">
      <dsp:nvSpPr>
        <dsp:cNvPr id="0" name=""/>
        <dsp:cNvSpPr/>
      </dsp:nvSpPr>
      <dsp:spPr>
        <a:xfrm>
          <a:off x="2359977" y="0"/>
          <a:ext cx="2246170" cy="6262254"/>
        </a:xfrm>
        <a:prstGeom prst="roundRect">
          <a:avLst>
            <a:gd name="adj" fmla="val 10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k-KZ" sz="1600" kern="1200" dirty="0" smtClean="0"/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k-KZ" sz="1600" kern="1200" dirty="0" smtClean="0"/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k-KZ" sz="1600" kern="1200" dirty="0" smtClean="0"/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k-KZ" sz="1600" kern="1200" dirty="0" smtClean="0"/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b="1" kern="1200" dirty="0" smtClean="0"/>
            <a:t>Трудовая функция 2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kern="1200" dirty="0" smtClean="0"/>
            <a:t>Участие в оказании консультативной помощи медицинским работникам </a:t>
          </a:r>
          <a:r>
            <a:rPr lang="ru-RU" sz="1800" kern="1200" dirty="0" smtClean="0"/>
            <a:t>по вопросам рационального использования ЛС и МИ</a:t>
          </a:r>
          <a:endParaRPr lang="ru-RU" sz="1800" kern="1200" dirty="0"/>
        </a:p>
      </dsp:txBody>
      <dsp:txXfrm>
        <a:off x="2359977" y="0"/>
        <a:ext cx="2246170" cy="1878676"/>
      </dsp:txXfrm>
    </dsp:sp>
    <dsp:sp modelId="{69144D14-8D69-428F-B745-CA2202CEB985}">
      <dsp:nvSpPr>
        <dsp:cNvPr id="0" name=""/>
        <dsp:cNvSpPr/>
      </dsp:nvSpPr>
      <dsp:spPr>
        <a:xfrm>
          <a:off x="2605404" y="3048059"/>
          <a:ext cx="1788647" cy="27297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Задачи 1</a:t>
          </a:r>
          <a:r>
            <a:rPr lang="en-US" sz="2000" b="1" kern="1200" dirty="0" smtClean="0"/>
            <a:t>-</a:t>
          </a:r>
          <a:r>
            <a:rPr lang="ru-RU" sz="2000" b="1" kern="1200" dirty="0" smtClean="0"/>
            <a:t>7</a:t>
          </a:r>
          <a:endParaRPr lang="ru-RU" sz="2000" b="1" kern="1200" dirty="0"/>
        </a:p>
      </dsp:txBody>
      <dsp:txXfrm>
        <a:off x="2605404" y="3048059"/>
        <a:ext cx="1788647" cy="2729776"/>
      </dsp:txXfrm>
    </dsp:sp>
    <dsp:sp modelId="{EC7D4407-8754-4F63-A307-0C0092457039}">
      <dsp:nvSpPr>
        <dsp:cNvPr id="0" name=""/>
        <dsp:cNvSpPr/>
      </dsp:nvSpPr>
      <dsp:spPr>
        <a:xfrm>
          <a:off x="4770783" y="0"/>
          <a:ext cx="2195133" cy="6262254"/>
        </a:xfrm>
        <a:prstGeom prst="roundRect">
          <a:avLst>
            <a:gd name="adj" fmla="val 10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kk-KZ" sz="1800" b="1" kern="1200" dirty="0" smtClean="0"/>
            <a:t>Трудовая функция 3</a:t>
          </a:r>
        </a:p>
        <a:p>
          <a:pPr lvl="0" algn="ctr" defTabSz="8001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/>
            <a:t>Оказание</a:t>
          </a:r>
          <a:r>
            <a:rPr lang="en-US" sz="1800" kern="1200" dirty="0" smtClean="0"/>
            <a:t> </a:t>
          </a:r>
          <a:r>
            <a:rPr lang="ru-RU" sz="1800" kern="1200" dirty="0" err="1" smtClean="0"/>
            <a:t>конс</a:t>
          </a:r>
          <a:r>
            <a:rPr lang="ru-RU" sz="1800" kern="1200" dirty="0" smtClean="0"/>
            <a:t>. помощи пациентам по вопросам РИЛС и МИ</a:t>
          </a:r>
          <a:endParaRPr lang="ru-RU" sz="1800" kern="1200" dirty="0"/>
        </a:p>
      </dsp:txBody>
      <dsp:txXfrm>
        <a:off x="4770783" y="0"/>
        <a:ext cx="2195133" cy="1878676"/>
      </dsp:txXfrm>
    </dsp:sp>
    <dsp:sp modelId="{70CC44D5-AEDF-4CEE-A23C-A8CEE882A910}">
      <dsp:nvSpPr>
        <dsp:cNvPr id="0" name=""/>
        <dsp:cNvSpPr/>
      </dsp:nvSpPr>
      <dsp:spPr>
        <a:xfrm>
          <a:off x="4831272" y="2120863"/>
          <a:ext cx="2130210" cy="15890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Задача 1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Консультирование пациентов по вопросам РИЛС. </a:t>
          </a:r>
          <a:r>
            <a:rPr lang="ru-RU" sz="1600" kern="1200" dirty="0" err="1" smtClean="0"/>
            <a:t>БАДов</a:t>
          </a:r>
          <a:r>
            <a:rPr lang="ru-RU" sz="1600" kern="1200" dirty="0" smtClean="0"/>
            <a:t>, витаминов, минералов</a:t>
          </a:r>
          <a:endParaRPr lang="ru-RU" sz="1600" kern="1200" dirty="0"/>
        </a:p>
      </dsp:txBody>
      <dsp:txXfrm>
        <a:off x="4831272" y="2120863"/>
        <a:ext cx="2130210" cy="1589089"/>
      </dsp:txXfrm>
    </dsp:sp>
    <dsp:sp modelId="{D6CEBEB0-0388-4F95-84F9-D18E971AC254}">
      <dsp:nvSpPr>
        <dsp:cNvPr id="0" name=""/>
        <dsp:cNvSpPr/>
      </dsp:nvSpPr>
      <dsp:spPr>
        <a:xfrm>
          <a:off x="4800119" y="3951089"/>
          <a:ext cx="2136462" cy="22607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Задача 2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Оказание </a:t>
          </a:r>
          <a:r>
            <a:rPr lang="ru-RU" sz="2000" kern="1200" dirty="0" err="1" smtClean="0"/>
            <a:t>фармацевтичес-кой</a:t>
          </a:r>
          <a:r>
            <a:rPr lang="ru-RU" sz="2000" kern="1200" dirty="0" smtClean="0"/>
            <a:t> опеки пациентам</a:t>
          </a:r>
          <a:endParaRPr lang="ru-RU" sz="2000" kern="1200" dirty="0"/>
        </a:p>
      </dsp:txBody>
      <dsp:txXfrm>
        <a:off x="4800119" y="3951089"/>
        <a:ext cx="2136462" cy="2260786"/>
      </dsp:txXfrm>
    </dsp:sp>
    <dsp:sp modelId="{051DD1FE-076F-4772-891F-F69731CDB660}">
      <dsp:nvSpPr>
        <dsp:cNvPr id="0" name=""/>
        <dsp:cNvSpPr/>
      </dsp:nvSpPr>
      <dsp:spPr>
        <a:xfrm>
          <a:off x="7130552" y="0"/>
          <a:ext cx="2195133" cy="6262254"/>
        </a:xfrm>
        <a:prstGeom prst="roundRect">
          <a:avLst>
            <a:gd name="adj" fmla="val 10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/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k-KZ" sz="1600" kern="1200" dirty="0" smtClean="0"/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b="1" kern="1200" dirty="0" smtClean="0"/>
            <a:t>Трудовая функция 4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Участие в организации, функционировании и поддержании формулярной системы в медицинской организации</a:t>
          </a:r>
          <a:endParaRPr lang="ru-RU" sz="1800" kern="1200" dirty="0"/>
        </a:p>
      </dsp:txBody>
      <dsp:txXfrm>
        <a:off x="7130552" y="0"/>
        <a:ext cx="2195133" cy="1878676"/>
      </dsp:txXfrm>
    </dsp:sp>
    <dsp:sp modelId="{609A9151-74E7-4202-B4BE-0F63F647AE32}">
      <dsp:nvSpPr>
        <dsp:cNvPr id="0" name=""/>
        <dsp:cNvSpPr/>
      </dsp:nvSpPr>
      <dsp:spPr>
        <a:xfrm>
          <a:off x="7235997" y="2438100"/>
          <a:ext cx="1989827" cy="37823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Задача 1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Участие в формировании лекарственного формуляра медицинской организации</a:t>
          </a:r>
          <a:endParaRPr lang="ru-RU" sz="2000" kern="1200" dirty="0"/>
        </a:p>
      </dsp:txBody>
      <dsp:txXfrm>
        <a:off x="7235997" y="2438100"/>
        <a:ext cx="1989827" cy="3782316"/>
      </dsp:txXfrm>
    </dsp:sp>
    <dsp:sp modelId="{72BD6311-BD7F-41FF-9B76-678F89A50243}">
      <dsp:nvSpPr>
        <dsp:cNvPr id="0" name=""/>
        <dsp:cNvSpPr/>
      </dsp:nvSpPr>
      <dsp:spPr>
        <a:xfrm>
          <a:off x="9625725" y="0"/>
          <a:ext cx="2195133" cy="6262254"/>
        </a:xfrm>
        <a:prstGeom prst="roundRect">
          <a:avLst>
            <a:gd name="adj" fmla="val 10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 smtClean="0"/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 smtClean="0"/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k-KZ" sz="1600" kern="1200" dirty="0" smtClean="0"/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k-KZ" sz="1600" kern="1200" dirty="0" smtClean="0"/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b="1" kern="1200" dirty="0" smtClean="0"/>
            <a:t>Трудовая функция 5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Участие в организации </a:t>
          </a:r>
          <a:r>
            <a:rPr lang="ru-RU" sz="1800" kern="1200" dirty="0" err="1" smtClean="0"/>
            <a:t>фармаконадзора</a:t>
          </a:r>
          <a:r>
            <a:rPr lang="ru-RU" sz="1800" kern="1200" dirty="0" smtClean="0"/>
            <a:t> и проведение мониторинга безопасности применения лекарственных средств в медицинской организации</a:t>
          </a:r>
          <a:endParaRPr lang="ru-RU" sz="1800" kern="1200" dirty="0"/>
        </a:p>
      </dsp:txBody>
      <dsp:txXfrm>
        <a:off x="9625725" y="0"/>
        <a:ext cx="2195133" cy="1878676"/>
      </dsp:txXfrm>
    </dsp:sp>
    <dsp:sp modelId="{BE9D9E17-B1AE-47D5-B285-E027A1250CE3}">
      <dsp:nvSpPr>
        <dsp:cNvPr id="0" name=""/>
        <dsp:cNvSpPr/>
      </dsp:nvSpPr>
      <dsp:spPr>
        <a:xfrm>
          <a:off x="9490530" y="3200910"/>
          <a:ext cx="2465942" cy="30177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Задача 1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Участие в организации </a:t>
          </a:r>
          <a:r>
            <a:rPr lang="ru-RU" sz="2000" kern="1200" dirty="0" err="1" smtClean="0"/>
            <a:t>фармаконадзора</a:t>
          </a:r>
          <a:r>
            <a:rPr lang="ru-RU" sz="2000" kern="1200" dirty="0" smtClean="0"/>
            <a:t> и проведение мониторинга безопасности применения ЛС в медицинской организации  </a:t>
          </a:r>
          <a:endParaRPr lang="ru-RU" sz="2000" kern="1200" dirty="0"/>
        </a:p>
      </dsp:txBody>
      <dsp:txXfrm>
        <a:off x="9490530" y="3200910"/>
        <a:ext cx="2465942" cy="3017701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44BADE1-EA52-47E6-BA4E-66E3EB8D9023}">
      <dsp:nvSpPr>
        <dsp:cNvPr id="0" name=""/>
        <dsp:cNvSpPr/>
      </dsp:nvSpPr>
      <dsp:spPr>
        <a:xfrm>
          <a:off x="0" y="0"/>
          <a:ext cx="11859491" cy="152640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800" b="1" kern="1200" dirty="0" smtClean="0"/>
            <a:t>Трудовая функция 2. </a:t>
          </a:r>
          <a:r>
            <a:rPr lang="kk-KZ" sz="2800" kern="1200" dirty="0" smtClean="0"/>
            <a:t>Участие в оказании консультативной помощи медицинским работникам </a:t>
          </a:r>
          <a:r>
            <a:rPr lang="ru-RU" sz="2800" kern="1200" dirty="0" smtClean="0"/>
            <a:t>по вопросам рационального использования ЛС и МИ</a:t>
          </a:r>
          <a:endParaRPr lang="ru-RU" sz="2800" kern="1200" dirty="0"/>
        </a:p>
      </dsp:txBody>
      <dsp:txXfrm>
        <a:off x="0" y="0"/>
        <a:ext cx="11859491" cy="1526400"/>
      </dsp:txXfrm>
    </dsp:sp>
    <dsp:sp modelId="{24FD8194-31B9-46F1-93BC-BA2331BFB6C6}">
      <dsp:nvSpPr>
        <dsp:cNvPr id="0" name=""/>
        <dsp:cNvSpPr/>
      </dsp:nvSpPr>
      <dsp:spPr>
        <a:xfrm>
          <a:off x="0" y="1398265"/>
          <a:ext cx="11859491" cy="532118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Консультирование медицинских работников  по вопросам РИЛС и МИ с позиции доказательной медицины</a:t>
          </a:r>
          <a:endParaRPr lang="ru-RU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Консультирование медицинских работников  по вопросам выявления взаимодействий ЛС между собой, с </a:t>
          </a:r>
          <a:r>
            <a:rPr lang="ru-RU" sz="2000" kern="1200" dirty="0" err="1" smtClean="0"/>
            <a:t>БАДами</a:t>
          </a:r>
          <a:r>
            <a:rPr lang="ru-RU" sz="2000" kern="1200" dirty="0" smtClean="0"/>
            <a:t>,  пищевыми продуктами, алкоголем</a:t>
          </a:r>
          <a:endParaRPr lang="ru-RU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Консультирование медицинских работников  по вопросам</a:t>
          </a:r>
          <a:r>
            <a:rPr lang="ru-RU" sz="2000" i="1" kern="1200" dirty="0" smtClean="0"/>
            <a:t>  </a:t>
          </a:r>
          <a:r>
            <a:rPr lang="ru-RU" sz="2000" kern="1200" dirty="0" smtClean="0"/>
            <a:t>выявления </a:t>
          </a:r>
          <a:r>
            <a:rPr lang="ru-RU" sz="2000" kern="1200" dirty="0" err="1" smtClean="0"/>
            <a:t>полипрагмазии</a:t>
          </a:r>
          <a:r>
            <a:rPr lang="ru-RU" sz="2000" kern="1200" dirty="0" smtClean="0"/>
            <a:t> и назначения ЛС без достаточного обоснования</a:t>
          </a:r>
          <a:endParaRPr lang="ru-RU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2000" kern="1200" dirty="0" smtClean="0"/>
            <a:t>Консультирование медицинских работников в случае назначения ЛС </a:t>
          </a:r>
          <a:r>
            <a:rPr lang="ru-RU" sz="2000" kern="1200" dirty="0" smtClean="0"/>
            <a:t> с нарушением инструкции по медицинскому применению (</a:t>
          </a:r>
          <a:r>
            <a:rPr lang="ru-RU" sz="2000" kern="1200" dirty="0" err="1" smtClean="0"/>
            <a:t>off-label</a:t>
          </a:r>
          <a:r>
            <a:rPr lang="ru-RU" sz="2000" kern="1200" dirty="0" smtClean="0"/>
            <a:t>,«вне инструкции»),</a:t>
          </a:r>
          <a:r>
            <a:rPr lang="kk-KZ" sz="2000" kern="1200" dirty="0" smtClean="0"/>
            <a:t> а также ЛС с недоказанной эффективностью</a:t>
          </a:r>
          <a:endParaRPr lang="ru-RU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Консультирование медработников по вопросам рационального выбора противомикробных  препаратов</a:t>
          </a:r>
          <a:endParaRPr lang="ru-RU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Консультирование медработников по вопросам применения радиофармацевтических препаратов для диагностики и лечения заболеваний</a:t>
          </a:r>
          <a:endParaRPr lang="ru-RU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Консультирование медицинских работников  по вопросам</a:t>
          </a:r>
          <a:r>
            <a:rPr lang="ru-RU" sz="2000" i="1" kern="1200" dirty="0" smtClean="0"/>
            <a:t>   </a:t>
          </a:r>
          <a:r>
            <a:rPr lang="ru-RU" sz="2000" kern="1200" dirty="0" smtClean="0"/>
            <a:t>выбора ЛС, способов их введения и применения, режима дозирования у</a:t>
          </a:r>
          <a:r>
            <a:rPr lang="kk-KZ" sz="2000" kern="1200" dirty="0" smtClean="0"/>
            <a:t> особых категорий пациентов</a:t>
          </a:r>
          <a:endParaRPr lang="ru-RU" sz="2000" kern="1200" dirty="0"/>
        </a:p>
      </dsp:txBody>
      <dsp:txXfrm>
        <a:off x="0" y="1398265"/>
        <a:ext cx="11859491" cy="5321189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B6EE392-EFBE-45DB-80AE-69E0E65D2625}">
      <dsp:nvSpPr>
        <dsp:cNvPr id="0" name=""/>
        <dsp:cNvSpPr/>
      </dsp:nvSpPr>
      <dsp:spPr>
        <a:xfrm>
          <a:off x="0" y="0"/>
          <a:ext cx="11430000" cy="1841269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just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7.2</a:t>
          </a:r>
          <a:r>
            <a:rPr lang="ru-RU" sz="2800" kern="1200" dirty="0" smtClean="0"/>
            <a:t> </a:t>
          </a:r>
          <a:r>
            <a:rPr lang="ru-RU" sz="2400" kern="1200" dirty="0" smtClean="0"/>
            <a:t>Организационное обеспечение деятельности служб и отделов/отделений клинической фармации в медицинских и фармацевтических организациях. Консультативная помощь медицинским и фармацевтическим работникам,  пациентам в области рационального использования лекарственных средств</a:t>
          </a:r>
          <a:endParaRPr lang="ru-RU" sz="2400" kern="1200" dirty="0"/>
        </a:p>
      </dsp:txBody>
      <dsp:txXfrm>
        <a:off x="0" y="0"/>
        <a:ext cx="11430000" cy="1841269"/>
      </dsp:txXfrm>
    </dsp:sp>
    <dsp:sp modelId="{2C54D54E-656F-4503-93FE-B94193A131B2}">
      <dsp:nvSpPr>
        <dsp:cNvPr id="0" name=""/>
        <dsp:cNvSpPr/>
      </dsp:nvSpPr>
      <dsp:spPr>
        <a:xfrm>
          <a:off x="0" y="1841269"/>
          <a:ext cx="5715000" cy="38666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1-5 трудовые функции самостоятельно</a:t>
          </a:r>
          <a:endParaRPr lang="ru-RU" sz="3200" kern="1200" dirty="0"/>
        </a:p>
      </dsp:txBody>
      <dsp:txXfrm>
        <a:off x="0" y="1841269"/>
        <a:ext cx="5715000" cy="3866665"/>
      </dsp:txXfrm>
    </dsp:sp>
    <dsp:sp modelId="{314D87AD-53A1-46D5-AF86-5E1242C0A880}">
      <dsp:nvSpPr>
        <dsp:cNvPr id="0" name=""/>
        <dsp:cNvSpPr/>
      </dsp:nvSpPr>
      <dsp:spPr>
        <a:xfrm>
          <a:off x="5715000" y="1841269"/>
          <a:ext cx="5715000" cy="38666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Трудовая функция 6.</a:t>
          </a:r>
        </a:p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Оказание консультативной помощи на основе подходов персонализированной медицины</a:t>
          </a:r>
          <a:endParaRPr lang="ru-RU" sz="3200" kern="1200" dirty="0"/>
        </a:p>
      </dsp:txBody>
      <dsp:txXfrm>
        <a:off x="5715000" y="1841269"/>
        <a:ext cx="5715000" cy="3866665"/>
      </dsp:txXfrm>
    </dsp:sp>
    <dsp:sp modelId="{8A34EDC8-D4D8-4285-BB97-2A2BDE2E9A99}">
      <dsp:nvSpPr>
        <dsp:cNvPr id="0" name=""/>
        <dsp:cNvSpPr/>
      </dsp:nvSpPr>
      <dsp:spPr>
        <a:xfrm>
          <a:off x="0" y="5707934"/>
          <a:ext cx="11430000" cy="429629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74BE31-D57D-4D91-BE65-087DA3C8CBA2}" type="datetimeFigureOut">
              <a:rPr lang="ru-RU" smtClean="0"/>
              <a:pPr/>
              <a:t>16.02.2024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87CBEF-F5E0-4F3B-BACE-00DC7FC56C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81353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7CBEF-F5E0-4F3B-BACE-00DC7FC56C89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8266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D9A7C-0C15-4BF6-8C3C-BBA7C3BCE1CB}" type="datetimeFigureOut">
              <a:rPr lang="ru-RU" smtClean="0"/>
              <a:pPr/>
              <a:t>16.02.2024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1A40-C5AB-43CE-93B2-2F405D0AA0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53457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D9A7C-0C15-4BF6-8C3C-BBA7C3BCE1CB}" type="datetimeFigureOut">
              <a:rPr lang="ru-RU" smtClean="0"/>
              <a:pPr/>
              <a:t>16.02.2024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1A40-C5AB-43CE-93B2-2F405D0AA0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99894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D9A7C-0C15-4BF6-8C3C-BBA7C3BCE1CB}" type="datetimeFigureOut">
              <a:rPr lang="ru-RU" smtClean="0"/>
              <a:pPr/>
              <a:t>16.02.2024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1A40-C5AB-43CE-93B2-2F405D0AA0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71458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D9A7C-0C15-4BF6-8C3C-BBA7C3BCE1CB}" type="datetimeFigureOut">
              <a:rPr lang="ru-RU" smtClean="0"/>
              <a:pPr/>
              <a:t>16.02.2024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1A40-C5AB-43CE-93B2-2F405D0AA0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051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D9A7C-0C15-4BF6-8C3C-BBA7C3BCE1CB}" type="datetimeFigureOut">
              <a:rPr lang="ru-RU" smtClean="0"/>
              <a:pPr/>
              <a:t>16.02.2024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1A40-C5AB-43CE-93B2-2F405D0AA0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4547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D9A7C-0C15-4BF6-8C3C-BBA7C3BCE1CB}" type="datetimeFigureOut">
              <a:rPr lang="ru-RU" smtClean="0"/>
              <a:pPr/>
              <a:t>16.02.2024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1A40-C5AB-43CE-93B2-2F405D0AA0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05044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D9A7C-0C15-4BF6-8C3C-BBA7C3BCE1CB}" type="datetimeFigureOut">
              <a:rPr lang="ru-RU" smtClean="0"/>
              <a:pPr/>
              <a:t>16.02.2024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1A40-C5AB-43CE-93B2-2F405D0AA0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37987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D9A7C-0C15-4BF6-8C3C-BBA7C3BCE1CB}" type="datetimeFigureOut">
              <a:rPr lang="ru-RU" smtClean="0"/>
              <a:pPr/>
              <a:t>16.02.2024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1A40-C5AB-43CE-93B2-2F405D0AA0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6141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D9A7C-0C15-4BF6-8C3C-BBA7C3BCE1CB}" type="datetimeFigureOut">
              <a:rPr lang="ru-RU" smtClean="0"/>
              <a:pPr/>
              <a:t>16.02.2024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1A40-C5AB-43CE-93B2-2F405D0AA0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51990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D9A7C-0C15-4BF6-8C3C-BBA7C3BCE1CB}" type="datetimeFigureOut">
              <a:rPr lang="ru-RU" smtClean="0"/>
              <a:pPr/>
              <a:t>16.02.2024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1A40-C5AB-43CE-93B2-2F405D0AA0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99874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D9A7C-0C15-4BF6-8C3C-BBA7C3BCE1CB}" type="datetimeFigureOut">
              <a:rPr lang="ru-RU" smtClean="0"/>
              <a:pPr/>
              <a:t>16.02.2024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1A40-C5AB-43CE-93B2-2F405D0AA0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55213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D9A7C-0C15-4BF6-8C3C-BBA7C3BCE1CB}" type="datetimeFigureOut">
              <a:rPr lang="ru-RU" smtClean="0"/>
              <a:pPr/>
              <a:t>16.02.2024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01A40-C5AB-43CE-93B2-2F405D0AA0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58158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7" Type="http://schemas.openxmlformats.org/officeDocument/2006/relationships/image" Target="../media/image2.jpeg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17.xml"/><Relationship Id="rId7" Type="http://schemas.openxmlformats.org/officeDocument/2006/relationships/image" Target="../media/image3.png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/>
              <a:t>Медицинский университет Астана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418" y="5763930"/>
            <a:ext cx="12081164" cy="692294"/>
          </a:xfrm>
        </p:spPr>
        <p:txBody>
          <a:bodyPr>
            <a:noAutofit/>
          </a:bodyPr>
          <a:lstStyle/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 smtClean="0"/>
              <a:t>                                                                                                                Руководитель рабочей группы по разработке КП: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 smtClean="0"/>
              <a:t>                                                                                                                             </a:t>
            </a:r>
            <a:r>
              <a:rPr lang="ru-RU" sz="2000" b="1" dirty="0" err="1" smtClean="0"/>
              <a:t>Арыстанова</a:t>
            </a:r>
            <a:r>
              <a:rPr lang="ru-RU" sz="2000" b="1" dirty="0" smtClean="0"/>
              <a:t> Т.А.</a:t>
            </a:r>
            <a:r>
              <a:rPr lang="en-US" sz="2000" b="1" dirty="0" smtClean="0"/>
              <a:t> </a:t>
            </a:r>
            <a:r>
              <a:rPr lang="ru-RU" sz="2000" b="1" dirty="0" smtClean="0"/>
              <a:t>д. фарм. н., профессор</a:t>
            </a:r>
            <a:endParaRPr lang="ru-RU" sz="2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68582" y="2328003"/>
            <a:ext cx="9254836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 smtClean="0"/>
              <a:t>Карточка профессии «Клиническая фармация»</a:t>
            </a:r>
          </a:p>
          <a:p>
            <a:pPr lvl="0" algn="ctr"/>
            <a:endParaRPr lang="ru-RU" sz="2800" b="1" dirty="0" smtClean="0"/>
          </a:p>
          <a:p>
            <a:pPr lvl="0" algn="ctr"/>
            <a:r>
              <a:rPr lang="ru-RU" sz="2800" b="1" dirty="0" smtClean="0"/>
              <a:t>Уровень 7 </a:t>
            </a:r>
            <a:endParaRPr lang="ru-RU" sz="3600" b="1" dirty="0" smtClean="0"/>
          </a:p>
          <a:p>
            <a:pPr lvl="0" algn="ctr"/>
            <a:r>
              <a:rPr lang="ru-RU" sz="2800" b="1" dirty="0" smtClean="0"/>
              <a:t>(по ОРК 7.1-7.3)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55474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55526734"/>
              </p:ext>
            </p:extLst>
          </p:nvPr>
        </p:nvGraphicFramePr>
        <p:xfrm>
          <a:off x="346364" y="443345"/>
          <a:ext cx="11430000" cy="61375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55475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09565383"/>
              </p:ext>
            </p:extLst>
          </p:nvPr>
        </p:nvGraphicFramePr>
        <p:xfrm>
          <a:off x="180109" y="304800"/>
          <a:ext cx="11637818" cy="62622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80724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914400" y="19887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/>
              <a:t>Предложения</a:t>
            </a:r>
            <a:r>
              <a:rPr lang="ru-RU" sz="5400" dirty="0" smtClean="0"/>
              <a:t/>
            </a:r>
            <a:br>
              <a:rPr lang="ru-RU" sz="5400" dirty="0" smtClean="0"/>
            </a:br>
            <a:endParaRPr lang="ru-RU" sz="5400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20018707"/>
              </p:ext>
            </p:extLst>
          </p:nvPr>
        </p:nvGraphicFramePr>
        <p:xfrm>
          <a:off x="332508" y="803564"/>
          <a:ext cx="11762509" cy="58050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19986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/>
              <a:t>Медицинский университет Астана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418" y="5763930"/>
            <a:ext cx="12081164" cy="69229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400" dirty="0" smtClean="0"/>
              <a:t>                                                                                                             </a:t>
            </a:r>
            <a:r>
              <a:rPr lang="ru-RU" sz="2400" dirty="0" smtClean="0"/>
              <a:t>Руководитель рабочей группы по разработке КП: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                                                                                                          </a:t>
            </a:r>
            <a:r>
              <a:rPr lang="ru-RU" sz="2400" dirty="0" err="1" smtClean="0"/>
              <a:t>Арыстанова</a:t>
            </a:r>
            <a:r>
              <a:rPr lang="ru-RU" sz="2400" dirty="0" smtClean="0"/>
              <a:t> </a:t>
            </a:r>
            <a:r>
              <a:rPr lang="ru-RU" sz="2400" dirty="0" err="1" smtClean="0"/>
              <a:t>Т.А.,д</a:t>
            </a:r>
            <a:r>
              <a:rPr lang="ru-RU" sz="2400" dirty="0" smtClean="0"/>
              <a:t>. фарм. н., профессор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68582" y="2328003"/>
            <a:ext cx="925483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i="1" dirty="0"/>
              <a:t>Карточка профессии </a:t>
            </a:r>
            <a:r>
              <a:rPr lang="ru-RU" sz="4400" b="1" i="1" dirty="0" smtClean="0"/>
              <a:t>«Радиационная фармация» </a:t>
            </a:r>
            <a:r>
              <a:rPr lang="ru-RU" sz="4400" b="1" i="1" dirty="0"/>
              <a:t/>
            </a:r>
            <a:br>
              <a:rPr lang="ru-RU" sz="4400" b="1" i="1" dirty="0"/>
            </a:b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155474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2713" y="118382"/>
            <a:ext cx="10515600" cy="1325563"/>
          </a:xfrm>
        </p:spPr>
        <p:txBody>
          <a:bodyPr/>
          <a:lstStyle/>
          <a:p>
            <a:pPr algn="ctr"/>
            <a:r>
              <a:rPr lang="ru-RU" b="1" i="1" dirty="0" smtClean="0"/>
              <a:t>НПА в области ядерной медицины</a:t>
            </a:r>
            <a:br>
              <a:rPr lang="ru-RU" b="1" i="1" dirty="0" smtClean="0"/>
            </a:br>
            <a:endParaRPr lang="ru-RU" b="1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13350983"/>
              </p:ext>
            </p:extLst>
          </p:nvPr>
        </p:nvGraphicFramePr>
        <p:xfrm>
          <a:off x="0" y="1132114"/>
          <a:ext cx="11756572" cy="55154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076405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5771" y="304800"/>
            <a:ext cx="11713029" cy="1944913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> </a:t>
            </a:r>
            <a:r>
              <a:rPr lang="ru-RU" sz="3600" b="1" dirty="0"/>
              <a:t>Должности квалификации «Радиационный фармацевт» 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>(</a:t>
            </a:r>
            <a:r>
              <a:rPr lang="ru-RU" sz="2800" dirty="0"/>
              <a:t>согласно приказу МЗ РК №6 от 10.01.2023 о ядерной медицине)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25072201"/>
              </p:ext>
            </p:extLst>
          </p:nvPr>
        </p:nvGraphicFramePr>
        <p:xfrm>
          <a:off x="145143" y="1770744"/>
          <a:ext cx="12046857" cy="386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авая фигурная скобка 6"/>
          <p:cNvSpPr/>
          <p:nvPr/>
        </p:nvSpPr>
        <p:spPr>
          <a:xfrm rot="5400000">
            <a:off x="6019800" y="-195939"/>
            <a:ext cx="297542" cy="11691257"/>
          </a:xfrm>
          <a:prstGeom prst="rightBrac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22942" y="5786847"/>
            <a:ext cx="11665858" cy="10711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>
                <a:solidFill>
                  <a:schemeClr val="tx1"/>
                </a:solidFill>
              </a:rPr>
              <a:t>Эти должности занимает специалист с высшим физико-техническим, химическим, </a:t>
            </a:r>
            <a:r>
              <a:rPr lang="ru-RU" sz="2400" b="1" i="1" dirty="0" smtClean="0">
                <a:solidFill>
                  <a:schemeClr val="tx1"/>
                </a:solidFill>
              </a:rPr>
              <a:t>биологическим, химико-технологическим </a:t>
            </a:r>
            <a:r>
              <a:rPr lang="ru-RU" sz="2400" b="1" i="1" dirty="0">
                <a:solidFill>
                  <a:schemeClr val="tx1"/>
                </a:solidFill>
              </a:rPr>
              <a:t>или фармацевтическим образованием.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45394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18020757"/>
              </p:ext>
            </p:extLst>
          </p:nvPr>
        </p:nvGraphicFramePr>
        <p:xfrm>
          <a:off x="188685" y="188686"/>
          <a:ext cx="11654971" cy="63862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Где учиться на Химика-технолога по переработке растительного сырья в  Воронеже: куда поступать, чтобы получить профессию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25143" y="3261784"/>
            <a:ext cx="6168571" cy="342280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261380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9009773"/>
              </p:ext>
            </p:extLst>
          </p:nvPr>
        </p:nvGraphicFramePr>
        <p:xfrm>
          <a:off x="145142" y="0"/>
          <a:ext cx="11800115" cy="67346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5612332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34969743"/>
              </p:ext>
            </p:extLst>
          </p:nvPr>
        </p:nvGraphicFramePr>
        <p:xfrm>
          <a:off x="188685" y="420914"/>
          <a:ext cx="11742057" cy="619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0485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90957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/>
              <a:t>Подуровни КП РФ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03876661"/>
              </p:ext>
            </p:extLst>
          </p:nvPr>
        </p:nvGraphicFramePr>
        <p:xfrm>
          <a:off x="217714" y="827315"/>
          <a:ext cx="11785600" cy="31205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43217" y="3959834"/>
            <a:ext cx="5790874" cy="28981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324600" y="3927470"/>
            <a:ext cx="5678714" cy="29628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2012289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21925827"/>
              </p:ext>
            </p:extLst>
          </p:nvPr>
        </p:nvGraphicFramePr>
        <p:xfrm>
          <a:off x="145143" y="309489"/>
          <a:ext cx="11901714" cy="28979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98CEA446-9857-4D07-82AD-C82DBA20D31A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rcRect t="5184" b="5714"/>
          <a:stretch/>
        </p:blipFill>
        <p:spPr>
          <a:xfrm>
            <a:off x="1612425" y="3432516"/>
            <a:ext cx="8918604" cy="2419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2584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П</a:t>
            </a:r>
            <a:r>
              <a:rPr lang="ru-RU" b="1" dirty="0" smtClean="0"/>
              <a:t>одуровень 7.1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75701505"/>
              </p:ext>
            </p:extLst>
          </p:nvPr>
        </p:nvGraphicFramePr>
        <p:xfrm>
          <a:off x="188685" y="1045029"/>
          <a:ext cx="11858171" cy="568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2678817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914400" y="19887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/>
              <a:t>Предложения</a:t>
            </a:r>
            <a:r>
              <a:rPr lang="ru-RU" sz="5400" dirty="0" smtClean="0"/>
              <a:t/>
            </a:r>
            <a:br>
              <a:rPr lang="ru-RU" sz="5400" dirty="0" smtClean="0"/>
            </a:br>
            <a:endParaRPr lang="ru-RU" sz="5400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62632469"/>
              </p:ext>
            </p:extLst>
          </p:nvPr>
        </p:nvGraphicFramePr>
        <p:xfrm>
          <a:off x="332508" y="803564"/>
          <a:ext cx="11762509" cy="58050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95809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2845089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ru-RU" sz="6600" b="1" i="1" dirty="0"/>
              <a:t>Благодарю за </a:t>
            </a:r>
            <a:r>
              <a:rPr lang="ru-RU" sz="6600" b="1" i="1" dirty="0" smtClean="0"/>
              <a:t>внимание!</a:t>
            </a:r>
            <a:r>
              <a:rPr lang="ru-RU" sz="6600" b="1" i="1" dirty="0"/>
              <a:t/>
            </a:r>
            <a:br>
              <a:rPr lang="ru-RU" sz="6600" b="1" i="1" dirty="0"/>
            </a:br>
            <a:endParaRPr lang="ru-RU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4132" y="308855"/>
            <a:ext cx="10515600" cy="77435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Должностные обязанности клинического фармацевта</a:t>
            </a:r>
            <a:br>
              <a:rPr lang="ru-RU" sz="3600" b="1" dirty="0" smtClean="0"/>
            </a:br>
            <a:r>
              <a:rPr lang="ru-RU" sz="3600" b="1" dirty="0" smtClean="0"/>
              <a:t>(приказ МЗ РК 305/2020)</a:t>
            </a:r>
            <a:endParaRPr lang="ru-RU" sz="36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46387203"/>
              </p:ext>
            </p:extLst>
          </p:nvPr>
        </p:nvGraphicFramePr>
        <p:xfrm>
          <a:off x="138545" y="1083214"/>
          <a:ext cx="11873346" cy="55946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9545186"/>
              </p:ext>
            </p:extLst>
          </p:nvPr>
        </p:nvGraphicFramePr>
        <p:xfrm>
          <a:off x="124690" y="138545"/>
          <a:ext cx="11970327" cy="66224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96180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34969743"/>
              </p:ext>
            </p:extLst>
          </p:nvPr>
        </p:nvGraphicFramePr>
        <p:xfrm>
          <a:off x="188685" y="420914"/>
          <a:ext cx="11742057" cy="619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0485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42291430"/>
              </p:ext>
            </p:extLst>
          </p:nvPr>
        </p:nvGraphicFramePr>
        <p:xfrm>
          <a:off x="270163" y="152400"/>
          <a:ext cx="11686309" cy="65947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34999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83513641"/>
              </p:ext>
            </p:extLst>
          </p:nvPr>
        </p:nvGraphicFramePr>
        <p:xfrm>
          <a:off x="235527" y="207818"/>
          <a:ext cx="11804073" cy="6539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94210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5017" y="-69275"/>
            <a:ext cx="10515600" cy="1325563"/>
          </a:xfrm>
        </p:spPr>
        <p:txBody>
          <a:bodyPr/>
          <a:lstStyle/>
          <a:p>
            <a:pPr algn="ctr"/>
            <a:r>
              <a:rPr lang="ru-RU" sz="3600" b="1" dirty="0" smtClean="0"/>
              <a:t>Задачи  подуровня  7.1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36874449"/>
              </p:ext>
            </p:extLst>
          </p:nvPr>
        </p:nvGraphicFramePr>
        <p:xfrm>
          <a:off x="110836" y="540328"/>
          <a:ext cx="11956473" cy="62622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Скругленный прямоугольник 2"/>
          <p:cNvSpPr/>
          <p:nvPr/>
        </p:nvSpPr>
        <p:spPr>
          <a:xfrm>
            <a:off x="221671" y="4890655"/>
            <a:ext cx="2105893" cy="1911927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tx1"/>
                </a:solidFill>
              </a:rPr>
              <a:t>Задача 2</a:t>
            </a:r>
          </a:p>
          <a:p>
            <a:pPr lvl="0" algn="ctr"/>
            <a:r>
              <a:rPr lang="ru-RU" sz="1600" dirty="0">
                <a:solidFill>
                  <a:schemeClr val="tx1"/>
                </a:solidFill>
              </a:rPr>
              <a:t>Участие в организации  работы по лекарственному обеспечению медицинской 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xmlns="" val="429476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7393740"/>
              </p:ext>
            </p:extLst>
          </p:nvPr>
        </p:nvGraphicFramePr>
        <p:xfrm>
          <a:off x="166254" y="55418"/>
          <a:ext cx="11859491" cy="67194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59744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1334</TotalTime>
  <Words>1683</Words>
  <Application>Microsoft Office PowerPoint</Application>
  <PresentationFormat>Произвольный</PresentationFormat>
  <Paragraphs>167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Медицинский университет Астана</vt:lpstr>
      <vt:lpstr>Слайд 2</vt:lpstr>
      <vt:lpstr>Должностные обязанности клинического фармацевта (приказ МЗ РК 305/2020)</vt:lpstr>
      <vt:lpstr>Слайд 4</vt:lpstr>
      <vt:lpstr>Слайд 5</vt:lpstr>
      <vt:lpstr>Слайд 6</vt:lpstr>
      <vt:lpstr>Слайд 7</vt:lpstr>
      <vt:lpstr>Задачи  подуровня  7.1 </vt:lpstr>
      <vt:lpstr>Слайд 9</vt:lpstr>
      <vt:lpstr>Слайд 10</vt:lpstr>
      <vt:lpstr>Слайд 11</vt:lpstr>
      <vt:lpstr>Предложения </vt:lpstr>
      <vt:lpstr>Медицинский университет Астана</vt:lpstr>
      <vt:lpstr>НПА в области ядерной медицины </vt:lpstr>
      <vt:lpstr> Должности квалификации «Радиационный фармацевт»  (согласно приказу МЗ РК №6 от 10.01.2023 о ядерной медицине) </vt:lpstr>
      <vt:lpstr>Слайд 16</vt:lpstr>
      <vt:lpstr>Слайд 17</vt:lpstr>
      <vt:lpstr>Слайд 18</vt:lpstr>
      <vt:lpstr>Подуровни КП РФ </vt:lpstr>
      <vt:lpstr>Подуровень 7.1 </vt:lpstr>
      <vt:lpstr>Предложения </vt:lpstr>
      <vt:lpstr>Благодарю за внимание!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Пользователь Windows</cp:lastModifiedBy>
  <cp:revision>166</cp:revision>
  <dcterms:created xsi:type="dcterms:W3CDTF">2023-03-27T05:37:52Z</dcterms:created>
  <dcterms:modified xsi:type="dcterms:W3CDTF">2024-02-16T06:29:40Z</dcterms:modified>
</cp:coreProperties>
</file>