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3" r:id="rId2"/>
    <p:sldId id="311" r:id="rId3"/>
    <p:sldId id="330" r:id="rId4"/>
    <p:sldId id="329" r:id="rId5"/>
    <p:sldId id="328" r:id="rId6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2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109262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 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ПО НАПРАВЛЕНИЮ ПОДГОТОВКИ - ЗДРАВООХРАНЕНИЕ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6715" y="5072241"/>
            <a:ext cx="735495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секции ДО и НФО УМО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Султангазиева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Айгуль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Атакановна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- 2024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151152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Каталога ОП ДО.</a:t>
            </a:r>
          </a:p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утверждение </a:t>
            </a:r>
          </a:p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СК в области здравоохранения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192156" y="792548"/>
            <a:ext cx="11807687" cy="603327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spcBef>
                <a:spcPts val="67"/>
              </a:spcBef>
              <a:buFontTx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отчет  рабочей группы по внесению изменений и дополнений в приказ МЗ РК №694 от 11 августа 2022года «О вопросах ведения ИС и Каталога ОП ДО в области здравоохранения»</a:t>
            </a:r>
          </a:p>
          <a:p>
            <a:pPr indent="357188" algn="just">
              <a:spcBef>
                <a:spcPts val="67"/>
              </a:spcBef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обсуждение и утверждение УМО РУМС по направлению подготовки «Здравоохранение» следующие образовательные программы сертификационного курса в области здравоохранения:</a:t>
            </a: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«Комбустиология взрослая» 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27кредитов/810ак.часов)  разработчик НУО «Казахстанско-Российский медицинский университет»;</a:t>
            </a: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«Неонатология»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(32кредитов/960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часов) разработчики АО Научный центр акушерства, гинекологии и перинатологии,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НУО «Казахстанско-Российский медицинский университет»;</a:t>
            </a: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(24кредита/720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АО «Южно-Казахстанская медицинская академия»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аучно</a:t>
            </a:r>
            <a:r>
              <a:rPr lang="ru-RU" sz="20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сследовательский</a:t>
            </a:r>
            <a:r>
              <a:rPr lang="ru-RU" sz="20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ru-RU" sz="20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кардиологии и внутренних болезней</a:t>
            </a:r>
            <a:r>
              <a:rPr lang="ru-RU" sz="20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медицина (рефлексотерапия)»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15кредитов/450ак.часов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медицина (мануальная терапия)»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15кредитов/450ак.часов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 «Медицинский университет Караганды»;</a:t>
            </a: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хирургия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кредитов/960ак.часов) разработчик Павлодарский филиал НАО «Медицинский университет Семей»;</a:t>
            </a: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«Эпидемиология»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(15кредитов/450ак.часов) разработчик НАО «Западно-Казахстанский медицинский университет имени Марата Оспанова» </a:t>
            </a:r>
          </a:p>
          <a:p>
            <a:pPr marL="7937" algn="just">
              <a:spcBef>
                <a:spcPts val="67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ОП СК 2экз. Акт экспертизы, протокольное решение комитета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FB3FF-D826-400F-A07C-853F5FE5C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44B831B-B842-4EBB-A6CC-6301DD0DCA02}"/>
              </a:ext>
            </a:extLst>
          </p:cNvPr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>
            <a:extLst>
              <a:ext uri="{FF2B5EF4-FFF2-40B4-BE49-F238E27FC236}">
                <a16:creationId xmlns:a16="http://schemas.microsoft.com/office/drawing/2014/main" id="{48C5329E-4526-4A40-92E0-0F2DDBC8503F}"/>
              </a:ext>
            </a:extLst>
          </p:cNvPr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9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579407" y="1931603"/>
            <a:ext cx="11033185" cy="22142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94217" indent="-285750">
              <a:spcBef>
                <a:spcPts val="67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совместного заседания ДНЧР, ННЦРЗ, УМО 24 января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сформирована рабочая группа (далее РГ) по поведению информационной системы и каталога ОП ДО в области здравоохранения (далее Каталог);</a:t>
            </a:r>
          </a:p>
          <a:p>
            <a:pPr marL="294217" indent="-285750">
              <a:spcBef>
                <a:spcPts val="67"/>
              </a:spcBef>
              <a:buFont typeface="Wingdings" panose="05000000000000000000" pitchFamily="2" charset="2"/>
              <a:buChar char="§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4217" indent="-285750">
              <a:spcBef>
                <a:spcPts val="67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группе поручено составить проблемные вопросы и предложить пути решения;</a:t>
            </a:r>
          </a:p>
          <a:p>
            <a:pPr marL="294217" indent="-285750">
              <a:spcBef>
                <a:spcPts val="67"/>
              </a:spcBef>
              <a:buFont typeface="Wingdings" panose="05000000000000000000" pitchFamily="2" charset="2"/>
              <a:buChar char="§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4217" indent="-285750">
              <a:spcBef>
                <a:spcPts val="67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отчет РГ представить на заседании УМО 8 февраля.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FB3FF-D826-400F-A07C-853F5FE5C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44B831B-B842-4EBB-A6CC-6301DD0DCA02}"/>
              </a:ext>
            </a:extLst>
          </p:cNvPr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>
            <a:extLst>
              <a:ext uri="{FF2B5EF4-FFF2-40B4-BE49-F238E27FC236}">
                <a16:creationId xmlns:a16="http://schemas.microsoft.com/office/drawing/2014/main" id="{48C5329E-4526-4A40-92E0-0F2DDBC8503F}"/>
              </a:ext>
            </a:extLst>
          </p:cNvPr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9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FB3FF-D826-400F-A07C-853F5FE5C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44B831B-B842-4EBB-A6CC-6301DD0DCA02}"/>
              </a:ext>
            </a:extLst>
          </p:cNvPr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>
            <a:extLst>
              <a:ext uri="{FF2B5EF4-FFF2-40B4-BE49-F238E27FC236}">
                <a16:creationId xmlns:a16="http://schemas.microsoft.com/office/drawing/2014/main" id="{48C5329E-4526-4A40-92E0-0F2DDBC8503F}"/>
              </a:ext>
            </a:extLst>
          </p:cNvPr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6F1A39B-CE0E-4A89-9C3A-62426B93A3EF}"/>
              </a:ext>
            </a:extLst>
          </p:cNvPr>
          <p:cNvSpPr txBox="1"/>
          <p:nvPr/>
        </p:nvSpPr>
        <p:spPr>
          <a:xfrm>
            <a:off x="286733" y="1502756"/>
            <a:ext cx="11610661" cy="462519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задач Каталога в соответствии с НПА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регистрация ОП для обязательной и добровольной сертификации работников здравоохранения, мониторинг качество ОП, обеспечение открытого доступа к паспортам ОП.</a:t>
            </a:r>
          </a:p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будет вести Каталог ОП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ННЦРЗ с пересмотром процедуры и «Положения».</a:t>
            </a:r>
          </a:p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будет проводить экспертную оценку ОП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база экспертов – УМО, экспертиза СК – УМО, экспертиза ПК - ННЦРЗ.</a:t>
            </a:r>
          </a:p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 экспертной оценки ОП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пересмотр стоимости из расчета 50% стоимости 1 кредита РБП 005 (2023г, 1 кредит - 13 724тг).</a:t>
            </a:r>
          </a:p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ОП ДО вносить в Каталог, алгоритм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 СК вносить безвозмездно, ОП ПК – на платной основе с учетом тарифов и экономической конъюнктуры.</a:t>
            </a:r>
          </a:p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Длительные сроки рассмотрения программ ОП 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сократить от 10-15 дней до 3-х дней.</a:t>
            </a:r>
          </a:p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актуальности ОП в Каталоге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 СК – 3 года, ОП ПК с учетом критериев.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C33423-D7B9-4CF5-84C4-64749AA55F31}"/>
              </a:ext>
            </a:extLst>
          </p:cNvPr>
          <p:cNvSpPr/>
          <p:nvPr/>
        </p:nvSpPr>
        <p:spPr>
          <a:xfrm>
            <a:off x="3639570" y="1015749"/>
            <a:ext cx="6406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С ПРЕДЛОЖЕНИЯМИ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666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5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5E5DEE8-CC5F-428B-9018-0657BAC3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43" y="884184"/>
            <a:ext cx="11573740" cy="5791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424" y="1219919"/>
            <a:ext cx="1104737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algn="just">
              <a:spcBef>
                <a:spcPts val="67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образовательные программы сертификационного курса в области здравоохранения: </a:t>
            </a: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«Комбустиология взрослая» 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27кредитов/810ак.часов)  разработчик НУО «Казахстанско-Российский медицинский университет»;</a:t>
            </a: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«Неонатология»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(32кредитов/960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часов) разработчики АО Научный центр акушерства, гинекологии и перинатологии,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НУО «Казахстанско-Российский медицинский университет»;</a:t>
            </a: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(24кредита/720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АО «Южно-Казахстанская медицинская академия»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аучно</a:t>
            </a:r>
            <a:r>
              <a:rPr lang="ru-RU" sz="20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сследовательский</a:t>
            </a:r>
            <a:r>
              <a:rPr lang="ru-RU" sz="20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ru-RU" sz="20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кардиологии и внутренних болезней</a:t>
            </a:r>
            <a:r>
              <a:rPr lang="ru-RU" sz="20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4625" algn="just">
              <a:spcBef>
                <a:spcPts val="67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медицина (рефлексотерапия)»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15кредитов/450ак.часов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медицина (мануальная терапия)»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15кредитов/450ак.часов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 «Медицинский университет Караганды»;</a:t>
            </a: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хирургия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32кредитов/960ак.часов) разработчик Павлодарский филиал НАО «Медицинский университет Семей»;</a:t>
            </a:r>
          </a:p>
          <a:p>
            <a:pPr indent="174625" algn="just">
              <a:spcBef>
                <a:spcPts val="67"/>
              </a:spcBef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«Эпидемиология»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(15кредитов/450ак.часов) разработчик НАО «Западно-Казахстанский медицинский университет имени Марата Оспанова» (Приложение ОП СК 2экз. Акт экспертизы, протокольное решение комитета).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Продлить срока действия экспертного заключения программ сертификационного курса до трех лет. </a:t>
            </a:r>
          </a:p>
        </p:txBody>
      </p:sp>
    </p:spTree>
    <p:extLst>
      <p:ext uri="{BB962C8B-B14F-4D97-AF65-F5344CB8AC3E}">
        <p14:creationId xmlns:p14="http://schemas.microsoft.com/office/powerpoint/2010/main" val="119815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628</Words>
  <Application>Microsoft Office PowerPoint</Application>
  <PresentationFormat>Широкоэкранный</PresentationFormat>
  <Paragraphs>46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РЕШЕНИЯ: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User</cp:lastModifiedBy>
  <cp:revision>269</cp:revision>
  <cp:lastPrinted>2023-07-17T11:01:19Z</cp:lastPrinted>
  <dcterms:created xsi:type="dcterms:W3CDTF">2023-04-06T04:06:43Z</dcterms:created>
  <dcterms:modified xsi:type="dcterms:W3CDTF">2024-02-06T06:48:15Z</dcterms:modified>
</cp:coreProperties>
</file>