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3" r:id="rId2"/>
    <p:sldId id="311" r:id="rId3"/>
    <p:sldId id="328" r:id="rId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23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</a:t>
            </a: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</a:t>
            </a: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sz="2400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- 2023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/>
          <p:nvPr/>
        </p:nvSpPr>
        <p:spPr>
          <a:xfrm>
            <a:off x="380578" y="139757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25506" y="780977"/>
            <a:ext cx="11817965" cy="5520315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</a:p>
          <a:p>
            <a:pPr indent="7938" algn="just">
              <a:spcBef>
                <a:spcPts val="67"/>
              </a:spcBef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Вынести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обсуждение утверждение УМО РУМС по направлению подготовки «Здравоохранение»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образовательные программы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сертификационного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в области здравоохранения:</a:t>
            </a:r>
          </a:p>
          <a:p>
            <a:pPr marL="7937" algn="just">
              <a:spcBef>
                <a:spcPts val="67"/>
              </a:spcBef>
            </a:pP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7" algn="just">
              <a:spcBef>
                <a:spcPts val="67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детей и подростков»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15кр./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«Дезинфекционное дело»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(15кр./450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«Лабораторное дело»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(15кр./450 часов) разработчик НУО «Казахстанско-Российский медицинский университет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937" algn="just">
              <a:spcBef>
                <a:spcPts val="67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Судебно-медицинская экспертиза»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(40кр./1200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«Медико-криминалистическая экспертиза»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(32кр./960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«Судебная биология и гистология»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32кр./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«Бариатрическая и метаболическая хирурги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объеме 960 часов)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«Оториноларингология (детская)»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(16кр./480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НАО «Медицинский университет Астана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7937" algn="just">
              <a:spcBef>
                <a:spcPts val="67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Торакальная хирургия взрослая»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(15к./450 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«Колопроктология»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(15кр./450часов),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здравоохранения»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(12кр./360 часов) разработчик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Казахстанский медицинский университет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ВШОЗ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ОП СК 2экз. Акт экспертизы, протокольное решение комитета).</a:t>
            </a:r>
          </a:p>
        </p:txBody>
      </p:sp>
    </p:spTree>
    <p:extLst>
      <p:ext uri="{BB962C8B-B14F-4D97-AF65-F5344CB8AC3E}">
        <p14:creationId xmlns:p14="http://schemas.microsoft.com/office/powerpoint/2010/main" val="117579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5E5DEE8-CC5F-428B-9018-0657BAC3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44" y="931026"/>
            <a:ext cx="11573740" cy="579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316865"/>
            <a:ext cx="12118225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твердить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сертификационного курса в области здравоохранения: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0837" indent="-342900" algn="just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детей и подростков»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«Дезинфекционное дело»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«Лабораторное дело»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разработчик НУО «Казахстанско-Российский медицинский университет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50837" indent="-342900" algn="just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Судебно-медицинская экспертиза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(40кредитов/1200ак.часов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«Медико-криминалистическая экспертиза»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32кредита/960ак.часов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«Судебная биология и гистология»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32кредита/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«Бариатрическая и метаболическая хирурги</a:t>
            </a: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я»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(32кредита/960ак.часов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«Оториноларингология (детская)»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16кредитов/480ак.часов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НАО «Медицинский университет Астана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50837" indent="-342900" algn="just">
              <a:spcBef>
                <a:spcPts val="67"/>
              </a:spcBef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Торакальная хирургия взрослая»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15кредитов./450ак.часов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«Колопроктология»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15кредитов/450ак.часов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здравоохранения»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12кредитов/360ак.часов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разработчик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Казахстанский медицинский университет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ВШОЗ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ОП СК 2экз. Акт экспертизы, протокольное решение комитета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Продлить срока действия экспертного заключения программ сертификационного курса до трех лет. </a:t>
            </a:r>
          </a:p>
        </p:txBody>
      </p:sp>
    </p:spTree>
    <p:extLst>
      <p:ext uri="{BB962C8B-B14F-4D97-AF65-F5344CB8AC3E}">
        <p14:creationId xmlns:p14="http://schemas.microsoft.com/office/powerpoint/2010/main" val="119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3307</TotalTime>
  <Words>366</Words>
  <Application>Microsoft Office PowerPoint</Application>
  <PresentationFormat>Широкоэкранный</PresentationFormat>
  <Paragraphs>21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ПРОЕКТ РЕШЕНИЯ: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Учетная запись Майкрософт</cp:lastModifiedBy>
  <cp:revision>256</cp:revision>
  <cp:lastPrinted>2023-07-17T11:01:19Z</cp:lastPrinted>
  <dcterms:created xsi:type="dcterms:W3CDTF">2023-04-06T04:06:43Z</dcterms:created>
  <dcterms:modified xsi:type="dcterms:W3CDTF">2023-12-13T17:27:42Z</dcterms:modified>
</cp:coreProperties>
</file>