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D5C51A-D3F6-4F58-A0AD-471C91492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554A4A-5DCA-4545-ADC5-EA1FB4D9C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9A4528-D65D-4322-B0DB-42C7C9EC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8821A3-E038-4B3E-A5B2-9646BAA5B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211635-FF59-4CD7-97A3-BB358744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5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32C037-37FE-4E0D-BF93-A11EBBDB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8F6E9E-ACAD-4226-A372-69F834B55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8EB65F-BFD5-4B8F-A542-0F6CC7DB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01CA5-1BC7-4FDE-A4D5-256AC5C4A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1F074F-46A4-426E-B874-CDCA454C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87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7181B7-F97A-4333-92A1-B939D4454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A98EF2-3D60-4D3B-BAB5-C21C5CCFA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1EAED9-0D55-4153-881B-587A64F1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B76F6-15F0-49E1-81A7-03B409FF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6556E8-FD0B-48D2-A460-7F39D9CD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46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A47F4A-672C-402A-A08B-3C96BC98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A87FD-AD32-4AD6-8EA1-11BE55100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6695BC-3FC4-4D40-B119-29C9D54A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53F49-8D93-4B73-9ADC-240A95B4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A9A8F0-2582-4140-82BE-74B46A17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8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64EF0-F483-4EFC-A8EC-9BC3ADDE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259DB9-C3C9-41DB-B1FE-51A7CAC4E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47145E-82F3-437A-AE86-DDE19421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319FEC-6E78-4F31-8DF7-77908053D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7538C3-3FE9-449A-8FA5-F48ABC00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4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E35FB-04FA-4785-AF92-24C4A36D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F8EE4D-9534-4972-BBC8-8C68542B7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981A74-369C-4FBD-ADD4-81111E92E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340956-A385-48DE-8985-2450010F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38560E-A015-44D8-A5A9-B4EB1B52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306F2F-50DC-43A5-AB8F-7BE9C271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9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445D8-014D-431F-AED4-0DD483F84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9E381A-2ED6-4978-8DF8-DC252677F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DFC033-661C-4962-9FDA-7F31B01F1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74FF5A-4460-4DE2-B53C-291B6F4ED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21B651-698C-4161-A48C-0330BC43F8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1E4EC3-B609-403F-B908-C0C4A0FCE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FCABB7-EFC4-4FCE-AE23-5DEC8A1F9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A2A448-3294-41B3-80E5-99315BC3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5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357AA-AE20-4BA1-A1F1-BB2F7AC0A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EE6A91-7279-44EA-BDE4-DCEB2BE8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59C252-229D-4550-84CE-70BBF587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6EDE59-9C81-43BF-8D8E-33BBC0B2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4306CA-DD5B-46AF-9CD7-B16218F3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9F834C-BDBD-4F84-8A54-5A4E57994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8CC0D9-A88B-42A9-BA01-6123FF45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9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B0844-61E2-4A33-9E30-15A85D966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E18C5-6E4F-4EA3-9982-4FC8D033C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772D32-96C1-496F-8640-9B09F01A8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BCF83F-BCE1-421D-AB70-7D12CBBD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E4B97F-7D0C-45C4-B22C-41E76E89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9435A4-6B2E-4C19-A4FF-61AA27E6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84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BE1A0-0CB7-4005-9A45-04CBA22D5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A68CAC-5988-4D50-A5EA-F09FC08C3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DB0603-20DA-4979-9E46-56DCF161F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11C71A-81FD-4DFA-A9F6-AB87998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4419BB-4620-49E3-93B0-1964ABB9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40255F-CDFC-45E4-9FFA-6AD179AE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1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DB4E6-B5A0-4D9E-88F3-48E326BD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B5C48-0B41-4442-8E26-5800A009C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E98EF3-D4EC-4E57-BB1F-23B17C9F3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87A33-544C-4B3A-A1A8-8207701C3FEF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A084D9-A0A5-4F09-989F-90A2C7A04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DC9726-450A-4E74-8A57-5FAE134D4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1DE4D-563C-4AA9-996F-D24EAC97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31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materialy-zasedaniya-umo-14-12-2023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materialy-zasedaniya-umo-14-12-2023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materialy-zasedaniya-umo-14-12-2023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9F864-8DA5-4A32-A9AA-5BC5DA926C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Внесение изменений и дополнений в приказы по кадровому обеспечению в области здравоохранения</a:t>
            </a:r>
            <a:b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endParaRPr lang="ru-RU" sz="4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45028C-CAD5-4F7A-AC6F-ED7F4B446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2302" y="4533691"/>
            <a:ext cx="9144000" cy="165576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Arial Narrow" panose="020B0606020202030204" pitchFamily="34" charset="0"/>
              </a:rPr>
              <a:t>докладчик </a:t>
            </a:r>
            <a:r>
              <a:rPr lang="ru-RU" dirty="0" err="1">
                <a:latin typeface="Arial Narrow" panose="020B0606020202030204" pitchFamily="34" charset="0"/>
              </a:rPr>
              <a:t>Изденов</a:t>
            </a:r>
            <a:r>
              <a:rPr lang="ru-RU" dirty="0">
                <a:latin typeface="Arial Narrow" panose="020B0606020202030204" pitchFamily="34" charset="0"/>
              </a:rPr>
              <a:t> Асет </a:t>
            </a:r>
            <a:r>
              <a:rPr lang="ru-RU" dirty="0" err="1">
                <a:latin typeface="Arial Narrow" panose="020B0606020202030204" pitchFamily="34" charset="0"/>
              </a:rPr>
              <a:t>Кайратович</a:t>
            </a:r>
            <a:r>
              <a:rPr lang="ru-RU" dirty="0">
                <a:latin typeface="Arial Narrow" panose="020B0606020202030204" pitchFamily="34" charset="0"/>
              </a:rPr>
              <a:t>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Arial Narrow" panose="020B0606020202030204" pitchFamily="34" charset="0"/>
              </a:rPr>
              <a:t>руководитель управления медицинского образования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Arial Narrow" panose="020B0606020202030204" pitchFamily="34" charset="0"/>
              </a:rPr>
              <a:t>Департамента науки и человеческих ресурсов МЗ РК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55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41B892-313F-40A4-985C-4DE1B5E9A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916"/>
            <a:ext cx="10515600" cy="4351338"/>
          </a:xfrm>
        </p:spPr>
        <p:txBody>
          <a:bodyPr/>
          <a:lstStyle/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Внесение изменений и дополнений </a:t>
            </a:r>
          </a:p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 приказ МЗ РК от 21 декабря 2020 года № ҚР ДСМ-305/2020 </a:t>
            </a:r>
          </a:p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 </a:t>
            </a:r>
          </a:p>
          <a:p>
            <a:pPr algn="ctr"/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E03953-10A4-40C8-A77E-785D09612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852" y="3050156"/>
            <a:ext cx="8420100" cy="2362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B16534A-A0CB-43C4-933A-D2FB62C74DE8}"/>
              </a:ext>
            </a:extLst>
          </p:cNvPr>
          <p:cNvSpPr/>
          <p:nvPr/>
        </p:nvSpPr>
        <p:spPr>
          <a:xfrm>
            <a:off x="2049852" y="5598774"/>
            <a:ext cx="7338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https://kaznmu.edu.kz/rus/materialy-zasedaniya-umo-14-12-2023g/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982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41B892-313F-40A4-985C-4DE1B5E9A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916"/>
            <a:ext cx="10515600" cy="4351338"/>
          </a:xfrm>
        </p:spPr>
        <p:txBody>
          <a:bodyPr/>
          <a:lstStyle/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Внесение изменений и дополнений </a:t>
            </a:r>
          </a:p>
          <a:p>
            <a:pPr mar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 приказ МОН РК от 17 июня 2015 года №391</a:t>
            </a:r>
          </a:p>
          <a:p>
            <a:pPr mar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«Квалификационные требования, предъявляемые к образовательной деятельности организаций, предоставляющих высшее и (или) послевузовское образование, и перечня документов, подтверждающих соответствие им» </a:t>
            </a:r>
          </a:p>
          <a:p>
            <a:pPr algn="ctr"/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87FBF5-7337-420C-99A3-17479601A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599" y="3326201"/>
            <a:ext cx="8420100" cy="2362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402E780-DBFF-4B3C-9586-2EC9B5D6BB21}"/>
              </a:ext>
            </a:extLst>
          </p:cNvPr>
          <p:cNvSpPr/>
          <p:nvPr/>
        </p:nvSpPr>
        <p:spPr>
          <a:xfrm>
            <a:off x="2032599" y="5797181"/>
            <a:ext cx="7338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https://kaznmu.edu.kz/rus/materialy-zasedaniya-umo-14-12-2023g/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521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41B892-313F-40A4-985C-4DE1B5E9A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916"/>
            <a:ext cx="10515600" cy="4351338"/>
          </a:xfrm>
        </p:spPr>
        <p:txBody>
          <a:bodyPr/>
          <a:lstStyle/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Внесение изменений и дополнений </a:t>
            </a:r>
          </a:p>
          <a:p>
            <a:pPr mar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 приказ МОН РК от 8 июня 2022 года №268  </a:t>
            </a:r>
          </a:p>
          <a:p>
            <a:pPr marL="0" lvl="0" indent="0" algn="ctr" fontAlgn="base"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«Об утверждении инструкции по определению соответствия областей образования организациями высшего и послевузовского образования при поступлении лиц в магистратуру и докторантуру» </a:t>
            </a:r>
          </a:p>
          <a:p>
            <a:pPr algn="ctr"/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92E0CF-F868-4B32-BA97-EC6A372A9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852" y="3050156"/>
            <a:ext cx="8420100" cy="2362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D81E8A-8873-449E-AE92-813E9AB94610}"/>
              </a:ext>
            </a:extLst>
          </p:cNvPr>
          <p:cNvSpPr/>
          <p:nvPr/>
        </p:nvSpPr>
        <p:spPr>
          <a:xfrm>
            <a:off x="2049852" y="5598774"/>
            <a:ext cx="7338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https://kaznmu.edu.kz/rus/materialy-zasedaniya-umo-14-12-2023g/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01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3AA9E-AA43-4631-8C41-F5AABDC45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1F29D-106F-4A5B-8824-2CCDC28EC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Организациям образования представить предложения на электронный адрес УМО "Здравоохранение" &lt;umo.rums.med@gmail.com&gt; до 20 декабря 2023г </a:t>
            </a:r>
          </a:p>
        </p:txBody>
      </p:sp>
    </p:spTree>
    <p:extLst>
      <p:ext uri="{BB962C8B-B14F-4D97-AF65-F5344CB8AC3E}">
        <p14:creationId xmlns:p14="http://schemas.microsoft.com/office/powerpoint/2010/main" val="207869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205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Тема Office</vt:lpstr>
      <vt:lpstr>Внесение изменений и дополнений в приказы по кадровому обеспечению в области здравоохранения 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Внесение изменений и дополнений в приказы по кадровому обеспечению в области здравоохранения</dc:title>
  <dc:creator>Saule Sydykova</dc:creator>
  <cp:lastModifiedBy>Saule Sydykova</cp:lastModifiedBy>
  <cp:revision>2</cp:revision>
  <dcterms:created xsi:type="dcterms:W3CDTF">2023-12-13T13:16:00Z</dcterms:created>
  <dcterms:modified xsi:type="dcterms:W3CDTF">2023-12-13T13:25:02Z</dcterms:modified>
</cp:coreProperties>
</file>