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3" r:id="rId4"/>
    <p:sldId id="284" r:id="rId5"/>
    <p:sldId id="285" r:id="rId6"/>
    <p:sldId id="280" r:id="rId7"/>
    <p:sldId id="281" r:id="rId8"/>
    <p:sldId id="269" r:id="rId9"/>
  </p:sldIdLst>
  <p:sldSz cx="12192000" cy="6858000"/>
  <p:notesSz cx="6761163" cy="99425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wnSTFWizKV2qImzwyCx/mIq/e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9DB050-40DA-4031-9334-F28CFEA10D01}">
  <a:tblStyle styleId="{699DB050-40DA-4031-9334-F28CFEA10D01}" styleName="Table_0"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6076B4">
              <a:alpha val="2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6076B4">
              <a:alpha val="2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6076B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DD0281-0665-4FDD-8632-136D59E8FD53}" styleName="Table_1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2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6875" y="1241425"/>
            <a:ext cx="5967413" cy="3357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3663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2" y="9443663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020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48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4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24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28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587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19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" name="Google Shape;43;p19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903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4"/>
          </p:nvPr>
        </p:nvSpPr>
        <p:spPr>
          <a:xfrm>
            <a:off x="6230112" y="2212849"/>
            <a:ext cx="5388864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958850" y="273051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7876117" y="2438401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>
            <a:spLocks noGrp="1"/>
          </p:cNvSpPr>
          <p:nvPr>
            <p:ph type="pic" idx="2"/>
          </p:nvPr>
        </p:nvSpPr>
        <p:spPr>
          <a:xfrm>
            <a:off x="2010835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3921"/>
              </a:srgbClr>
            </a:outerShdw>
          </a:effectLst>
        </p:spPr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lt1">
              <a:alpha val="8352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-136468" y="3089365"/>
            <a:ext cx="12192000" cy="1786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КАЗАХСКИЙ НАЦИОНАЛЬНЫЙ МЕДИЦИНСКИЙ УНИВЕРСИТЕТ ИМЕНИ С.Д. АСФЕНДИЯРОВА</a:t>
            </a:r>
            <a:endParaRPr sz="1600" b="0" i="0" u="none" strike="noStrike" cap="none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0" y="4212267"/>
            <a:ext cx="121919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ts val="2400"/>
            </a:pPr>
            <a:r>
              <a:rPr lang="ru-RU" sz="2400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Председатель </a:t>
            </a:r>
            <a:r>
              <a:rPr lang="ru-RU" sz="2400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Ташетова</a:t>
            </a:r>
            <a:r>
              <a:rPr lang="ru-RU" sz="2400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Айгуль</a:t>
            </a:r>
            <a:r>
              <a:rPr lang="ru-RU" sz="2400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Балабековна</a:t>
            </a:r>
            <a:r>
              <a:rPr lang="ru-RU" sz="2400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1" name="Google Shape;101;p5"/>
          <p:cNvCxnSpPr/>
          <p:nvPr/>
        </p:nvCxnSpPr>
        <p:spPr>
          <a:xfrm>
            <a:off x="2892829" y="4162389"/>
            <a:ext cx="6409113" cy="0"/>
          </a:xfrm>
          <a:prstGeom prst="straightConnector1">
            <a:avLst/>
          </a:prstGeom>
          <a:noFill/>
          <a:ln w="9525" cap="flat" cmpd="sng">
            <a:solidFill>
              <a:srgbClr val="8B4D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Алматы - 2023</a:t>
            </a:r>
            <a:endParaRPr sz="1200" b="0" i="0" u="none" strike="noStrike" cap="none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143" y="216655"/>
            <a:ext cx="688573" cy="825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9715" y="1990243"/>
            <a:ext cx="1451965" cy="101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29091" y="3696781"/>
            <a:ext cx="12182303" cy="3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секции высшего и послевузовского образования УМО</a:t>
            </a:r>
            <a:endParaRPr sz="1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09865"/>
              </p:ext>
            </p:extLst>
          </p:nvPr>
        </p:nvGraphicFramePr>
        <p:xfrm>
          <a:off x="143434" y="604670"/>
          <a:ext cx="11536582" cy="6023610"/>
        </p:xfrm>
        <a:graphic>
          <a:graphicData uri="http://schemas.openxmlformats.org/drawingml/2006/table">
            <a:tbl>
              <a:tblPr firstRow="1" firstCol="1" bandRow="1">
                <a:tableStyleId>{699DB050-40DA-4031-9334-F28CFEA10D01}</a:tableStyleId>
              </a:tblPr>
              <a:tblGrid>
                <a:gridCol w="225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6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в ГУП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Ученая степень, звание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организации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Ташетова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Балабековна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УМО, Председатель Секции высшего и послевузовского образования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управления образованием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департамента академической работы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 имени С.Д. Асфендиярова»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Иванченко Неля Николаевна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председателя по послевузовскому образованию в сфере здравоохранения (магистратура, докторантура)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магистратуры и докторантуры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 имени С.Д. Асфендиярова»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Кодекова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Гулим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Сапарбековна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секции высшего и послевузовского образования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гуманитарных наук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руководителя ДАР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 имени С.Д. Асфендиярова»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Ташкенбаева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Венера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Базарбековна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председателя по послевузовскому образованию в сфере здравоохранения (резидентура)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наук, доцент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Школы резидентуры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Медицинский Университет Караганды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Касатова Аида Магатовна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ДАР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Клюев Дмитрий Анатольевич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Академического комитета Сената, директор НИЦ 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54" marR="308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Google Shape;124;p24"/>
          <p:cNvSpPr txBox="1"/>
          <p:nvPr/>
        </p:nvSpPr>
        <p:spPr>
          <a:xfrm>
            <a:off x="882253" y="62753"/>
            <a:ext cx="11211135" cy="3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 секции ВО и ПВО н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2022-2023 </a:t>
            </a:r>
            <a:r>
              <a:rPr lang="ru-RU" sz="2400" b="1" i="0" u="none" strike="noStrike" cap="none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508" y="117846"/>
            <a:ext cx="685621" cy="733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67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79160"/>
              </p:ext>
            </p:extLst>
          </p:nvPr>
        </p:nvGraphicFramePr>
        <p:xfrm>
          <a:off x="105876" y="838259"/>
          <a:ext cx="11477994" cy="5193349"/>
        </p:xfrm>
        <a:graphic>
          <a:graphicData uri="http://schemas.openxmlformats.org/drawingml/2006/table">
            <a:tbl>
              <a:tblPr firstRow="1" firstCol="1" bandRow="1">
                <a:tableStyleId>{699DB050-40DA-4031-9334-F28CFEA10D01}</a:tableStyleId>
              </a:tblPr>
              <a:tblGrid>
                <a:gridCol w="233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5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Калина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Айнур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Сериковна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школы стоматологии   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Досанова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Асем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Калеловна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центра развития академической деятельности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Раисова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Карлыгаш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Аскеровна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исследовательской школы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Елубаева Марал Куандыковна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школы резидентуры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Сариева Айнур Ануаровна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			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Декана школы медицина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Деточкина В.Р.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Декана школы стоматологии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Кайырханова Ынкар Окимхановна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Декан школы ОЗ, СД, стоматологии и фармации   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«Медицинский университет Семей»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Мусабекова Жанна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Асемкановна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«Медицинский университет Семей»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Декан Школы постдипломного образования, трудоустройства и карьеры выпускников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«Медицинский университет Семей»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124;p24"/>
          <p:cNvSpPr txBox="1"/>
          <p:nvPr/>
        </p:nvSpPr>
        <p:spPr>
          <a:xfrm>
            <a:off x="792606" y="179294"/>
            <a:ext cx="11211135" cy="3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 секции ВО и ПВО н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2022-2023 </a:t>
            </a:r>
            <a:r>
              <a:rPr lang="ru-RU" sz="2400" b="1" i="0" u="none" strike="noStrike" cap="none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85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6334"/>
              </p:ext>
            </p:extLst>
          </p:nvPr>
        </p:nvGraphicFramePr>
        <p:xfrm>
          <a:off x="89127" y="761847"/>
          <a:ext cx="11447928" cy="5739896"/>
        </p:xfrm>
        <a:graphic>
          <a:graphicData uri="http://schemas.openxmlformats.org/drawingml/2006/table">
            <a:tbl>
              <a:tblPr firstRow="1" firstCol="1" bandRow="1">
                <a:tableStyleId>{699DB050-40DA-4031-9334-F28CFEA10D01}</a:tableStyleId>
              </a:tblPr>
              <a:tblGrid>
                <a:gridCol w="303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5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Нургалиева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Кадиша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Калиаскаровна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экономических наук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планирования учебного процесса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Искакова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Марьям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Козбаевна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факультета стоматологии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Уйсенбаева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Шарбану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Омиргалиевна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 филологических наук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учебно-методического центра 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Лян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Жанат Амандыковна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развития образовательных программ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Оракбай Лязат Жадигеровна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медицинских наук, доцент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резидентуры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Нургалиева Роза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Ергалиевна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медицинских наук, профессор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 факультета послевузовского образования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«Западно-Казахстанский медицинский университет имени Марата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Оспанова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Нургалиева Роза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Ергалиевна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Доктор медицинских наук, </a:t>
                      </a: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профессор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Декан факультета послевузовского образования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«Западно-Казахстанский медицинский университет имени Марата Оспанова»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Алекенова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Нургуль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Умирбековна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PhD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ДАР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«Западно-Казахстанский медицинский университет имени Марата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Оспанова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124;p24"/>
          <p:cNvSpPr txBox="1"/>
          <p:nvPr/>
        </p:nvSpPr>
        <p:spPr>
          <a:xfrm>
            <a:off x="792606" y="179294"/>
            <a:ext cx="11211135" cy="3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 секции ВО и ПВО н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2022-2023 </a:t>
            </a:r>
            <a:r>
              <a:rPr lang="ru-RU" sz="2400" b="1" i="0" u="none" strike="noStrike" cap="none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27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1288"/>
              </p:ext>
            </p:extLst>
          </p:nvPr>
        </p:nvGraphicFramePr>
        <p:xfrm>
          <a:off x="173891" y="680577"/>
          <a:ext cx="11767096" cy="5967032"/>
        </p:xfrm>
        <a:graphic>
          <a:graphicData uri="http://schemas.openxmlformats.org/drawingml/2006/table">
            <a:tbl>
              <a:tblPr firstRow="1" firstCol="1" bandRow="1">
                <a:tableStyleId>{699DB050-40DA-4031-9334-F28CFEA10D01}</a:tableStyleId>
              </a:tblPr>
              <a:tblGrid>
                <a:gridCol w="23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Долтаева Бибигуль Зайдуллаевна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секции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Руководитель учебно-методического центра.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«Южно-Казахстанская медицинская академия»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Бектенова Гульмира Ерсеитовна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секции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Декан резидентуры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«Южно-Казахстанская медицинская академия»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Кемельбеков Канатжан Сауханбекович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секции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Декан интернатуры и трудоустройства выпускников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«Южно-Казахстанская медицинская академия»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Сейдахметова Айзат Ашимхановна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секции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Председатель КОП «Сестринское дело»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«Южно-Казахстанская медицинская академия»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Татыкаева Угилжан Бурхановна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Член секции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к.м.н., заместитель декана факультета Стоматологии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МКТУ им. Ходжи Ахмета </a:t>
                      </a:r>
                      <a:r>
                        <a:rPr lang="ru-RU" sz="1400" dirty="0" err="1">
                          <a:effectLst/>
                        </a:rPr>
                        <a:t>Ясави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Калдыкозова Ғалия Еркинбековна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к.м.н, зав кафедрой специализированные хирургические болезни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МКТУ им. Ходжи Ахмета Ясави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Койшина Маржан Даулетбаевна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секции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  директора по учебно – воспитательной работе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 «Северо-Казахстанский государственный университет имени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М.Козыбаева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Google Shape;124;p24"/>
          <p:cNvSpPr txBox="1"/>
          <p:nvPr/>
        </p:nvSpPr>
        <p:spPr>
          <a:xfrm>
            <a:off x="792606" y="179294"/>
            <a:ext cx="11211135" cy="3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 секции ВО и ПВО н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2022-2023 </a:t>
            </a:r>
            <a:r>
              <a:rPr lang="ru-RU" sz="2400" b="1" i="0" u="none" strike="noStrike" cap="none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018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1"/>
              <a:buFont typeface="Arial"/>
              <a:buNone/>
            </a:pPr>
            <a:endParaRPr sz="185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720888" y="161562"/>
            <a:ext cx="11211135" cy="3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о работе секции ВО и ПВО з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2022-2023 </a:t>
            </a:r>
            <a:r>
              <a:rPr lang="ru-RU" sz="2400" b="1" i="0" u="none" strike="noStrike" cap="none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2400" b="1" i="0" u="none" strike="noStrike" cap="none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 dirty="0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 sz="1050"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КазНМУ им. С.Д.АСФЕНДИЯРОВА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43" y="216655"/>
            <a:ext cx="685621" cy="733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4"/>
          <p:cNvCxnSpPr/>
          <p:nvPr/>
        </p:nvCxnSpPr>
        <p:spPr>
          <a:xfrm>
            <a:off x="11356186" y="6377940"/>
            <a:ext cx="0" cy="184666"/>
          </a:xfrm>
          <a:prstGeom prst="straightConnector1">
            <a:avLst/>
          </a:prstGeom>
          <a:noFill/>
          <a:ln w="19050" cap="flat" cmpd="sng">
            <a:solidFill>
              <a:srgbClr val="8B4D8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8436"/>
              </p:ext>
            </p:extLst>
          </p:nvPr>
        </p:nvGraphicFramePr>
        <p:xfrm>
          <a:off x="98612" y="624623"/>
          <a:ext cx="11940988" cy="5348762"/>
        </p:xfrm>
        <a:graphic>
          <a:graphicData uri="http://schemas.openxmlformats.org/drawingml/2006/table">
            <a:tbl>
              <a:tblPr>
                <a:tableStyleId>{699DB050-40DA-4031-9334-F28CFEA10D01}</a:tableStyleId>
              </a:tblPr>
              <a:tblGrid>
                <a:gridCol w="5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3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состава секции высшего и послевузовского образования по направлению подготовки – Здравоохранение (далее - Секция) и утверждение плана работы Секции.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состава Секции ВО и ПВО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2022-2023 учебный год.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№1 от 22.09.2022г.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регламента заседаний Секции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Секции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работы Секции ВО и ПВО УМО по направлению подготовки «Здравоохранение»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2022-2023 учебный год.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№2 от 19.10.2022г.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ОП медицинских вузов (разработка критериев, план работы, рекомендации)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№3 от 30.11.2022г.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образовательная среда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№4 от 12.12.2022г.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ОП медицинских вузов (в рамках НИМО)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№5 от 20.01.2023г.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методических рекомендаций для вузов по определению, разработке, реализации, признанию вузами микро-квалификаций по направлению подготовки Здравоохранение.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№6 от 27.02.2023г.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спецификации независимой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выпускников ОП о направлению подготовки– Здравоохранение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№7 от 31.03.2023г.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3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1213"/>
            <a:ext cx="9513558" cy="307777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ru-RU" sz="20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о работе секции ВО и ПВО за 2022-2023 </a:t>
            </a:r>
            <a:r>
              <a:rPr lang="ru-RU" sz="2000" b="1" dirty="0" err="1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уч.год</a:t>
            </a:r>
            <a:r>
              <a:rPr lang="ru-RU" sz="2000" b="1" dirty="0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82016"/>
              </p:ext>
            </p:extLst>
          </p:nvPr>
        </p:nvGraphicFramePr>
        <p:xfrm>
          <a:off x="197223" y="676835"/>
          <a:ext cx="11842376" cy="5875714"/>
        </p:xfrm>
        <a:graphic>
          <a:graphicData uri="http://schemas.openxmlformats.org/drawingml/2006/table">
            <a:tbl>
              <a:tblPr>
                <a:tableStyleId>{699DB050-40DA-4031-9334-F28CFEA10D01}</a:tableStyleId>
              </a:tblPr>
              <a:tblGrid>
                <a:gridCol w="5744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каталога результатов обучения по уровням образования направления подготовки – Здравоохранение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№8 от 30.04.2023г.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образовательных программ непрерывного интегрированного медицинского образования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marL="8572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Palatino Linotype"/>
                          <a:cs typeface="Times New Roman" panose="02020603050405020304" pitchFamily="18" charset="0"/>
                          <a:sym typeface="Arial"/>
                        </a:rPr>
                        <a:t>Подготовка и внедрение</a:t>
                      </a:r>
                      <a:r>
                        <a:rPr lang="ru-RU" sz="14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Palatino Linotype"/>
                          <a:cs typeface="Times New Roman" panose="02020603050405020304" pitchFamily="18" charset="0"/>
                          <a:sym typeface="Arial"/>
                        </a:rPr>
                        <a:t> НИМО. ОП Стоматология: обсуждение продолжительности обучения и присеваемой квалификации протокол №9 от 11.05.2023г.  </a:t>
                      </a:r>
                      <a:endParaRPr lang="ru-RU" sz="1400" b="0" i="0" u="none" strike="noStrike" cap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Palatino Linotype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23820" marR="23820" marT="23820" marB="238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методических рекомендаций признания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перезачета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всех уровней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председателя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№10 от 28.05.2023г.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деятельности Секций, ГУП за 2022-2023 учебный год, обсуждение планов работы на 2023-2024 учебный год.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№11 от 20.06.2023г.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о деятельности Секций.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деятельности секций за 2022-2023 учебный год, обсуждение плана работы УМО на 2023-2024 учебный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№11 от 20.06.2023г.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о деятельности Секций.</a:t>
                      </a:r>
                      <a:r>
                        <a:rPr lang="ru-RU" sz="1400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рекомендаций для внесения изменений, дополнений в НПА в области здравоохранения с учетом анализа и обобщения международного опыта и лучшей практики (как основа для триединства и дуального обучения.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зам. председателя Секции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№12 от 27.07.2023г.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заседаний</a:t>
                      </a: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материалов о деятельности Секции во вкладке Секции УМО сайта НАО «КазНМУ им. С.Д. Асфендиярова»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Секции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секций в виртуальном офисе КазНМУ</a:t>
                      </a: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ответов по запросу УМО в т.ч на обращениям физических и юридических лиц по вопросам высшего и послевузовского образования по направлению подготовки – Здравоохранение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Секции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tc>
                  <a:txBody>
                    <a:bodyPr/>
                    <a:lstStyle/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 №13 от 20.08.2023г.</a:t>
                      </a:r>
                    </a:p>
                    <a:p>
                      <a:pPr marL="85725" indent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заседания.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0" marR="23820" marT="23820" marB="238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109" y="44874"/>
            <a:ext cx="501100" cy="600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5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Благодарю за внимание!</a:t>
            </a:r>
            <a:endParaRPr sz="3200" b="0" i="0" u="none" strike="noStrike" cap="none">
              <a:solidFill>
                <a:srgbClr val="8B4D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г. Алматы, ул. Толе би, 94</a:t>
            </a:r>
            <a:b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+7 727 338 70 90</a:t>
            </a:r>
            <a:b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www.kaznmu.kz</a:t>
            </a:r>
            <a:b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kaznmu@kaznmu.kz</a:t>
            </a:r>
            <a:endParaRPr sz="1600" b="0" i="0" u="none" strike="noStrike" cap="none">
              <a:solidFill>
                <a:srgbClr val="8B4D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426" y="5360989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261" y="6082472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1261" y="5729368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1843" y="5360989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1261" y="5360989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40430" y="4999091"/>
            <a:ext cx="258606" cy="25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803" y="4991859"/>
            <a:ext cx="1923064" cy="134838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/>
          <p:cNvSpPr/>
          <p:nvPr/>
        </p:nvSpPr>
        <p:spPr>
          <a:xfrm>
            <a:off x="3050526" y="487756"/>
            <a:ext cx="883667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8B4D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КАЗАХСКИЙ НАЦИОНАЛЬНЫЙ МЕДИЦИНСКИЙ УНИВЕРСИТЕТ ИМЕНИ С.Д. АСФЕНДИЯРОВА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57021" y="359276"/>
            <a:ext cx="568853" cy="68164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@kaznmu</a:t>
            </a:r>
            <a:b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https://www.facebook.com/KazNMU</a:t>
            </a:r>
            <a:endParaRPr sz="1600" b="0" i="0" u="none" strike="noStrike" cap="none">
              <a:solidFill>
                <a:srgbClr val="8B4D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8B4D80"/>
                </a:solidFill>
                <a:latin typeface="Arial"/>
                <a:ea typeface="Arial"/>
                <a:cs typeface="Arial"/>
                <a:sym typeface="Arial"/>
              </a:rPr>
              <a:t>https://www.youtube.com/kaznmu</a:t>
            </a:r>
            <a:endParaRPr sz="1600" b="0" i="0" u="none" strike="noStrike" cap="none">
              <a:solidFill>
                <a:srgbClr val="8B4D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44188" y="5366708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44188" y="5729367"/>
            <a:ext cx="257775" cy="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38578" y="4991859"/>
            <a:ext cx="265838" cy="26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1158</Words>
  <Application>Microsoft Office PowerPoint</Application>
  <PresentationFormat>Широкоэкранный</PresentationFormat>
  <Paragraphs>279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Courier New</vt:lpstr>
      <vt:lpstr>Century Gothic</vt:lpstr>
      <vt:lpstr>Calibri</vt:lpstr>
      <vt:lpstr>Verdana</vt:lpstr>
      <vt:lpstr>Palatino Linotype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о работе секции ВО и ПВО за 2022-2023 уч.год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Saule Sydykova</cp:lastModifiedBy>
  <cp:revision>32</cp:revision>
  <dcterms:created xsi:type="dcterms:W3CDTF">2020-04-20T16:08:18Z</dcterms:created>
  <dcterms:modified xsi:type="dcterms:W3CDTF">2023-10-30T16:30:06Z</dcterms:modified>
</cp:coreProperties>
</file>