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9223BD-292D-9164-EBF5-7E20DC769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4C95DB-9B52-C6B2-6CAA-E68CD10F1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72237D-8211-5141-3E82-BF67C3C13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F5B939-CD42-8CAA-4C77-7916376F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FE45C4-4406-6E4A-C96B-69689B064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6054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56D10-8490-3534-832F-BB0ADB24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8B090F-2F82-CF05-2191-3481D678E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621481-9107-5939-02A0-94898831E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4C19C2-669D-C783-B06E-93D99C47D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E8DDF7-BC45-453E-17D4-72A00EF60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7889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E7DAF81-FEDC-0510-4F68-804AAACB8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316A6B-BB9B-8957-6828-BA1194E92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C67E26-FB92-7DDC-6B43-7AC9306C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E86447-B5E2-1DF3-B6FC-957162118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9EBA1B-2F47-C7B9-FA94-53E596AD7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4541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68BA2-1AC8-7B9F-F856-C01B8D8B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C45F77-3640-D48C-D2F3-F68CDFEB3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091CA1-086B-2C59-057A-3B709E434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EE86F7-BAD6-B897-3E6E-95122BA6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88FC05-59FA-384D-F6D7-F9F03B738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1003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98DF2-8BBE-ADAC-0415-C423F00F2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4E8EA2-6A0D-C471-6131-C233E0B57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79A121-53C1-C6E7-C20D-DE5E19415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9EF195-995D-FED9-B125-E95B6EA2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3172ED-70F0-9917-B2E6-8F9614B4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864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85BD9-2756-179B-B821-E7231C3D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745D5C-6AF8-7DA9-05CF-4B0190A63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6EE730-9015-0D7B-8243-079485B3D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E60499-4F83-85E9-E7DD-7736C8F1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4C4985-8B89-CBBD-F711-60B92EFFC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96AAED-9C20-E6A6-2F7D-2412AE74F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4506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32714E-43CE-B44B-D7C3-A59A811C7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75B357-A8ED-E43A-EE88-D4AB67734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EFE70A-7303-86BD-84C2-56BA7F8EB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5CFF9E8-DC1C-E45D-FF1E-CD501AD828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5141598-5195-A39C-6FC2-60B18075DA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EA04E55-C499-2445-4196-4CED7CE2A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DC420D6-CB55-6A9F-243C-B3DE3C638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4AF05E-1AC3-4FEF-B8BA-F18C98A5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2471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420E3-2BC7-E10F-92B3-A2434C26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0488FB8-0A21-5E2F-AB16-2A450D1C6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19DBA31-C3CD-18C9-7D93-8DD156A1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8701BB3-142E-BB39-6B40-DA0A1F81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8210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26A3075-7A77-2331-675A-90F172973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074D44E-3576-4D11-F967-FEB95ECC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905231-249C-2AE4-FCCB-727B801AD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0225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972B8F-8764-5FB5-1865-92E9AEA7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4DDD83-18DF-6885-D841-9982AA500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46F578-4C16-5523-7D07-5DB655540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587415-3C25-4222-CF9B-4D0A21E42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D5B5F8-9517-EDE6-1D93-C773A3539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8C6A9E-D5D5-6244-DA7C-2331FB62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4590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D60E19-F89A-2FC0-8B98-5393C19A6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F9A18C9-9D1F-6E03-2BB6-37D7A8B4B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B16BB3-38DE-0CB7-BC93-E2F4553F6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C85DC2-E73E-53BA-77F5-DBBF55352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CE59E1-3EDC-D205-9E33-F039BE4E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CD2CC8-F374-D3E6-F022-67959D657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113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B269D-B10E-368C-8396-321C5135B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924931-4620-A3C1-836E-48422F803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FA0B2-1ECC-2391-C2E3-6180F982E6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DC01-4F8F-4298-B5B8-A9F1C51CC188}" type="datetimeFigureOut">
              <a:rPr lang="ru-KZ" smtClean="0"/>
              <a:t>10/30/2023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83BC3F-3D50-0974-C5E5-3F33A23E3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F4EA9A-6426-8D9E-5366-8C3E4A47E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E8087-8450-45CE-97DD-74CBCCC388D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4796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4A816B-0D0F-F105-6300-2AD3CCF08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Отчет о деятельности ГУП программ терапевтического профиля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79BA07-CFF9-64DC-6382-3047E75E17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Председатель: ассоциированный профессор кафедры внутренних болезней НАО МУК, </a:t>
            </a:r>
            <a:r>
              <a:rPr lang="en-US" dirty="0"/>
              <a:t>PhD</a:t>
            </a:r>
            <a:r>
              <a:rPr lang="ru-RU" dirty="0"/>
              <a:t>, Бачева И.В.</a:t>
            </a:r>
          </a:p>
          <a:p>
            <a:r>
              <a:rPr lang="ru-RU" dirty="0"/>
              <a:t>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92378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A4A76-2C76-8F28-5FA0-56D64E357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8935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Состав ГУП программ терапевтического профиля 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847B3D-F41A-4225-525D-096210FD0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739" y="904672"/>
            <a:ext cx="11792606" cy="5953328"/>
          </a:xfrm>
        </p:spPr>
        <p:txBody>
          <a:bodyPr numCol="2">
            <a:normAutofit fontScale="70000" lnSpcReduction="20000"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В сентябре 2022 года был переизбран председатель ГУПа программ терапевтического профиля, 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председатель ГУА Бачева И.В. (НАО «Медицинский университет Караганды»)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Актуализирован состав ГУПа и Комитетов.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Перечень Комитетов (19 комитетов):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«Аллергология и иммунология взрослая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(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переизбран председатель комитета Дедова О.Ю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«Гастроэнтерология  взрослая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«Гематология взрослая»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Дерматовенерология»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 «Инфекционные болезни, взрослые»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 «Кардиология взрослая»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 «Медицина труда (Профессиональная патология)»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«Неврология взрослая»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«Нефрология взрослая»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Семейная медицина»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 «Психиатрия»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«Пульмонология взрослая»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«Ревматология взрослая»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«Терапия»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«Фтизиатрия»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«Эндокринология взрослая»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 «Клиническая фармакология»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 «Физическая медицина и реабилитация, спортивная медицина, традиционная медицина»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 «Медико-профилактическое дело» (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 №4.1. от 10.03.2023) = предложено передать в  ГУП «Общественное здравоохранение» </a:t>
            </a:r>
          </a:p>
          <a:p>
            <a:r>
              <a:rPr lang="ru-RU" sz="2300" b="1" dirty="0">
                <a:latin typeface="Times New Roman" panose="02020603050405020304" pitchFamily="18" charset="0"/>
              </a:rPr>
              <a:t>Всего 291 человек, входит в состав ГУПа.</a:t>
            </a:r>
          </a:p>
          <a:p>
            <a:r>
              <a:rPr lang="ru-RU" sz="2400" b="1" dirty="0"/>
              <a:t>Члены комитетов являются представителями:</a:t>
            </a:r>
          </a:p>
          <a:p>
            <a:r>
              <a:rPr lang="ru-RU" sz="2400" b="1" dirty="0"/>
              <a:t>Академические лидеры</a:t>
            </a:r>
            <a:r>
              <a:rPr lang="ru-RU" b="1" dirty="0"/>
              <a:t>:</a:t>
            </a:r>
          </a:p>
          <a:p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НАО «Медицинский университет Караганды»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НАО "Медицинский университет Астана»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НАО «Казахский национальный медицинский университет имени С.Д.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Асфендиярова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НУО «Казахстанско-Российский медицинский университет»</a:t>
            </a:r>
            <a:endParaRPr lang="ru-RU" sz="1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НАО «Медицинский университет Семей»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НАО «Западно-Казахстанский университет имени Марата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Оспанова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Соучастники: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АО «Южно-Казахстанская медицинская академия»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РГП на ПХВ «Казахский национальный университет имени Аль-Фараби»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Международный Казахско-турецкий университет имени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Х.А.Ясави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АОО «Назарбаев Университет»</a:t>
            </a:r>
          </a:p>
          <a:p>
            <a:r>
              <a:rPr lang="ru-RU" sz="23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Представители практического здравоохранения: руководители ассоциаций, внештатные специалисты, врачи медицинских центров, НИИ</a:t>
            </a:r>
            <a:endParaRPr lang="ru-KZ" b="1" dirty="0"/>
          </a:p>
        </p:txBody>
      </p:sp>
    </p:spTree>
    <p:extLst>
      <p:ext uri="{BB962C8B-B14F-4D97-AF65-F5344CB8AC3E}">
        <p14:creationId xmlns:p14="http://schemas.microsoft.com/office/powerpoint/2010/main" val="4076408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ECF4D-1DEA-4DF2-8B07-1EB70DE53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dirty="0"/>
              <a:t>Выполнение плана работы ГУПа программ терапевтического профиля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DF7F12-BE01-4352-28DE-0352E1774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1235413"/>
            <a:ext cx="11682919" cy="5359940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buClr>
                <a:srgbClr val="000000"/>
              </a:buClr>
              <a:buFont typeface="+mj-lt"/>
              <a:buAutoNum type="arabicPeriod"/>
              <a:tabLst>
                <a:tab pos="198120" algn="l"/>
              </a:tabLst>
            </a:pP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Актуализирован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состав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КОПов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и ГУПА на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2022-2023 учебный год и утверждены планы  работы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КОПов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и ГУПА на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2022-2023 учебный год</a:t>
            </a:r>
          </a:p>
          <a:p>
            <a:pPr marL="342900" indent="-342900" algn="just">
              <a:buClr>
                <a:srgbClr val="000000"/>
              </a:buClr>
              <a:buFont typeface="+mj-lt"/>
              <a:buAutoNum type="arabicPeriod"/>
              <a:tabLst>
                <a:tab pos="19812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Закреплены ПС за Копами, согласно профилям специальностей, сформированы рабочие группы по их актуализации и разработке.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Профессиональный стандарт по специальности «Авиационная и космическая медицина» ГУП терапевтического профиля разрабатываться не будет в связи с отсутствием профильных специалистов.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167640" algn="l"/>
              </a:tabLst>
            </a:pP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КОПами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составлены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спецификации заданий для итогового контроля выпускников по профилям специальностей и сформирован список профильных  экспертов по оценке тестовых заданий из числа ведущих ППС и представителей практического здравоохранения.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Проведена экспертиза тестовых заданий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итогового контроля выпускников и дана обратная связь по методике проведения экспертизы.</a:t>
            </a:r>
          </a:p>
          <a:p>
            <a:pPr marL="342900" lvl="0" indent="-342900" algn="just">
              <a:buFont typeface="+mj-lt"/>
              <a:buAutoNum type="arabicPeriod"/>
              <a:tabLst>
                <a:tab pos="1676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Члены ГУПа приняли активное участие с представителями НЦНЭ по обсуждению методики внедрения единого вступительного экзамена на образовательные программы резидентуры, электронного формата единой независимой оценки выпускников резидентуры.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 startAt="5"/>
            </a:pPr>
            <a:r>
              <a:rPr lang="ru-RU" sz="18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КОПами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клиническим профилям, 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списки литературы для обучающихся резидентуры. </a:t>
            </a:r>
          </a:p>
          <a:p>
            <a:pPr marL="273050" indent="-273050" algn="just">
              <a:buClr>
                <a:srgbClr val="000000"/>
              </a:buClr>
              <a:buSzPts val="1200"/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Внесены предложения для изменений и дополнений в приказ МЗ РК от 30 ноября 2020 года № ҚР ДСМ-218/2020 (Об утверждении перечня специальностей и специализаций, подлежащих сертификации специалистов в области здравоохранения).</a:t>
            </a:r>
            <a:endParaRPr lang="ru-KZ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73050" indent="-273050" algn="just"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7. Разработаны/актуализированы 13 ПС: «Клиническая фармакология», «Клиническая психология», «Медико-профилактическое дело. Гигиена и эпидемиология», «Пульмонология», «Гематология взрослая», «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Кинезиотерапия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Эрготерапия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»,  «Неврология взрослая, детская», «Физическая медицина и реабилитация взрослая, детская», «Семейная медицина», «Спортивная медицина», «Терапия (гериатрия)», «Фтизиатрия», «Клиническая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нутрициология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»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8.   Постоянно проводился мониторинг выполнения планов Комитетами.</a:t>
            </a:r>
          </a:p>
          <a:p>
            <a:pPr marL="0" indent="0" algn="just">
              <a:buNone/>
            </a:pPr>
            <a:endParaRPr lang="ru-KZ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24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3B3664-1AAB-48F5-A51D-2CC982C9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76" y="138889"/>
            <a:ext cx="11692647" cy="1084296"/>
          </a:xfrm>
        </p:spPr>
        <p:txBody>
          <a:bodyPr>
            <a:noAutofit/>
          </a:bodyPr>
          <a:lstStyle/>
          <a:p>
            <a:r>
              <a:rPr lang="ru-RU" sz="2800" dirty="0"/>
              <a:t>План работы ГУП программ терапевтического профиля на 2023-2024 учебный год</a:t>
            </a:r>
            <a:endParaRPr lang="ru-KZ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B68B4A-A417-6FCF-7128-589E8E26D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676" y="1079770"/>
            <a:ext cx="11692646" cy="5554494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Актуализация и утверждение состава ГУП, Комитетов на 2023-2024 учебный год, 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тверждение планов работы Комитетов на 2023-2024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учебный год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Отчеты ГУП за 2022-2023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уч.г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планы ГУП на 2023-2024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уч.г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Участие в совещаниях с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НЦНЭ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вопросам «Анализ результатов независимой оценки выпускников программ высшего и послевузовского образования» и «Независимая оценка обучающихся ОП по направлению подготовки Здравоохранение: цель, ожидаемые результаты, формат оценивания, использование результатов оценивания»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Участие в совещаниях  с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ННЦРЗ имени 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С.Каирбековой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по вопросам «Обсуждение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централизованного приема в резидентуру», «Результаты трудоустройства выпускников 2023 года, анализ обеспеченности кадров здравоохранения РК»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профессиональных стандартов в области здравоохранения по профилям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КОПов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ГУПа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Независимая оценка выпускников ОП по направлению подготовки Здравоохранение: согласование спецификаций, списка экспертов, графика экспертизы и аттестации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Участие  в «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Круглом столе: Система квалификаций в области здравоохранения»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Мониторинг деятельности Комитетов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Отчеты деятельности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КОПов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ГУПа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Предоставление инф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ормации по протокольным решениям УМО, обращениям физических/юридических лиц, организаций образования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854079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672</Words>
  <Application>Microsoft Office PowerPoint</Application>
  <PresentationFormat>Широкоэкранный</PresentationFormat>
  <Paragraphs>62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Отчет о деятельности ГУП программ терапевтического профиля</vt:lpstr>
      <vt:lpstr>Состав ГУП программ терапевтического профиля  </vt:lpstr>
      <vt:lpstr>Выполнение плана работы ГУПа программ терапевтического профиля </vt:lpstr>
      <vt:lpstr>План работы ГУП программ терапевтического профиля на 2023-2024 учебный год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деятельности ГУП программ терапевтического профиля</dc:title>
  <dc:creator>Бачева Ирина</dc:creator>
  <cp:lastModifiedBy>Saule Sydykova</cp:lastModifiedBy>
  <cp:revision>5</cp:revision>
  <dcterms:created xsi:type="dcterms:W3CDTF">2023-10-11T18:12:03Z</dcterms:created>
  <dcterms:modified xsi:type="dcterms:W3CDTF">2023-10-30T16:20:37Z</dcterms:modified>
</cp:coreProperties>
</file>