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0" r:id="rId3"/>
    <p:sldId id="274" r:id="rId4"/>
    <p:sldId id="276" r:id="rId5"/>
    <p:sldId id="278" r:id="rId6"/>
    <p:sldId id="273" r:id="rId7"/>
    <p:sldId id="279" r:id="rId8"/>
    <p:sldId id="272" r:id="rId9"/>
    <p:sldId id="271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8" autoAdjust="0"/>
    <p:restoredTop sz="94622" autoAdjust="0"/>
  </p:normalViewPr>
  <p:slideViewPr>
    <p:cSldViewPr snapToGrid="0">
      <p:cViewPr varScale="1">
        <p:scale>
          <a:sx n="105" d="100"/>
          <a:sy n="105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3A06B-9BC7-49E9-970C-84C9941F9F4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A52F5-8717-4DEA-942B-574014DD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7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A52F5-8717-4DEA-942B-574014DDFE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7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3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9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5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9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8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6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24331-847E-407C-9E8A-0638760B313D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C011-4670-48F6-A5E5-4CC30D81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3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5" name="TextBox 4"/>
          <p:cNvSpPr txBox="1"/>
          <p:nvPr/>
        </p:nvSpPr>
        <p:spPr>
          <a:xfrm>
            <a:off x="2146300" y="2527300"/>
            <a:ext cx="8492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деятельности ГУП и комитетов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«Медицинский университет Семей»</a:t>
            </a:r>
          </a:p>
        </p:txBody>
      </p:sp>
    </p:spTree>
    <p:extLst>
      <p:ext uri="{BB962C8B-B14F-4D97-AF65-F5344CB8AC3E}">
        <p14:creationId xmlns:p14="http://schemas.microsoft.com/office/powerpoint/2010/main" val="60395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171950" y="367392"/>
            <a:ext cx="557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ГУП НАО «Медицинский университет Семей»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32606"/>
              </p:ext>
            </p:extLst>
          </p:nvPr>
        </p:nvGraphicFramePr>
        <p:xfrm>
          <a:off x="495300" y="1100666"/>
          <a:ext cx="10896600" cy="414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6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 в ГУП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Занимаемая должность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ВУЗ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организаци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Берікұлы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Думан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Председатель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Проректор по клинике и постдипломному образованию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Смаилова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Жанаргүл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Қайырғалиқызы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Зам. председателя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Проректор по академической и воспитательной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Мусабекова Жанна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Асемкановна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Секретарь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Декан Школы постдипломного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образованияю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98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171950" y="367392"/>
            <a:ext cx="583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 комитета «Неотложная  медицина»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96555"/>
              </p:ext>
            </p:extLst>
          </p:nvPr>
        </p:nvGraphicFramePr>
        <p:xfrm>
          <a:off x="419100" y="1164484"/>
          <a:ext cx="11531601" cy="5304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5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25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0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Дюсупов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Алмас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Ахметкалиевич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д.м.н., профессор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 неотложной медицины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Батенова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Гульнара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Баяхметовна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председателя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ассистент кафедры неотложной медицины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Абылханова Ардакты Рспековна 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Секретарь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ассистент кафедры неотложной медицины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Альмухамбетова Эльмира Фаритовна 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к.м.н., профессор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профессор кафедры скорой неотложной медицинской помощи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«Казахский национальный медицинский университет имени С.Д. Асфендиярова» г.Алматы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Малтабарова Нурила Амангалиевна 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к.м.н., профессор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заведующая кафедрой скорой медицинской помощи, анестезиологии и интенсивной терапии,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Астана»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Жумабаев Мурат Болатович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доцент кафедры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доцент кафедры</a:t>
                      </a:r>
                      <a:r>
                        <a:rPr lang="ru-RU" sz="11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детской анестезиологии, интенсивной терапии скорой неотложной медицинской помощи,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Астана»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Алпысова Айгуль Рахманберлиновна 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к.м.н.,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и.о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профессора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и.о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профессора кафедры скорой медицинской помощи, анестезиологии и реаниматологии,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Караганды»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Мансурова Гаухар Тулеугазиевна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главного врача,  врач высшей категории по специальности</a:t>
                      </a: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Станции скорой медицинской помощи, г. Семей;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Садуов Мухтар Абдуалиевич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к.м.н., доцент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кафедры скорой неотложной медцинской помощи;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«Западно-Казахстанский медицинский университет имени М.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Оспанова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г.Актобе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Биназаров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Нурболат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Дильдебаевич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доцент кафедры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НУО «Казахстанско-Российский медицинский университет» Алматы;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Решетник Ирина Петровна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 высшей категории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 скорой помощи медицинской авиации, НКЦЭМ, г.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-Султан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Оспанова Шакура Шамильевна–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 высшей категории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Скорой помощи медицинской авиации, НКЦЭМ, г.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-Султан;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Султанова Жанна Маратовн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 высшей категории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Скорой помощи медицинской авиации, НКЦЭМ, г.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-Султан.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10" marR="4211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82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171950" y="212518"/>
            <a:ext cx="579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Комитета «Травматология и ортопедия»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635465"/>
              </p:ext>
            </p:extLst>
          </p:nvPr>
        </p:nvGraphicFramePr>
        <p:xfrm>
          <a:off x="152400" y="1022738"/>
          <a:ext cx="11925299" cy="5684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3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9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Бәтпен</a:t>
                      </a: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Арман</a:t>
                      </a: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Нұрланұлы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доктор </a:t>
                      </a:r>
                      <a:r>
                        <a:rPr lang="en-US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научной работе и стратегии ННЦТО им. академика </a:t>
                      </a:r>
                      <a:r>
                        <a:rPr lang="ru-RU" sz="105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«Национальный научный центр травматологии и ортопедии им. академика </a:t>
                      </a:r>
                      <a:r>
                        <a:rPr lang="ru-RU" sz="105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Н.Д.» МЗ РК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Сагинова Дина Азимовна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председателя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доктор 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центра научных прикладных исследований ННЦТО им. академика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«Национальный научный центр травматологии и ортопедии им. академика Батпенова Н.Д.» МЗ РК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Долгов Алексей Алексеевич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отделом послевузовского образования ННЦТО им. академика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«Национальный научный центр травматологии и ортопедии им. академика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Н.Д.» МЗ РК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Абильмажинов Мухтар Толегенович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д.м.н., доцент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 травматологии и ортопедии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Астана»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Тезекбаев Канат Марденович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 травматологии и ортопедии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национальный медицинский университет имени С.Д.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Асфендиярова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Абу Джазар Усама  Мухамедович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доктор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Доцент кафедры травматологии и ортопедии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«Казахский национальный медицинский университет имени С.Д.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Асфендиярова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Тулеубаев Берик Еркебуланович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д.м.н., ассоциированный профессор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 хирургических болезней, руководитель  травматологического центра Многопрофильной больницы им. проф. Х.М. Макажанова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Караганды»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Жанаспаев Марат Амангазиевич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травматологии и детской хирургии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«Медицинский университет Семей»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Кушимов Бекжан Избергенович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Доцент кафедры нейрохирургии с курсом травматологии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«Западно-Казахстанский медицинский университет имени М. Оспанова»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Усманов Махмуд Арафович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курсом травматологии при кафедре хирургии №2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«Южно-Казахстанская медицинская академия»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Дуйсенов Нурлан Болатович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общей хирургии с курсами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НУО «Казахстанско-Российский медицинский университет»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0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Бектаев Еркебай Талипбаевич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преподаватель кафедры специальных хирургических дисциплин, ординатор отделения травматологии и ортопедии Областной детской больницы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Казахско-Турецкий университет имени Х.А.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Ясави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Жунисов Бахытжан Кадырбекович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к.м.н.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преподаватель кафедры специальных хирургических дисциплин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Казахско-Турецкий университет имени Х.А.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Ясави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6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Айткожина Кымбат Тулегеновна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Секретарь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главный специалист отдела послевузовского образования ННЦТО им. академика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«Национальный научный центр травматологии и ортопедии им. академика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Батпенова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Н.Д.» МЗ РК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171950" y="212518"/>
            <a:ext cx="579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Комитета «Ядерная медицина»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180129"/>
              </p:ext>
            </p:extLst>
          </p:nvPr>
        </p:nvGraphicFramePr>
        <p:xfrm>
          <a:off x="266701" y="1054100"/>
          <a:ext cx="11709399" cy="5410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7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Пак Лаура Алексеевна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доктор </a:t>
                      </a:r>
                      <a:r>
                        <a:rPr lang="en-US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заведующая кафедрой клинической онкологии и ядерной медицины им. Проф. Д.Р. </a:t>
                      </a:r>
                      <a:r>
                        <a:rPr lang="ru-RU" sz="105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Мусинова</a:t>
                      </a:r>
                      <a:r>
                        <a:rPr lang="ru-RU" sz="10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НАО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НАО «Медицинский университет Семей»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Савхатова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Акмарал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Доспуловна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председателя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к.м.н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высшей категории, заведующая отделением «Дневной стационар лучевой терапии»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КазНИИОиР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ассистент кафедры онкологии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КазНМУ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имени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С.Д.Асфендиярова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НАО «Казахский национальный медицинский университет имени С.Д.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Асфендиярова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Абдрахманова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Жанар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Сагатбековна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д.м.н.,профессор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Заведующая  кафедрой радиологии и ядерной медицины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НАО «Медицинский университет Астана»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Жолдыбаева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Гульфайруз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Абылаевна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 медицины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Ассистент-профессор кафедры онкологии и лучевой диагностики НАО «МУК»,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НАО «Медицинский университет Караганды»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Аманкулов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Жандос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Мухтарович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доктор 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Заведующий отделением лучевой диагностики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КазНИИОР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КазНИИОР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г. Алматы; </a:t>
                      </a: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Атантаева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Баян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Жумагазыевна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к.м.н.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Заместитель директора по радиологической службе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ЦЯМиО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 Семей</a:t>
                      </a: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2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Карибаев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Берик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Турдыбекович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лучевой диагностики отделения ядерной медицины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ЦЯМиО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 Семей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Даутов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Таирхан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Бекполатович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комитета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д.м.н., профессор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Заведующий отделением лучевой диагностики </a:t>
                      </a:r>
                    </a:p>
                  </a:txBody>
                  <a:tcPr marL="25826" marR="25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ННКЦ г.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-Султан. </a:t>
                      </a:r>
                    </a:p>
                  </a:txBody>
                  <a:tcPr marL="25826" marR="2582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06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073979" y="289626"/>
            <a:ext cx="4562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деятельности ГУП и комитетов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42264"/>
              </p:ext>
            </p:extLst>
          </p:nvPr>
        </p:nvGraphicFramePr>
        <p:xfrm>
          <a:off x="359228" y="992479"/>
          <a:ext cx="11487150" cy="5504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4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полнение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 и утвержден состав ГУП НАО «МУС»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 2022г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 и утвержден план работы ГУП на 2022-2023 учебный год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состава Комитета в открытом доступе.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https://semeymedicaluniversity.kz/ru/obuchenie/gup-programm-medicinskogo-obrazovaniya-neotlozhnoy-mediciny-onkologii-radiologii/#1615885322927-786da2e8-a24c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Постоянно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работы Комитета в открытом доступе. 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https://drive.google.com/file/d/1NpXyOL06D6cx9x825-vanN9RIjRHbn9W/view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Постоянно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Проведен анализ рынка труда и международных трендов на выявление потребности в кадрах (планирование кадров для приема на обучение). Проведено обсуждение результатов анализа по текущей ситуации по кадрам в неотложной медицине. Опубликована статья в журнале «Наука и здравоохранение». Протокол заседания комитета НМ от 08.09.2022 №4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 2022г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Координация работы по разработке или обсуждению ОРК и профессиональных стандартов специальностей ГУП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Подготовка внешней экспертизы на профессиональный стандарт «Травматология и ортопедия (взрослая, детская)» (экспертное заключение)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Ноябрь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Координация работы по разработке, обсуждению, ревизии Типовых профессиональных программ для разработки ОП вузовского и послевузовского уровня, компетенций выпускников по специальностям ГУП (ГОСО по медицинским специальностям, утвержденным Приказом МЗ РК от 04 июля 2022 года № ҚР ДСМ-63 «Об утверждении государственных общеобязательных стандартов по уровням образования в области здравоохранения»)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 2022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Рассмотрен проект Типового учебного плана ОП резидентуры по специальностям  «Травматология-ортопедия взрослая, детская», «Неотложная медицина», «Ядерная медицина» и практических навыков по специальностям.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Координация работы по согласованию спецификации тестов и перечня оценки навыков выпускников по специальностям ГУП, рекомендации списка учебной литературы для экзаменационного материала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Январь 2023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Проведено обсуждение итогов проведения аккредитации НАО «МУС» по специальности «Неотложная медицина». Разработан план по устранению замечаний.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Январь 2023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Проведено обсуждение итогов проведения аккредитации НАО «МУС» по специальности «Ядерная медицина». Разработан план по устранению замечаний.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Январь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0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073979" y="289626"/>
            <a:ext cx="4562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деятельности ГУП и комитетов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71865"/>
              </p:ext>
            </p:extLst>
          </p:nvPr>
        </p:nvGraphicFramePr>
        <p:xfrm>
          <a:off x="359228" y="1038073"/>
          <a:ext cx="11487150" cy="399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4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полнение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Подготовлен список экспертов, участвующих в экспертизе экзаменационного материала для выпускников резидентуры по специальностям «Травматология –ортопедия взрослая, детская», «Неотложная медицина», «Ядерная медицина» на 2022-2023 учебный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Февраль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Обсуждены и внесены предложения в УМО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РУМС по специальности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«Травматология –ортопедия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взрослая, детская» (базовая резидентура) и специализации для подготовки в резидентуре (специализированная)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Февраль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7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 проект приказа МЗ РК от 30 ноября 2020 года №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ҚР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ДСМ – 218/2020 «Об утверждении перечня специальностей и специализаций, подлежащих сертификации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специалистов в области здравоохранения», внесены предложения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Февраль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Организованы профессиональные конкурсы, включая олимпиады обучающихся по специальностям ГУП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Апрель 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Обсуждены предложения НЦНЭ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 введении единого национального вступительного экзамена в резидентуру, внесены предложения от ГУП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Апрель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Координация работы по обсуждению Каталога программ дополнительного образования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списка на поощрение ко Дню медицинского работника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Координация работы по разработке, обсуждению или ревизии стандартов организации оказания помощи и клинических протоколов по специальностям ГУП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Июнь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5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122964" y="449387"/>
            <a:ext cx="4599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ГУП на 2023-2024 учебный 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31338"/>
              </p:ext>
            </p:extLst>
          </p:nvPr>
        </p:nvGraphicFramePr>
        <p:xfrm>
          <a:off x="277586" y="1061350"/>
          <a:ext cx="11674928" cy="553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5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 и утверждение состава ГУП НАО «МУС» на 2023-2024 учебный год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 и утверждение плана работы ГУП НАО «МУС» на 2023-2024 учебный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 и утверждение состава, плана работы комитетов ГУП на 2023-2024 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Председатель ГУП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4726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Координация работы по обсуждению, ревизии Типовых профессиональных программ вузовского и послевузовского уровня, компетенций выпускников по специальностям ГУП (ГОСО по медицинским специальностям, утвержденным Приказом МЗ РК от 04 июля 2022 года № ҚР ДСМ-63 «Об утверждении государственных общеобязательных стандартов по уровням образования в области здравоохранения»)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113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Координация работы по согласованию спецификации тестов и перечня оценки навыков выпускников по специальностям ГУП, рекомендации списка учебной литературы для экзаменационного материала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Март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профессиональных конкурсов, включая олимпиады обучающихся по специальностям ГУП 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Председателя ГУП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3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Координация работы по обсуждению Каталога программ дополнительного образования, внесение изменений и дополнений в приказы по ДО, НФ и НПР специалистов здравоохранения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866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экспертизы, рецензирования, учебников, учебных пособий, учебных изданий разного уровня по курируемым направлениям подготовки кадров с высшим, послевузовским и дополнительным образованием.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 (готовности результатов экспертизы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Председателя ГУП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 деятельности ГУП НАО «МУС» за 2023-2024 учебный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/>
                          <a:cs typeface="+mn-cs"/>
                        </a:rPr>
                        <a:t>Май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План работы ГУП НАО «МУС» на 2024-2025 учебный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/>
                          <a:cs typeface="+mn-cs"/>
                        </a:rPr>
                        <a:t>Май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ГУП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98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ÑÐ³Ð¼Ñ ÑÐµÐ¼ÐµÐ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78137" cy="948584"/>
          </a:xfrm>
          <a:prstGeom prst="rect">
            <a:avLst/>
          </a:prstGeom>
          <a:noFill/>
          <a:extLst/>
        </p:spPr>
      </p:pic>
      <p:sp>
        <p:nvSpPr>
          <p:cNvPr id="4" name="Прямоугольник 3"/>
          <p:cNvSpPr/>
          <p:nvPr/>
        </p:nvSpPr>
        <p:spPr>
          <a:xfrm>
            <a:off x="884508" y="2599035"/>
            <a:ext cx="10422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4878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83a7cbee350d7cf682781a521930539c3ba7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1883</Words>
  <Application>Microsoft Office PowerPoint</Application>
  <PresentationFormat>Широкоэкранный</PresentationFormat>
  <Paragraphs>377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Saule Sydykova</cp:lastModifiedBy>
  <cp:revision>222</cp:revision>
  <dcterms:created xsi:type="dcterms:W3CDTF">2018-12-06T17:18:47Z</dcterms:created>
  <dcterms:modified xsi:type="dcterms:W3CDTF">2023-10-30T16:24:32Z</dcterms:modified>
</cp:coreProperties>
</file>