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096344"/>
          </a:xfrm>
        </p:spPr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ГУП программ 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хирургического профиля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4797152"/>
            <a:ext cx="6779096" cy="17281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Председатель: </a:t>
            </a:r>
            <a:r>
              <a:rPr lang="ru-RU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к.м.н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</a:t>
            </a:r>
            <a:r>
              <a:rPr lang="en-US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заведующая кафедры акушерства и гинекологии №1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НАО «МУА» </a:t>
            </a:r>
            <a:r>
              <a:rPr lang="ru-RU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Хамидуллина</a:t>
            </a:r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Зайтуна</a:t>
            </a:r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Гадиловна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3811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ГУП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Актуализирован состав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ГУПа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и Комитетов:</a:t>
            </a: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Перечень Комитетов (13 комитетов):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«Кардиохирургия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«Нейрохирургия»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«Общая хирургия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КОП «Офтальмология»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КОП «Пластическая хирургия»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«Челюстно-лицевая хирургия»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«Урология»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«Акушерство и гинекология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708920"/>
            <a:ext cx="4038600" cy="341724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КОП «Патологическая анатомия и судмедэкспертиза»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«Радиология»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«Клиническая лабораторная диагностика» 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КОП «Оториноларингология»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КОП 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Ангиохирургия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287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Члены комитетов являются представителями: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449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НАО "Медицинский университет Астана»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НАО «Медицинский университет Караганды»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НАО «Казахский национальный медицинский университет имени С.Д.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Асфендиярова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НАО «Медицинский университет Семей»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НАО «Западно-Казахстанский университет имени Марата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Оспанова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Казахско-турецкий университет имени Х.А.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Ясави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«Южно-Казахстанская медицинская академия»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НУО «Казахстанско-Российский медицинский университет»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	Представители практического здравоохранения: руководители ассоциаций, внештатные специалисты, врачи медицинских центров, НИИ. </a:t>
            </a:r>
            <a:endParaRPr lang="x-none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48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176546"/>
              </p:ext>
            </p:extLst>
          </p:nvPr>
        </p:nvGraphicFramePr>
        <p:xfrm>
          <a:off x="323528" y="188638"/>
          <a:ext cx="8352927" cy="5892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9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1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98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7850">
                <a:tc>
                  <a:txBody>
                    <a:bodyPr/>
                    <a:lstStyle/>
                    <a:p>
                      <a:r>
                        <a:rPr lang="ru-RU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Должность в ГУП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Ученая степень, звание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Занимаемая должность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ВУЗ</a:t>
                      </a:r>
                      <a:r>
                        <a:rPr lang="kk-KZ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</a:t>
                      </a:r>
                      <a:r>
                        <a:rPr lang="kk-KZ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850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Хамидуллина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Зайтуна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Гадиловна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Председатель </a:t>
                      </a:r>
                      <a:r>
                        <a:rPr lang="kk-K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ГУПа хирургических дисциплин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к.м.н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доктор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PhD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зав. каф. акушерства и гинекологии №1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НАО «Медицинский Университет Астана»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549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Коспанов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Нурсултан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Айдарханович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 ГУП (председатель комитета «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Ангиохирургия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к.м.н., доцент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к.м.н., доцент кафедры сердечно-сосудистой хирургии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НАО «Казахский национальный медицинский университет имени С.Д.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Асфендиярова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549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Кодасбаев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Алмат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Турысбекович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 ГУП (председатель комитета «Кардиохирургия»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к.м.н.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к.м.н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заведующий кафедрой сердечно-сосудистой хирургии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НАО «Казахский национальный медицинский университет имени С.Д.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Асфендиярова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7255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Рахимжанова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Раушан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Ибжановна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 ГУП (председатель комитета «Патологическая анатомия и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суд.мед.экспертиза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д.м.н., профессор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д.м.н., профессор, Почетная заведующая кафедрой радиологии имени академика Ж.Х.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Хамзабаева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НАО «МУА», Заслуженный деятельность РК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НАО «Медицинский Университет Астана»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850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Турсынов Нуртас Исатаевич 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 ГУП (председатель комитета «Нейрохирургия»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д.м.н. профессор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д.м.н., профессор, ответственный за нейрохирургию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НАО «Медицинский университет Караганды»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7255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Фурсов Александр Борисович</a:t>
                      </a:r>
                      <a:endParaRPr lang="ru-RU" sz="10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 ГУП (председатель комитета «</a:t>
                      </a:r>
                      <a:r>
                        <a:rPr lang="kk-K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Общая хирургия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профессор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Зав. кафедрой Хирургических болезней, </a:t>
                      </a:r>
                      <a:r>
                        <a:rPr lang="ru-RU" sz="10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бариатрической</a:t>
                      </a:r>
                      <a:r>
                        <a:rPr lang="ru-RU" sz="10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хирургии и нейрохирургии </a:t>
                      </a:r>
                      <a:endParaRPr lang="ru-RU" sz="10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НАО «Медицинский университет Астаны»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850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Касенова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Динара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Сериковна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 ГУП (председатель комитета «</a:t>
                      </a:r>
                      <a:r>
                        <a:rPr lang="kk-K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Оториноларингология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кафедры оториноларингологии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НАО «Медицинский университет Астаны»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546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589918"/>
              </p:ext>
            </p:extLst>
          </p:nvPr>
        </p:nvGraphicFramePr>
        <p:xfrm>
          <a:off x="179512" y="188639"/>
          <a:ext cx="8784976" cy="670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6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29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520">
                <a:tc>
                  <a:txBody>
                    <a:bodyPr/>
                    <a:lstStyle/>
                    <a:p>
                      <a:r>
                        <a:rPr lang="ru-RU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Должность в ГУП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Ученая степень, звание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Занимаемая должность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ВУЗ</a:t>
                      </a:r>
                      <a:r>
                        <a:rPr lang="kk-KZ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</a:t>
                      </a:r>
                      <a:r>
                        <a:rPr lang="kk-KZ" sz="1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304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Абдуллина Венера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Равилевна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 ГУП (председатель комитета «</a:t>
                      </a:r>
                      <a:r>
                        <a:rPr lang="kk-K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Офтальмология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к.м.н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к.м.н., доцент почетный преподаватель ТОО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КазНИИ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ГБ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ТОО «Клиника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Lucy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г. Алматы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201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Шиканова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Светлана Юрьевна  </a:t>
                      </a: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 ГУП (председатель комитета «Акушерство и гинекология»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к.м.н., </a:t>
                      </a:r>
                      <a:r>
                        <a:rPr lang="kk-K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профессор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 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кафедры акушерства и гинекологии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НАО «Западно-Казахстанский университет имени Марата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Оспанова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197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Осипов Всеволод Дмитриевич</a:t>
                      </a: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 ГУП (председатель комитета «Патологическая анатомия и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суд.мед.экспертиза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к.м.н., доцент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 каф. судебной медицины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НАО «Медицинский университет Астаны»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6089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Молдабаева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Алтын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Кабдолловна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 ГУП (председатель комитета «Клиническая лабораторная диагностика»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 ГУП (председатель комитета «Клиническая лабораторная диагностика»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заведующая кафедрой лабораторной медицины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НАО «Медицинский Университет Астана»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9766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Батыров Тулеубай Уралбаевич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 ГУП (председатель комитета «</a:t>
                      </a:r>
                      <a:r>
                        <a:rPr lang="kk-K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Челюстно-лицевая хирургия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м.н.,профессор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м.н.,профессор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k-K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кафедры хирургических болезней с курсами кардиоторакальной и челюстно-лицевой хирургии. Руководитель резидентуры ЧЛХ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НАО «Медицинский университет Астаны»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89240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Толеубаев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Медет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Толеубайулы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 ГУП (председатель комитета «</a:t>
                      </a:r>
                      <a:r>
                        <a:rPr lang="kk-K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Пластическая хирургия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PhD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доцент-исследователь кафедры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PhD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доцент-исследователь кафедры хирургических болезней с курсами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ангиохирургии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пластической хирургии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НАО «Медицинский университет Астаны»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2412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Саркулов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Марат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Нукинович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 ГУП (председатель комитета «Урологии и андрологии»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к.м.н., доцент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к.м.н., доцент кафедры</a:t>
                      </a:r>
                      <a:r>
                        <a:rPr lang="kk-K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урологии</a:t>
                      </a: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НАО «Западно-Казахстанский университет имени Марата </a:t>
                      </a:r>
                      <a:r>
                        <a:rPr lang="ru-RU" sz="1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Оспанова</a:t>
                      </a: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34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работы ГУП за 2022-23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учебный год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Актуализирован состав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КОПов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и ГУПА на 2022-2023 учебный год и утверждены планы  работы 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КОПов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и ГУПА на 2022-2023 учебный год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Закреплены ПС за Копами, согласно профилям специальностей, сформированы рабочие группы по их актуализации и разработке.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Члены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ГУПа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приняли активное участие с представителями НЦНЭ по обсуждению методики внедрения единого вступительного экзамена на образовательные программы резидентуры, электронного формата единой независимой оценки выпускников резидентуры.</a:t>
            </a:r>
          </a:p>
          <a:p>
            <a:pPr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КОПами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составлены спецификации заданий для итогового контроля выпускников по профилям специальностей и сформирован список профильных  экспертов по оценке тестовых заданий из числа ведущих ППС и представителей ПЗ. Проведена экспертиза тестовых заданий итогового контроля выпускников и дана обратная связь по методике проведения экспертизы.</a:t>
            </a:r>
          </a:p>
          <a:p>
            <a:pPr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КОПами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согласно клиническим профилям, разработаны списки литературы для обучающихся резидентуры.</a:t>
            </a:r>
          </a:p>
          <a:p>
            <a:pPr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Проводился мониторинг выполнения планов Комитетами.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27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764704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 ГУП на 2023-24</a:t>
            </a:r>
            <a:r>
              <a:rPr lang="kk-K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учебный год</a:t>
            </a:r>
            <a:br>
              <a:rPr lang="ru-RU" dirty="0"/>
            </a:b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00313" y="6207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419584"/>
              </p:ext>
            </p:extLst>
          </p:nvPr>
        </p:nvGraphicFramePr>
        <p:xfrm>
          <a:off x="323528" y="620713"/>
          <a:ext cx="8568952" cy="5504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31">
                <a:tc>
                  <a:txBody>
                    <a:bodyPr/>
                    <a:lstStyle/>
                    <a:p>
                      <a:r>
                        <a:rPr lang="kk-KZ" sz="105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исполнения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03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Отчеты комитета ГУП за 2022-2023 </a:t>
                      </a:r>
                      <a:r>
                        <a:rPr lang="ru-RU" sz="105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., план  ГУП на 2023-2024 </a:t>
                      </a:r>
                      <a:r>
                        <a:rPr lang="ru-RU" sz="105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Председатели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03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Анализ результатов независимой оценки выпускников программ высшего и послевузовского образования 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03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Независимая оценка обучающихся ОП по направлению подготовки Здравоохранение: цель, ожидаемые результаты, формат оценивания, использование результатов оценивания 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03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Итоги приема в магистратуру и докторантуру по направлению «Здравоохранение», предшествующий уровень подготовки для поступающих в магистратуру и докторантуру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03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Обсуждение централизованного приема в резидентуру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03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профессиональных стандартов в области здравоохранения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03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Независимая оценка обучающихся ОП по направлению подготовки Здравоохранение: согласование спецификаций, списка экспертов, графика экспертизы и аттестации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03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Внесение изменений и дополнений в Классификатор направлений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603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Мониторинг образовательных программ по направлению подготовки «Здравоохранения» ОВПО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8603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Показатели внутренней мобильности обучающихся и преподавателей. Развитие мобильности в организациях образования в области здравоохранения.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603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Признание результатов обучения формального и неформального обучения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58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764704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 ГУП на 2023-24</a:t>
            </a:r>
            <a:r>
              <a:rPr lang="kk-K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учебный год</a:t>
            </a:r>
            <a:br>
              <a:rPr lang="ru-RU" dirty="0"/>
            </a:b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00313" y="6207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493072"/>
              </p:ext>
            </p:extLst>
          </p:nvPr>
        </p:nvGraphicFramePr>
        <p:xfrm>
          <a:off x="179512" y="620711"/>
          <a:ext cx="8640960" cy="5976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8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6163">
                <a:tc>
                  <a:txBody>
                    <a:bodyPr/>
                    <a:lstStyle/>
                    <a:p>
                      <a:r>
                        <a:rPr lang="kk-KZ" sz="105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исполнения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450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трудоустройства выпускников 2023 года, анализ обеспеченности кадров здравоохранения РК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Январь 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450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Обсуждение централизованного приема в резидентуру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Январь 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450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Независимая оценка выпускников ОП по направлению подготовки Здравоохранение: согласование спецификаций, списка экспертов, графика экспертизы и аттестации 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450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Мониторинг образовательных программ по направлению подготовки «Здравоохранения» НИИ, НЦ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5450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Централизованный прием в резидентуру: готовность к внедрению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Март 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450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Мониторинг деятельности ГУП и Комитетов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687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 ГУП, обсуждение плана ГУП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Июль 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7303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Подготовка рекомендаций для внесения изменений и дополнений в НПА в области здравоохранения с учетом анализа и обобщения международного опыта и лучшей практики (как основа для триединства и дуального обучения)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мере обращения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0336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Выполнение протокольных поручений РУМС </a:t>
                      </a:r>
                      <a:r>
                        <a:rPr lang="kk-KZ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МНВО</a:t>
                      </a:r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РК, </a:t>
                      </a:r>
                      <a:r>
                        <a:rPr lang="ru-RU" sz="105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ЦБПиАМ</a:t>
                      </a:r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МЗ РК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мере обращения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5450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Ответы на обращения физических и юридических лиц по вопросам подготовки кадров здравоохранения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мере обращения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Комитет ГУП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47432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1213</Words>
  <Application>Microsoft Office PowerPoint</Application>
  <PresentationFormat>Экран (4:3)</PresentationFormat>
  <Paragraphs>229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Заседание  ГУП программ  хирургического профиля</vt:lpstr>
      <vt:lpstr>Состав ГУП </vt:lpstr>
      <vt:lpstr>Члены комитетов являются представителями: </vt:lpstr>
      <vt:lpstr>Презентация PowerPoint</vt:lpstr>
      <vt:lpstr>Презентация PowerPoint</vt:lpstr>
      <vt:lpstr>Отчет работы ГУП за 2022-23 учебный год</vt:lpstr>
      <vt:lpstr> План работы ГУП на 2023-24 учебный год </vt:lpstr>
      <vt:lpstr> План работы ГУП на 2023-24 учебный год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Doc</dc:creator>
  <cp:lastModifiedBy>Saule Sydykova</cp:lastModifiedBy>
  <cp:revision>8</cp:revision>
  <dcterms:created xsi:type="dcterms:W3CDTF">2023-10-23T07:48:06Z</dcterms:created>
  <dcterms:modified xsi:type="dcterms:W3CDTF">2023-10-30T16:19:47Z</dcterms:modified>
</cp:coreProperties>
</file>