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9223BD-292D-9164-EBF5-7E20DC769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04C95DB-9B52-C6B2-6CAA-E68CD10F1E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72237D-8211-5141-3E82-BF67C3C13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x-none" smtClean="0"/>
              <a:pPr/>
              <a:t>31.10.2023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F5B939-CD42-8CAA-4C77-7916376FB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FE45C4-4406-6E4A-C96B-69689B064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60546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056D10-8490-3534-832F-BB0ADB24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58B090F-2F82-CF05-2191-3481D678E4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621481-9107-5939-02A0-94898831E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x-none" smtClean="0"/>
              <a:pPr/>
              <a:t>31.10.2023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4C19C2-669D-C783-B06E-93D99C47D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E8DDF7-BC45-453E-17D4-72A00EF60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7889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E7DAF81-FEDC-0510-4F68-804AAACB8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3316A6B-BB9B-8957-6828-BA1194E92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C67E26-FB92-7DDC-6B43-7AC9306C6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x-none" smtClean="0"/>
              <a:pPr/>
              <a:t>31.10.2023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E86447-B5E2-1DF3-B6FC-957162118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9EBA1B-2F47-C7B9-FA94-53E596AD7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5412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D68BA2-1AC8-7B9F-F856-C01B8D8B3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C45F77-3640-D48C-D2F3-F68CDFEB3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091CA1-086B-2C59-057A-3B709E434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x-none" smtClean="0"/>
              <a:pPr/>
              <a:t>31.10.2023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EE86F7-BAD6-B897-3E6E-95122BA65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88FC05-59FA-384D-F6D7-F9F03B738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10038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598DF2-8BBE-ADAC-0415-C423F00F2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34E8EA2-6A0D-C471-6131-C233E0B57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79A121-53C1-C6E7-C20D-DE5E19415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x-none" smtClean="0"/>
              <a:pPr/>
              <a:t>31.10.2023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9EF195-995D-FED9-B125-E95B6EA25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3172ED-70F0-9917-B2E6-8F9614B40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864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285BD9-2756-179B-B821-E7231C3DD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745D5C-6AF8-7DA9-05CF-4B0190A63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6EE730-9015-0D7B-8243-079485B3DF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E60499-4F83-85E9-E7DD-7736C8F1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x-none" smtClean="0"/>
              <a:pPr/>
              <a:t>31.10.2023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4C4985-8B89-CBBD-F711-60B92EFFC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B96AAED-9C20-E6A6-2F7D-2412AE74F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4506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32714E-43CE-B44B-D7C3-A59A811C7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75B357-A8ED-E43A-EE88-D4AB67734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7EFE70A-7303-86BD-84C2-56BA7F8EBB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5CFF9E8-DC1C-E45D-FF1E-CD501AD828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5141598-5195-A39C-6FC2-60B18075DA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EA04E55-C499-2445-4196-4CED7CE2A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x-none" smtClean="0"/>
              <a:pPr/>
              <a:t>31.10.2023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DC420D6-CB55-6A9F-243C-B3DE3C638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C4AF05E-1AC3-4FEF-B8BA-F18C98A5B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2471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6420E3-2BC7-E10F-92B3-A2434C26E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0488FB8-0A21-5E2F-AB16-2A450D1C6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x-none" smtClean="0"/>
              <a:pPr/>
              <a:t>31.10.2023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19DBA31-C3CD-18C9-7D93-8DD156A13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8701BB3-142E-BB39-6B40-DA0A1F814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210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26A3075-7A77-2331-675A-90F172973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x-none" smtClean="0"/>
              <a:pPr/>
              <a:t>31.10.2023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074D44E-3576-4D11-F967-FEB95ECC6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5905231-249C-2AE4-FCCB-727B801AD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0225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972B8F-8764-5FB5-1865-92E9AEA7A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4DDD83-18DF-6885-D841-9982AA500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946F578-4C16-5523-7D07-5DB655540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587415-3C25-4222-CF9B-4D0A21E42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x-none" smtClean="0"/>
              <a:pPr/>
              <a:t>31.10.2023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BD5B5F8-9517-EDE6-1D93-C773A3539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8C6A9E-D5D5-6244-DA7C-2331FB625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45902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D60E19-F89A-2FC0-8B98-5393C19A6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F9A18C9-9D1F-6E03-2BB6-37D7A8B4B0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EB16BB3-38DE-0CB7-BC93-E2F4553F69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BC85DC2-E73E-53BA-77F5-DBBF55352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DC01-4F8F-4298-B5B8-A9F1C51CC188}" type="datetimeFigureOut">
              <a:rPr lang="x-none" smtClean="0"/>
              <a:pPr/>
              <a:t>31.10.2023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CE59E1-3EDC-D205-9E33-F039BE4E6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9CD2CC8-F374-D3E6-F022-67959D657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E8087-8450-45CE-97DD-74CBCCC388D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51131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BB269D-B10E-368C-8396-321C5135B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924931-4620-A3C1-836E-48422F803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FA0B2-1ECC-2391-C2E3-6180F982E6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DC01-4F8F-4298-B5B8-A9F1C51CC188}" type="datetimeFigureOut">
              <a:rPr lang="x-none" smtClean="0"/>
              <a:pPr/>
              <a:t>31.10.2023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83BC3F-3D50-0974-C5E5-3F33A23E3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F4EA9A-6426-8D9E-5366-8C3E4A47E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E8087-8450-45CE-97DD-74CBCCC388D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4796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4A816B-0D0F-F105-6300-2AD3CCF08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1114" y="1639716"/>
            <a:ext cx="9144000" cy="2387600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Отчет о деятельности ГУП «Онкология, анестезиология и реаниматология»</a:t>
            </a:r>
            <a:endParaRPr lang="x-none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979BA07-CFF9-64DC-6382-3047E75E17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2470" y="4526947"/>
            <a:ext cx="9799112" cy="2152377"/>
          </a:xfrm>
        </p:spPr>
        <p:txBody>
          <a:bodyPr>
            <a:normAutofit fontScale="55000" lnSpcReduction="20000"/>
          </a:bodyPr>
          <a:lstStyle/>
          <a:p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Председатель: </a:t>
            </a:r>
          </a:p>
          <a:p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Председатель правления АО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КазНИИОиР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заведующая кафедрой онкологии им. С.Н.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Нугманова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НАО «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КазНМУ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им. С.Д.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Асфендиярова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», </a:t>
            </a:r>
          </a:p>
          <a:p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академик НАН РК, профессор, доктор медицинских наук </a:t>
            </a:r>
          </a:p>
          <a:p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Кайдарова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Диляра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Радиковна</a:t>
            </a:r>
            <a:endParaRPr lang="ru-RU" sz="3300" dirty="0"/>
          </a:p>
          <a:p>
            <a:r>
              <a:rPr lang="ru-RU" dirty="0"/>
              <a:t> </a:t>
            </a:r>
            <a:endParaRPr lang="x-none" dirty="0"/>
          </a:p>
        </p:txBody>
      </p:sp>
      <p:pic>
        <p:nvPicPr>
          <p:cNvPr id="4098" name="Picture 2" descr="Описание ЛОГО - КазНМ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863" y="178676"/>
            <a:ext cx="1262002" cy="1392621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610000"/>
            <a:ext cx="1219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kk-K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«С.Ж. АСФЕНДИЯРОВ АТЫНДАҒЫ ҚАЗАҚ ҰЛТТЫҚ МЕДИЦИНА УНИВЕРСИТЕТІ» КЕАҚ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kk-K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НАО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«</a:t>
            </a:r>
            <a:r>
              <a:rPr kumimoji="0" lang="kk-K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КАЗАХСКИЙ НАЦИОНАЛЬНЫЙ 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МЕДИЦИНСКИЙ УНИВЕРСИТЕТ</a:t>
            </a:r>
            <a:r>
              <a:rPr kumimoji="0" lang="kk-K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 ИМЕНИ С.Д.АСФЕНДИЯРОВА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»</a:t>
            </a:r>
            <a:endParaRPr kumimoji="0" lang="ru-RU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786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8A4A76-2C76-8F28-5FA0-56D64E357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8935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Состав ГУП</a:t>
            </a:r>
            <a:endParaRPr lang="x-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847B3D-F41A-4225-525D-096210FD0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739" y="904672"/>
            <a:ext cx="11792606" cy="5953328"/>
          </a:xfrm>
        </p:spPr>
        <p:txBody>
          <a:bodyPr numCol="2">
            <a:normAutofit/>
          </a:bodyPr>
          <a:lstStyle/>
          <a:p>
            <a:r>
              <a:rPr lang="ru-RU" sz="18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Председатель</a:t>
            </a:r>
            <a:r>
              <a:rPr lang="ru-RU" sz="18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- </a:t>
            </a:r>
            <a:r>
              <a:rPr lang="ru-RU" sz="18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Кайдарова</a:t>
            </a:r>
            <a:r>
              <a:rPr lang="ru-RU" sz="18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Д.Р. (НАО «Казахский национальный медицинский университет имени        С.Д. </a:t>
            </a:r>
            <a:r>
              <a:rPr lang="ru-RU" sz="18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Асфендиярова</a:t>
            </a:r>
            <a:r>
              <a:rPr lang="ru-RU" sz="18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»)</a:t>
            </a:r>
          </a:p>
          <a:p>
            <a:r>
              <a:rPr lang="ru-RU" sz="18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Актуализирован состав ГУПа и Комитетов.</a:t>
            </a:r>
          </a:p>
          <a:p>
            <a:r>
              <a:rPr lang="ru-RU" sz="18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Перечень Комитетов (2 комитета):</a:t>
            </a:r>
          </a:p>
          <a:p>
            <a:r>
              <a:rPr lang="ru-RU" sz="1800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Комитет «Онкология</a:t>
            </a:r>
            <a:r>
              <a:rPr lang="ru-RU" sz="18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»</a:t>
            </a:r>
          </a:p>
          <a:p>
            <a:r>
              <a:rPr lang="ru-RU" sz="1800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Комитет «Анестезиология и реаниматология</a:t>
            </a:r>
            <a:r>
              <a:rPr lang="ru-RU" sz="18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»</a:t>
            </a:r>
            <a:endParaRPr lang="ru-RU" sz="1800" dirty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Всего 39 человек, входит в состав ГУПа.</a:t>
            </a:r>
          </a:p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Члены комитетов являются представителями:</a:t>
            </a:r>
          </a:p>
          <a:p>
            <a:pPr marL="0" indent="0">
              <a:buNone/>
            </a:pP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Академические лидеры:</a:t>
            </a:r>
          </a:p>
          <a:p>
            <a:r>
              <a:rPr lang="ru-RU" sz="18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НАО «Казахский национальный медицинский университет имени С.Д. </a:t>
            </a:r>
            <a:r>
              <a:rPr lang="ru-RU" sz="1800" b="1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Асфендиярова</a:t>
            </a:r>
            <a:r>
              <a:rPr lang="ru-RU" sz="18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</a:t>
            </a:r>
          </a:p>
          <a:p>
            <a:r>
              <a:rPr lang="ru-RU" sz="18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НАО «Медицинский университет Караганды»</a:t>
            </a:r>
          </a:p>
          <a:p>
            <a:r>
              <a:rPr lang="ru-RU" sz="1800" b="1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НАО «Медицинский университет Семей»</a:t>
            </a:r>
          </a:p>
          <a:p>
            <a:r>
              <a:rPr lang="ru-RU" sz="18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НАО «Западно-Казахстанский университет имени Марата </a:t>
            </a:r>
            <a:r>
              <a:rPr lang="ru-RU" sz="1800" b="1" dirty="0" err="1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Оспанова</a:t>
            </a:r>
            <a:r>
              <a:rPr lang="ru-RU" sz="1800" b="1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»</a:t>
            </a:r>
          </a:p>
          <a:p>
            <a:pPr marL="0" indent="0">
              <a:buNone/>
            </a:pPr>
            <a:endParaRPr lang="ru-RU" sz="1800" b="1" dirty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b="1" i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Представители практического здравоохранения: руководители ассоциаций, внештатные специалисты, врачи медицинских центров, НИИ:</a:t>
            </a:r>
          </a:p>
          <a:p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АО «Казахский научно-исследовательский институт онкологии и радиологии»</a:t>
            </a:r>
          </a:p>
          <a:p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НАО «Центр передовых знаний» </a:t>
            </a:r>
          </a:p>
          <a:p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НАО ННКЦ</a:t>
            </a:r>
          </a:p>
          <a:p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РГП на ПХВ «Национальный координационный центр экстренной медицины», Астана</a:t>
            </a:r>
          </a:p>
          <a:p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АО «Научный центр педиатрии и детской хирургии»</a:t>
            </a:r>
            <a:endParaRPr lang="x-none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408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7ECF4D-1DEA-4DF2-8B07-1EB70DE53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Выполнение плана работы ГУП:</a:t>
            </a:r>
            <a:endParaRPr lang="x-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DF7F12-BE01-4352-28DE-0352E1774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3" y="1235413"/>
            <a:ext cx="11682919" cy="535994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Исключен из перечня специальностей резидентуры «Онкология химиотерапевтическая», так как она дублирует специальность «Онкология взрослая»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профессиональные стандарты по специальности «Онкология взрослая» - Карточки профессий: Врач резидент онколог взрослый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(7.1), Врач онколог взрослый (7.2,7.3,7.4), Врач маммолог взрослый (7.2,7.3,7.4), Врач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онкохирург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взрослый (7.2,7.3,7.4), Врач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онкогинеколог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взрослый (7.2,7.3,7.4), Врач онколог химиотерапевт взрослый (7.2,7.3,7.4).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Назначена длительность прохождения специализации по направлению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Онкохирургия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Онкогинекология, Маммология, Онкология химиотерапевтическая сроком 1 год, в объеме не менее 72 кредитов (2880 часов)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Назначена длительность прохождения циклов повышения квалификации для подуровней ОРК      7.2, 7.3, 7.4 в объеме не менее 8 кредитов (240 часов)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Разработаны профессиональные стандарты по специальностям:1.Анестезиология и реаниматология;2.Токсикология;3.Трансфузиология.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Экспертиза СК по специальности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перфузиология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(разработчик МУК)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Разработана спецификация тестов для ИГА резидентов по специальности Анестезиология и реаниматология</a:t>
            </a:r>
          </a:p>
          <a:p>
            <a:pPr marL="514350" indent="-514350">
              <a:buFont typeface="+mj-lt"/>
              <a:buAutoNum type="arabicPeriod"/>
            </a:pPr>
            <a:endParaRPr lang="x-none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x-none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241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3B3664-1AAB-48F5-A51D-2CC982C9A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76" y="138889"/>
            <a:ext cx="11692647" cy="1084296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План работы ГУП на 2023-2024 учебный год</a:t>
            </a:r>
            <a:endParaRPr lang="x-none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B68B4A-A417-6FCF-7128-589E8E26D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754" y="1524387"/>
            <a:ext cx="11692646" cy="5554494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Разработка профессиональных стандартов в области здравоохранения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Независимая оценка выпускников ОП по направлению подготовки Здравоохранение: согласование спецификаций, списка экспертов, графика экспертизы и аттестации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Круглый стол: Система квалификаций в области здравоохранения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Подготовка рекомендаций для внесения изменений и дополнений в НПА в области здравоохранения с учетом анализа и обобщения международного опыта и лучшей практики (как основа для триединства и дуального обучения)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Выполнение протокольных поручений РУМС </a:t>
            </a:r>
            <a:r>
              <a:rPr lang="kk-KZ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МНВО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РК,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ЦБПиАМ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МЗ РК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Ответы на обращения физических и юридических лиц по вопросам подготовки кадров здравоохранения</a:t>
            </a:r>
          </a:p>
          <a:p>
            <a:pPr>
              <a:buNone/>
            </a:pPr>
            <a:endParaRPr lang="x-none" sz="2200" dirty="0"/>
          </a:p>
        </p:txBody>
      </p:sp>
    </p:spTree>
    <p:extLst>
      <p:ext uri="{BB962C8B-B14F-4D97-AF65-F5344CB8AC3E}">
        <p14:creationId xmlns:p14="http://schemas.microsoft.com/office/powerpoint/2010/main" val="18540790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487</Words>
  <Application>Microsoft Office PowerPoint</Application>
  <PresentationFormat>Широкоэкранный</PresentationFormat>
  <Paragraphs>44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Times New Roman</vt:lpstr>
      <vt:lpstr>Тема Office</vt:lpstr>
      <vt:lpstr>Отчет о деятельности ГУП «Онкология, анестезиология и реаниматология»</vt:lpstr>
      <vt:lpstr>Состав ГУП</vt:lpstr>
      <vt:lpstr>Выполнение плана работы ГУП:</vt:lpstr>
      <vt:lpstr>План работы ГУП на 2023-2024 учебный год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деятельности ГУП программ терапевтического профиля</dc:title>
  <dc:creator>Бачева Ирина</dc:creator>
  <cp:lastModifiedBy>ARMAN</cp:lastModifiedBy>
  <cp:revision>14</cp:revision>
  <dcterms:created xsi:type="dcterms:W3CDTF">2023-10-11T18:12:03Z</dcterms:created>
  <dcterms:modified xsi:type="dcterms:W3CDTF">2023-10-31T07:03:16Z</dcterms:modified>
</cp:coreProperties>
</file>