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309" r:id="rId2"/>
    <p:sldId id="308" r:id="rId3"/>
    <p:sldId id="26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4D80"/>
    <a:srgbClr val="DBB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060" autoAdjust="0"/>
  </p:normalViewPr>
  <p:slideViewPr>
    <p:cSldViewPr snapToGrid="0">
      <p:cViewPr varScale="1">
        <p:scale>
          <a:sx n="102" d="100"/>
          <a:sy n="102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F7869-D7F1-4FE8-9C17-0DFD15DA3CCE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47C9A-0C34-45EF-A744-07DBAF76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5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2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1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7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43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3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1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9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2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4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6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5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0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660"/>
          <a:stretch/>
        </p:blipFill>
        <p:spPr>
          <a:xfrm>
            <a:off x="0" y="-36533"/>
            <a:ext cx="12814137" cy="69596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76251" y="-36533"/>
            <a:ext cx="11735421" cy="695969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5183" y="355521"/>
            <a:ext cx="10840349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МЕДИЦИНСКИЙ УНИВЕРСИТЕТ ИМЕНИ С.Д. АСФЕНДИЯРОВА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65431" y="4523938"/>
            <a:ext cx="10660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 руководитель координации деятельности УМО направления подготовки «Здравоохранение» </a:t>
            </a:r>
          </a:p>
          <a:p>
            <a:pPr algn="ctr"/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НАО «</a:t>
            </a:r>
            <a:r>
              <a:rPr lang="ru-RU" sz="24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С.Д. </a:t>
            </a:r>
            <a:r>
              <a:rPr lang="ru-RU" sz="24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Асфендиярова</a:t>
            </a: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Сыдыкова</a:t>
            </a: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С.И.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30800" y="4341499"/>
            <a:ext cx="6409113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699" y="6482785"/>
            <a:ext cx="12191998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УМО направление подготовки «Здравоохранение», 2 ноября 2023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323376"/>
            <a:ext cx="688573" cy="82510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145543" y="1304709"/>
            <a:ext cx="2173850" cy="217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485" y="1778599"/>
            <a:ext cx="1451965" cy="1018069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1291475" y="2952773"/>
            <a:ext cx="11359292" cy="12037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28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Повторная оценка выпускников </a:t>
            </a:r>
          </a:p>
          <a:p>
            <a:pPr marL="8467" algn="ctr">
              <a:spcBef>
                <a:spcPts val="67"/>
              </a:spcBef>
            </a:pPr>
            <a:r>
              <a:rPr lang="ru-RU" sz="28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800" b="1" spc="13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в </a:t>
            </a:r>
            <a:r>
              <a:rPr lang="ru-RU" sz="28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здравоохранения</a:t>
            </a:r>
          </a:p>
          <a:p>
            <a:pPr marL="8467" algn="ctr">
              <a:spcBef>
                <a:spcPts val="67"/>
              </a:spcBef>
            </a:pPr>
            <a:r>
              <a:rPr lang="ru-RU" sz="20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рамках реализации приказа МЗ РК от 11 декабря 2020 года № ҚР ДСМ-249/2020)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9703724" y="699139"/>
            <a:ext cx="0" cy="16735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35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2FC70-32DC-4E3F-A353-68EE9D70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3" y="294245"/>
            <a:ext cx="6869637" cy="28544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BB41218-A187-48CC-9948-47B4A166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23" y="4238624"/>
            <a:ext cx="10374685" cy="21904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098A6A6-AFDC-48E5-98CE-C37D32C99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23" y="3429000"/>
            <a:ext cx="10205056" cy="81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2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116499" y="1087250"/>
            <a:ext cx="12192001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</a:t>
            </a:r>
            <a:endParaRPr lang="ru-RU" sz="32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3160" y="280007"/>
            <a:ext cx="88366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МЕДИЦИНСКИЙ УНИВЕРСИТЕТ ИМЕНИ С.Д. АСФЕНДИЯРОВА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70" y="97765"/>
            <a:ext cx="568853" cy="681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68A775-AF9A-4B71-9972-F8F49576642A}"/>
              </a:ext>
            </a:extLst>
          </p:cNvPr>
          <p:cNvSpPr txBox="1"/>
          <p:nvPr/>
        </p:nvSpPr>
        <p:spPr>
          <a:xfrm>
            <a:off x="743264" y="1979987"/>
            <a:ext cx="106160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и проведению повторной оценки профессиональной подготовленности выпускников образовательных программ в области здравоохранения УМО рекомендует ОВПО: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предусмотреть повторную оценку во внутренних положениях;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 выпускников о месте и времени повторной оценки по согласованию с НЦНЭ;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ограничивать выпускников в количестве пересдач;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выпускники, набравшие проходной балл восстанавливается в ОВПО в соответствии с Типовыми правилами деятельности организаций высшего и послевузовского образования, утвержденными приказом МОН РК от 30 октября 2018 года № 595;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работу аттестационной комиссии в сроки, утвержденные академическим календарем для повторной оценки выпускников.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Внести дополнения и изменения в приказ МЗ РК от 11 декабря 2020 года № ҚР ДСМ-249/2020 «Об утверждении правил оценки знаний и навыков обучающихся, оценки профессиональной подготовленности выпускников образовательных программ в области здравоохранения и специалистов в области здравоохранения», ответственный НАО «Медицинский университет Астаны», срок исполнения декабрь 2023г.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782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3443</TotalTime>
  <Words>231</Words>
  <Application>Microsoft Office PowerPoint</Application>
  <PresentationFormat>Широкоэкранный</PresentationFormat>
  <Paragraphs>17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Арсений Копачевский</dc:creator>
  <cp:lastModifiedBy>Saule Sydykova</cp:lastModifiedBy>
  <cp:revision>222</cp:revision>
  <dcterms:created xsi:type="dcterms:W3CDTF">2023-04-06T04:06:43Z</dcterms:created>
  <dcterms:modified xsi:type="dcterms:W3CDTF">2023-10-31T15:34:00Z</dcterms:modified>
</cp:coreProperties>
</file>