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4" r:id="rId4"/>
    <p:sldId id="265" r:id="rId5"/>
    <p:sldId id="263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1734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2D6DA7-AE10-493F-904B-4043D89C3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D06D564-37E3-46A6-8767-9462501E7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8D41E8-8991-40C9-827A-ABAD903DE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7745EA-B518-45B6-ABCB-6123AA8CF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FBC562-7108-4FFC-A0DB-0D8D710CA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831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695CBE-C5E2-4FA1-8111-C78DE74A8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C775683-3C3C-4467-8A73-7AF7B0D86A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FBAC9A-DBC6-4A06-8F0C-7AC077602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4C79C2-92C7-4281-8E6A-7178336D6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C697AA-52BB-4830-97A2-0E90FBDC4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732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D876C85-42CF-41F9-9B2C-8E49D036C2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766A0D9-DE5A-4D05-9F1D-D72D3FCA7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B7B970-120A-413E-9BA9-8F9DF0E20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529A83-B4C1-40CB-9163-8E29FD690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190630-E2D8-44E7-8EEF-0E7F18939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569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E7A40F-5122-46E9-A831-ECA5378D2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A827B7-2934-4138-ACC3-3BD8B0076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27A7CE-1273-4A05-B29A-E19684DFB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B9DCC2-2459-4436-B934-BA450BAE0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AE4447-8B71-40AD-B4E5-8CDF9031F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489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6157F0-3D55-4791-93DF-9E6332A98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87A98A-41A3-4D9A-85E4-FD9A53383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64B910-0E63-4DA6-9DF1-D3F9D5581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2395EC-AA11-4D4D-992D-03801DF7F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5578D4-397F-470A-B707-CE0A8B158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455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B4AD13-0B75-406C-9E34-218E89B9B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83A807-9B90-4D2E-AF07-3375D04C96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1AA5CD-DA89-4942-8CD3-58AB01A07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0BA59EA-4F4D-4007-AD42-21C4BA98E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7893367-A6F1-4ADC-BC07-733DBA831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61A2706-D832-4BD3-98D3-0A9D120FE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706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C7BA9D-23AA-495B-8A43-9FC574866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0F96965-35C6-4293-839E-AEC1B69B1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F7C9A9D-BFDF-4958-8DF3-EB69E6807D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965E3EB-060F-4C8A-9828-7FFBF6D64A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802A6B-57FD-446F-A112-8F25185CBC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488EB44-8C11-4535-A27E-A3C7975ED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47D9942-9C97-4674-A152-B59A4CA3E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C3ADB83-AEA9-4A0C-A7EE-626092467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75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533023-9C16-4EA9-B4B1-5C21B549D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524A904-DF85-43C6-8231-DC1D41EAA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18DB374-A1E5-4610-9378-0CFB87826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7E7076B-325B-43FE-BA51-8503BA266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809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992B157-39F3-4FAF-BB09-72918128A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DAC6D03-B75A-48FB-BA94-610AB6B98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CAA8E6E-09FC-4856-A382-B2D2EF82A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506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B16D1F-F56E-4758-B938-F4ABEFA40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8B3BCF-15B8-44ED-9A94-F3182B032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3B22F63-2CAD-49F9-A4FC-0C1DD0E4B1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BDDAAEC-664E-4697-ADF8-044AF18B4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39B3311-5154-4D92-B484-33C67E66D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1DF94D-564A-430D-9330-115E02CF6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63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EDED40-6B7A-4470-B43C-C90863C95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4EADD87-AB5B-49C0-80B5-CED3219392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5EBAC6A-E5B2-4EB0-AAF8-BA9997EAF7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AF035BA-0345-4688-86F1-878D81989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783F0DA-B884-462F-8E74-DC7D1F747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30AB187-D53B-4BFC-8F97-4A9A339E1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547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44B14A-64B7-458E-9D5B-8D4B1E791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57319D3-623C-437E-880C-F466CC8BF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F1B6FC-4EAA-43BE-931C-194A4533E9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EB4E2D-96E7-4C25-ADD4-318C509D91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20C726-E40B-4F49-A534-66242DB944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30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umo.rums.med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2922B1-3497-4807-942D-02530CBCB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Arial Narrow" panose="020B0606020202030204" pitchFamily="34" charset="0"/>
              </a:rPr>
              <a:t>О поэтапном внедрении программ непрерывного интегрированного медицинского образования и элективных курсах по биобезопасности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38091E7-4F8D-4C44-8248-0A94F51695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30679" y="4899170"/>
            <a:ext cx="9144000" cy="1273029"/>
          </a:xfrm>
        </p:spPr>
        <p:txBody>
          <a:bodyPr>
            <a:normAutofit/>
          </a:bodyPr>
          <a:lstStyle/>
          <a:p>
            <a:pPr algn="r"/>
            <a:r>
              <a:rPr lang="ru-RU" dirty="0">
                <a:latin typeface="Arial Narrow" panose="020B0606020202030204" pitchFamily="34" charset="0"/>
              </a:rPr>
              <a:t>руководитель управления медицинского образования ДНЧР МЗ РК </a:t>
            </a:r>
          </a:p>
          <a:p>
            <a:pPr algn="r"/>
            <a:r>
              <a:rPr lang="ru-RU" dirty="0" err="1">
                <a:latin typeface="Arial Narrow" panose="020B0606020202030204" pitchFamily="34" charset="0"/>
              </a:rPr>
              <a:t>Изденов</a:t>
            </a:r>
            <a:r>
              <a:rPr lang="ru-RU" dirty="0">
                <a:latin typeface="Arial Narrow" panose="020B0606020202030204" pitchFamily="34" charset="0"/>
              </a:rPr>
              <a:t> А.К.</a:t>
            </a:r>
          </a:p>
        </p:txBody>
      </p:sp>
    </p:spTree>
    <p:extLst>
      <p:ext uri="{BB962C8B-B14F-4D97-AF65-F5344CB8AC3E}">
        <p14:creationId xmlns:p14="http://schemas.microsoft.com/office/powerpoint/2010/main" val="1059313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D293CCF-450D-4228-83D5-D5CA1DD2E1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593" y="1013912"/>
            <a:ext cx="4621244" cy="567564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C3B025D-ED94-44C6-A7FB-D37C80CDCA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146" y="0"/>
            <a:ext cx="4434138" cy="1198791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CCE4A6B-0062-421F-A2D2-8401348F45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7523" y="1106152"/>
            <a:ext cx="5210175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191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62C7997-4A46-45B0-AC10-92E7E9A8FB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84" y="998621"/>
            <a:ext cx="4677938" cy="564030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2953008-4B4A-460B-9006-AE78C5C1E8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146" y="0"/>
            <a:ext cx="4434138" cy="1198791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A688FD77-CFBA-444D-B310-C47491FC5E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4084" y="1198791"/>
            <a:ext cx="514350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756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2A2EE50-7D37-4604-B9BD-77D3FB9A8A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5278" y="0"/>
            <a:ext cx="4908790" cy="6858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92C394B-BCAD-4034-A510-C284400D36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272" y="0"/>
            <a:ext cx="521133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804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E5DEE8-CC5F-428B-9018-0657BAC3B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130" y="445170"/>
            <a:ext cx="11573740" cy="1053838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rgbClr val="002060"/>
                </a:solidFill>
                <a:latin typeface="Arial Narrow" panose="020B0606020202030204" pitchFamily="34" charset="0"/>
              </a:rPr>
              <a:t>ПРОЕКТ РЕШЕНИЯ: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A1F9EADB-60EE-4EC2-A3F4-855911229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Arial Narrow" panose="020B0606020202030204" pitchFamily="34" charset="0"/>
              </a:rPr>
              <a:t>Организациям образования, реализующим ОП НИМО обеспечить соблюдение квалификационных требований к образовательной деятельности приказа Министра образования и науки Республики Казахстан от 17 июня 2015 года № 391</a:t>
            </a:r>
            <a:r>
              <a:rPr lang="ru-RU" sz="2000" dirty="0">
                <a:latin typeface="Arial Narrow" panose="020B0606020202030204" pitchFamily="34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Arial Narrow" panose="020B0606020202030204" pitchFamily="34" charset="0"/>
              </a:rPr>
              <a:t>Обучающихся, принятых в 2022 году на образовательные программы с сокращенными сроками обучения на программы НИМО не переводить.</a:t>
            </a:r>
            <a:endParaRPr lang="ru-RU" sz="2000" dirty="0">
              <a:latin typeface="Arial Narrow" panose="020B0606020202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Arial Narrow" panose="020B0606020202030204" pitchFamily="34" charset="0"/>
              </a:rPr>
              <a:t>Предложения по элективным курсам по биобезопасности при обучении магистрантов, докторантов направить на электронную почту </a:t>
            </a:r>
            <a:r>
              <a:rPr lang="ru-RU" u="sng" dirty="0">
                <a:latin typeface="Arial Narrow" panose="020B0606020202030204" pitchFamily="34" charset="0"/>
                <a:hlinkClick r:id="rId2"/>
              </a:rPr>
              <a:t>umo.rums.med@gmail.com</a:t>
            </a:r>
            <a:r>
              <a:rPr lang="ru-RU" dirty="0">
                <a:latin typeface="Arial Narrow" panose="020B0606020202030204" pitchFamily="34" charset="0"/>
              </a:rPr>
              <a:t> до 15 сентября </a:t>
            </a:r>
            <a:r>
              <a:rPr lang="ru-RU" dirty="0" err="1">
                <a:latin typeface="Arial Narrow" panose="020B0606020202030204" pitchFamily="34" charset="0"/>
              </a:rPr>
              <a:t>т.г</a:t>
            </a:r>
            <a:r>
              <a:rPr lang="ru-RU" dirty="0">
                <a:latin typeface="Arial Narrow" panose="020B0606020202030204" pitchFamily="34" charset="0"/>
              </a:rPr>
              <a:t>.</a:t>
            </a:r>
            <a:endParaRPr lang="ru-RU" sz="2000" dirty="0">
              <a:latin typeface="Arial Narrow" panose="020B0606020202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1246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106</Words>
  <Application>Microsoft Office PowerPoint</Application>
  <PresentationFormat>Широкоэкранный</PresentationFormat>
  <Paragraphs>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Тема Office</vt:lpstr>
      <vt:lpstr>О поэтапном внедрении программ непрерывного интегрированного медицинского образования и элективных курсах по биобезопасности</vt:lpstr>
      <vt:lpstr>Презентация PowerPoint</vt:lpstr>
      <vt:lpstr>Презентация PowerPoint</vt:lpstr>
      <vt:lpstr>Презентация PowerPoint</vt:lpstr>
      <vt:lpstr>ПРОЕКТ РЕШЕНИЯ: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Обсуждение плана работы  УМО направления подготовки «Здравоохранение»   на 2023-2024 учебный год</dc:title>
  <dc:creator>Saule Sydykova</dc:creator>
  <cp:lastModifiedBy>Saule Sydykova</cp:lastModifiedBy>
  <cp:revision>15</cp:revision>
  <dcterms:created xsi:type="dcterms:W3CDTF">2023-09-02T13:16:18Z</dcterms:created>
  <dcterms:modified xsi:type="dcterms:W3CDTF">2023-09-02T15:31:49Z</dcterms:modified>
</cp:coreProperties>
</file>