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3" r:id="rId2"/>
    <p:sldId id="311" r:id="rId3"/>
    <p:sldId id="314" r:id="rId4"/>
    <p:sldId id="319" r:id="rId5"/>
    <p:sldId id="329" r:id="rId6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11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</a:t>
            </a: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80578" y="139757"/>
            <a:ext cx="10731883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</a:t>
            </a:r>
            <a:r>
              <a:rPr lang="ru-RU" sz="3200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 НФО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33876" y="1551942"/>
            <a:ext cx="11858124" cy="223736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</a:p>
          <a:p>
            <a:pPr indent="361950" algn="just">
              <a:spcBef>
                <a:spcPts val="67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Обсуждение одобрения  программы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РУМС по направлению подготовки «Здравоохранение»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Офис Фонда ООН в области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народонаселения по двум тема:</a:t>
            </a:r>
          </a:p>
          <a:p>
            <a:pPr lvl="0" indent="265113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антенатального ухода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объеме 60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5113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ведения нормальных и осложненных родов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объеме60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6" y="0"/>
            <a:ext cx="10515600" cy="932047"/>
          </a:xfrm>
        </p:spPr>
        <p:txBody>
          <a:bodyPr>
            <a:normAutofit/>
          </a:bodyPr>
          <a:lstStyle/>
          <a:p>
            <a:pPr marL="8467">
              <a:spcBef>
                <a:spcPts val="67"/>
              </a:spcBef>
            </a:pPr>
            <a:r>
              <a:rPr lang="ru-RU" sz="32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Программа </a:t>
            </a:r>
            <a:r>
              <a:rPr lang="ru-RU" sz="3200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63" t="21947" r="35147" b="8019"/>
          <a:stretch/>
        </p:blipFill>
        <p:spPr>
          <a:xfrm>
            <a:off x="8269942" y="932047"/>
            <a:ext cx="3644153" cy="5293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4412" t="20377" r="32831" b="8019"/>
          <a:stretch/>
        </p:blipFill>
        <p:spPr>
          <a:xfrm>
            <a:off x="4543907" y="932047"/>
            <a:ext cx="3993777" cy="52309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415" y="1280962"/>
            <a:ext cx="452387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ПК: «</a:t>
            </a:r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ведения нормальных и осложненных </a:t>
            </a:r>
            <a:r>
              <a:rPr lang="kk-KZ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</a:t>
            </a:r>
          </a:p>
          <a:p>
            <a:pPr lvl="0"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квалификации ОП:   базовый</a:t>
            </a: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ОРК: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(онлайн, офлайн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«Акушерство и гинекология взрослая, детская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Контингент: для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организаций родовспоможения (врачи акушер-гинекологи).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" y="165794"/>
            <a:ext cx="501100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96" y="0"/>
            <a:ext cx="10515600" cy="932047"/>
          </a:xfrm>
        </p:spPr>
        <p:txBody>
          <a:bodyPr>
            <a:normAutofit/>
          </a:bodyPr>
          <a:lstStyle/>
          <a:p>
            <a:pPr marL="8467">
              <a:spcBef>
                <a:spcPts val="67"/>
              </a:spcBef>
            </a:pPr>
            <a:r>
              <a:rPr lang="ru-RU" sz="32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Программа </a:t>
            </a:r>
            <a:r>
              <a:rPr lang="ru-RU" sz="3200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269" t="21427" r="32007" b="6042"/>
          <a:stretch/>
        </p:blipFill>
        <p:spPr>
          <a:xfrm>
            <a:off x="4174957" y="1034716"/>
            <a:ext cx="4024563" cy="5281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419" t="22160" r="30955" b="3737"/>
          <a:stretch/>
        </p:blipFill>
        <p:spPr>
          <a:xfrm>
            <a:off x="8001000" y="932047"/>
            <a:ext cx="4191000" cy="53845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160646"/>
            <a:ext cx="437949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ПК: «</a:t>
            </a:r>
            <a:r>
              <a:rPr lang="kk-K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антенатального ухода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квалификации ОП: базовый</a:t>
            </a: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ОРК:  7-8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(онлайн, офлайн).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«Акушерство и гинекология взрослая, детская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Контингент: для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организаций здравоохранения на уровне ПМСП (врачи акушер-гинекологи, врачи общей практики, врачи терапевты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5" y="1263256"/>
            <a:ext cx="11573740" cy="579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3" name="object 5"/>
          <p:cNvSpPr txBox="1"/>
          <p:nvPr/>
        </p:nvSpPr>
        <p:spPr>
          <a:xfrm>
            <a:off x="313519" y="1542869"/>
            <a:ext cx="11564961" cy="383780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spcBef>
                <a:spcPts val="67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Одобрить и утвердить  программы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Офис Фонда ООН в области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народонаселения по двум тема  :</a:t>
            </a:r>
          </a:p>
          <a:p>
            <a:pPr lvl="0" indent="265113"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антенатального ухода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объеме 60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5113"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принципы ведения нормальных и осложненных родов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60 часов.</a:t>
            </a:r>
          </a:p>
        </p:txBody>
      </p:sp>
    </p:spTree>
    <p:extLst>
      <p:ext uri="{BB962C8B-B14F-4D97-AF65-F5344CB8AC3E}">
        <p14:creationId xmlns:p14="http://schemas.microsoft.com/office/powerpoint/2010/main" val="14075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257</Words>
  <Application>Microsoft Office PowerPoint</Application>
  <PresentationFormat>Широкоэкранный</PresentationFormat>
  <Paragraphs>38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           Программа повышения квалификации</vt:lpstr>
      <vt:lpstr>         Программа повышения квалификации</vt:lpstr>
      <vt:lpstr>ПРОЕКТ РЕШЕНИЯ: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Admin</cp:lastModifiedBy>
  <cp:revision>254</cp:revision>
  <cp:lastPrinted>2023-07-17T11:01:19Z</cp:lastPrinted>
  <dcterms:created xsi:type="dcterms:W3CDTF">2023-04-06T04:06:43Z</dcterms:created>
  <dcterms:modified xsi:type="dcterms:W3CDTF">2023-09-20T06:28:49Z</dcterms:modified>
</cp:coreProperties>
</file>