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8" r:id="rId4"/>
    <p:sldId id="267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6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3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2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69506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9697" y="3269229"/>
            <a:ext cx="12192000" cy="1786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</a:t>
            </a: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МЕДИЦИНСКИЙ УНИВЕРСИТЕТ ИМЕНИ 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 АСФЕНДИЯРОВА</a:t>
            </a: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12267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докладчика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  <a:endParaRPr lang="ru-RU" sz="1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73637" y="4478790"/>
            <a:ext cx="24300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Подзаголовок 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-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95164" y="3517084"/>
            <a:ext cx="214146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(1-2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строки)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9468196" y="3805624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105698" y="4946073"/>
            <a:ext cx="1309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105698" y="4706866"/>
            <a:ext cx="0" cy="2392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презентации 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940738" y="699138"/>
            <a:ext cx="225126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-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9703724" y="699139"/>
            <a:ext cx="0" cy="16735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03724" y="866491"/>
            <a:ext cx="354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СЛАЙДА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Подзаголовок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34344" y="153252"/>
            <a:ext cx="26314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строка) не более 5-6 слов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34344" y="565361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59690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Подзаголовок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50637" y="1772014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5227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текст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595107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53369" y="6089399"/>
            <a:ext cx="193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185830" y="6450227"/>
            <a:ext cx="579234" cy="3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СЛАЙДА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Подзаголовок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34344" y="153252"/>
            <a:ext cx="26314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строка) не более 5-6 слов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34344" y="565361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59690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Подзаголовок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50637" y="1772014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5227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текст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595107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53369" y="6089399"/>
            <a:ext cx="193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185830" y="6450227"/>
            <a:ext cx="579234" cy="3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СЛАЙДА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8229" y="2435997"/>
            <a:ext cx="784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8229" y="1528023"/>
            <a:ext cx="7843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Подзаголовок</a:t>
            </a: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en-US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  <a:endParaRPr lang="ru-RU" sz="105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34344" y="153252"/>
            <a:ext cx="263142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строка) не более 5-6 слов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34344" y="565361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59690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Подзаголовок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50637" y="1772014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5227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текст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30282" y="2595107"/>
            <a:ext cx="11402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53369" y="6089399"/>
            <a:ext cx="193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10,5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185830" y="6450227"/>
            <a:ext cx="579234" cy="3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​</a:t>
            </a:r>
            <a:r>
              <a:rPr lang="ru-RU" sz="1600" dirty="0" smtClean="0">
                <a:solidFill>
                  <a:srgbClr val="8B4D80"/>
                </a:solidFill>
              </a:rPr>
              <a:t>г. Алматы, ул. Толе би, 94</a:t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ru-RU" sz="1600" dirty="0" smtClean="0">
                <a:solidFill>
                  <a:srgbClr val="8B4D80"/>
                </a:solidFill>
              </a:rPr>
              <a:t>+7 727 338 70 90</a:t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 smtClean="0">
                <a:solidFill>
                  <a:srgbClr val="8B4D80"/>
                </a:solidFill>
              </a:rPr>
              <a:t>www.kaznmu.kz</a:t>
            </a:r>
            <a:r>
              <a:rPr lang="ru-RU" sz="1600" dirty="0" smtClean="0">
                <a:solidFill>
                  <a:srgbClr val="8B4D80"/>
                </a:solidFill>
              </a:rPr>
              <a:t/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 smtClean="0">
                <a:solidFill>
                  <a:srgbClr val="8B4D80"/>
                </a:solidFill>
              </a:rPr>
              <a:t>kaznmu@kaznmu.kz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6" y="5360989"/>
            <a:ext cx="257775" cy="2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082472"/>
            <a:ext cx="257775" cy="25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729368"/>
            <a:ext cx="257775" cy="25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3" y="5360989"/>
            <a:ext cx="257775" cy="257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360989"/>
            <a:ext cx="257775" cy="257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0" y="4999091"/>
            <a:ext cx="258606" cy="25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" y="4991859"/>
            <a:ext cx="1923064" cy="134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0526" y="487756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1" y="359276"/>
            <a:ext cx="568853" cy="6816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148155" y="2484943"/>
            <a:ext cx="25578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8821187" y="2888815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​</a:t>
            </a:r>
            <a:r>
              <a:rPr lang="en-US" sz="1600" dirty="0">
                <a:solidFill>
                  <a:srgbClr val="8B4D80"/>
                </a:solidFill>
              </a:rPr>
              <a:t>@</a:t>
            </a:r>
            <a:r>
              <a:rPr lang="en-US" sz="1600" dirty="0" err="1">
                <a:solidFill>
                  <a:srgbClr val="8B4D80"/>
                </a:solidFill>
              </a:rPr>
              <a:t>kaznmu</a:t>
            </a:r>
            <a:r>
              <a:rPr lang="ru-RU" sz="1600" dirty="0" smtClean="0">
                <a:solidFill>
                  <a:srgbClr val="8B4D80"/>
                </a:solidFill>
              </a:rPr>
              <a:t/>
            </a:r>
            <a:br>
              <a:rPr lang="ru-RU" sz="1600" dirty="0" smtClean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https://</a:t>
            </a:r>
            <a:r>
              <a:rPr lang="en-US" sz="1600" dirty="0" smtClean="0">
                <a:solidFill>
                  <a:srgbClr val="8B4D80"/>
                </a:solidFill>
              </a:rPr>
              <a:t>www.facebook.com/KazNMU</a:t>
            </a:r>
            <a:endParaRPr lang="ru-RU" sz="1600" dirty="0" smtClean="0">
              <a:solidFill>
                <a:srgbClr val="8B4D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8B4D80"/>
                </a:solidFill>
              </a:rPr>
              <a:t>https</a:t>
            </a:r>
            <a:r>
              <a:rPr lang="en-US" sz="1600" dirty="0">
                <a:solidFill>
                  <a:srgbClr val="8B4D80"/>
                </a:solidFill>
              </a:rPr>
              <a:t>://www.youtube.com/kaznmu</a:t>
            </a:r>
            <a:endParaRPr lang="ru-RU" sz="1600" dirty="0" smtClean="0">
              <a:solidFill>
                <a:srgbClr val="8B4D8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366708"/>
            <a:ext cx="257775" cy="2577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729367"/>
            <a:ext cx="257775" cy="257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78" y="4991859"/>
            <a:ext cx="265838" cy="26583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263118" y="326173"/>
            <a:ext cx="255781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</a:t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754659" y="594850"/>
            <a:ext cx="4448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143</Words>
  <Application>Microsoft Office PowerPoint</Application>
  <PresentationFormat>Широкоэкранный</PresentationFormat>
  <Paragraphs>44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User</cp:lastModifiedBy>
  <cp:revision>74</cp:revision>
  <dcterms:created xsi:type="dcterms:W3CDTF">2023-04-06T04:06:43Z</dcterms:created>
  <dcterms:modified xsi:type="dcterms:W3CDTF">2023-05-10T09:02:07Z</dcterms:modified>
</cp:coreProperties>
</file>