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2" r:id="rId2"/>
    <p:sldId id="265" r:id="rId3"/>
    <p:sldId id="268" r:id="rId4"/>
    <p:sldId id="267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47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23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46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587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9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225338"/>
            <a:ext cx="12192000" cy="1797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79854" y="344742"/>
            <a:ext cx="10927632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С.Ж.АСФЕНДИЯРОВ АТЫНДАҒЫ ҚАЗАҚ ҰЛТТЫҚ МЕДИЦИНА </a:t>
            </a:r>
            <a:r>
              <a:rPr lang="ru-RU" sz="16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212267"/>
            <a:ext cx="12191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Баяндамашының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68879" y="4162389"/>
            <a:ext cx="7190510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- 2023</a:t>
            </a:r>
            <a:endParaRPr lang="ru-RU" sz="1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273637" y="4445838"/>
            <a:ext cx="243008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52455" y="3525388"/>
            <a:ext cx="22550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(1-2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9217575" y="3813928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105698" y="4933583"/>
            <a:ext cx="13092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105698" y="4694376"/>
            <a:ext cx="0" cy="23920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009074" y="1571870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16" y="1956575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0" y="3544722"/>
            <a:ext cx="12192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Көрсетілім</a:t>
            </a: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13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59389" y="371430"/>
            <a:ext cx="2056799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9106364" y="597052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4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91244" y="817112"/>
            <a:ext cx="11300756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ТАҚЫРЫБЫ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8229" y="2435997"/>
            <a:ext cx="784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8229" y="1528023"/>
            <a:ext cx="7843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088284" y="6286293"/>
            <a:ext cx="3291109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С.Ж. АСФЕНДИЯРОВ </a:t>
            </a: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ҚазҰМУ</a:t>
            </a:r>
            <a:endParaRPr lang="ru-RU" sz="105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814035"/>
            <a:ext cx="390144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875413" y="208639"/>
            <a:ext cx="321287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(1-2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kk-KZ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сөзден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ртық емес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450940" y="557122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370511" y="1417570"/>
            <a:ext cx="223444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888371" y="1755537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370510" y="2306566"/>
            <a:ext cx="23250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м</a:t>
            </a: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әтін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30282" y="2611583"/>
            <a:ext cx="114022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054812" y="6272393"/>
            <a:ext cx="21088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10,5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8088284" y="6463837"/>
            <a:ext cx="58615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1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91244" y="817112"/>
            <a:ext cx="11300756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ТАҚЫРЫБЫ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8229" y="2435997"/>
            <a:ext cx="784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8229" y="1528023"/>
            <a:ext cx="7843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088284" y="6286293"/>
            <a:ext cx="3291109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С.Ж. АСФЕНДИЯРОВ </a:t>
            </a: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ҚазҰМУ</a:t>
            </a:r>
            <a:endParaRPr lang="ru-RU" sz="105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814035"/>
            <a:ext cx="390144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875413" y="142735"/>
            <a:ext cx="220306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(1-2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450940" y="557122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370511" y="1417570"/>
            <a:ext cx="223444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888371" y="1755537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370510" y="2306566"/>
            <a:ext cx="23250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м</a:t>
            </a: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әтін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30282" y="2611583"/>
            <a:ext cx="114022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054812" y="6272393"/>
            <a:ext cx="21088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10,5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8088284" y="6463837"/>
            <a:ext cx="58615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3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91244" y="817112"/>
            <a:ext cx="11300756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ТАҚЫРЫБЫ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8229" y="2435997"/>
            <a:ext cx="784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8229" y="1528023"/>
            <a:ext cx="7843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4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088284" y="6286293"/>
            <a:ext cx="3291109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С.Ж. АСФЕНДИЯРОВ </a:t>
            </a: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ҚазҰМУ</a:t>
            </a:r>
            <a:endParaRPr lang="ru-RU" sz="105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814035"/>
            <a:ext cx="390144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875413" y="142735"/>
            <a:ext cx="220306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(1-2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450940" y="557122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370511" y="1417570"/>
            <a:ext cx="223444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888371" y="1755537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370510" y="2306566"/>
            <a:ext cx="23250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м</a:t>
            </a: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әтін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30282" y="2611583"/>
            <a:ext cx="114022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054812" y="6272393"/>
            <a:ext cx="21088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10,5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8088284" y="6463837"/>
            <a:ext cx="58615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4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0" y="2561032"/>
            <a:ext cx="12192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spc="13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r>
              <a:rPr lang="ru-RU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spc="13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1594" y="4866669"/>
            <a:ext cx="3252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​</a:t>
            </a:r>
            <a:r>
              <a:rPr lang="en-US" sz="1600" dirty="0">
                <a:solidFill>
                  <a:srgbClr val="8B4D80"/>
                </a:solidFill>
              </a:rPr>
              <a:t>@</a:t>
            </a:r>
            <a:r>
              <a:rPr lang="en-US" sz="1600" dirty="0" err="1">
                <a:solidFill>
                  <a:srgbClr val="8B4D80"/>
                </a:solidFill>
              </a:rPr>
              <a:t>kaznmu</a:t>
            </a:r>
            <a:r>
              <a:rPr lang="ru-RU" sz="1600" dirty="0" smtClean="0">
                <a:solidFill>
                  <a:srgbClr val="8B4D80"/>
                </a:solidFill>
              </a:rPr>
              <a:t/>
            </a:r>
            <a:br>
              <a:rPr lang="ru-RU" sz="1600" dirty="0" smtClean="0">
                <a:solidFill>
                  <a:srgbClr val="8B4D80"/>
                </a:solidFill>
              </a:rPr>
            </a:br>
            <a:r>
              <a:rPr lang="en-US" sz="1600" dirty="0">
                <a:solidFill>
                  <a:srgbClr val="8B4D80"/>
                </a:solidFill>
              </a:rPr>
              <a:t>https://</a:t>
            </a:r>
            <a:r>
              <a:rPr lang="en-US" sz="1600" dirty="0" smtClean="0">
                <a:solidFill>
                  <a:srgbClr val="8B4D80"/>
                </a:solidFill>
              </a:rPr>
              <a:t>www.facebook.com/KazNMU</a:t>
            </a:r>
            <a:endParaRPr lang="ru-RU" sz="1600" dirty="0" smtClean="0">
              <a:solidFill>
                <a:srgbClr val="8B4D8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8B4D80"/>
                </a:solidFill>
              </a:rPr>
              <a:t>https</a:t>
            </a:r>
            <a:r>
              <a:rPr lang="en-US" sz="1600" dirty="0">
                <a:solidFill>
                  <a:srgbClr val="8B4D80"/>
                </a:solidFill>
              </a:rPr>
              <a:t>://www.youtube.com/kaznmu</a:t>
            </a:r>
            <a:endParaRPr lang="ru-RU" sz="1600" dirty="0" smtClean="0">
              <a:solidFill>
                <a:srgbClr val="8B4D8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23020" y="4869070"/>
            <a:ext cx="30115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​</a:t>
            </a:r>
            <a:r>
              <a:rPr lang="ru-RU" sz="1600" dirty="0" smtClean="0">
                <a:solidFill>
                  <a:srgbClr val="8B4D80"/>
                </a:solidFill>
              </a:rPr>
              <a:t>г. Алматы, ул. Толе би, 94</a:t>
            </a:r>
            <a:br>
              <a:rPr lang="ru-RU" sz="1600" dirty="0" smtClean="0">
                <a:solidFill>
                  <a:srgbClr val="8B4D80"/>
                </a:solidFill>
              </a:rPr>
            </a:br>
            <a:r>
              <a:rPr lang="ru-RU" sz="1600" dirty="0" smtClean="0">
                <a:solidFill>
                  <a:srgbClr val="8B4D80"/>
                </a:solidFill>
              </a:rPr>
              <a:t>+7 727 338 70 90</a:t>
            </a:r>
            <a:br>
              <a:rPr lang="ru-RU" sz="1600" dirty="0" smtClean="0">
                <a:solidFill>
                  <a:srgbClr val="8B4D80"/>
                </a:solidFill>
              </a:rPr>
            </a:br>
            <a:r>
              <a:rPr lang="en-US" sz="1600" dirty="0" smtClean="0">
                <a:solidFill>
                  <a:srgbClr val="8B4D80"/>
                </a:solidFill>
              </a:rPr>
              <a:t>kaznmu.kz</a:t>
            </a:r>
            <a:r>
              <a:rPr lang="ru-RU" sz="1600" dirty="0" smtClean="0">
                <a:solidFill>
                  <a:srgbClr val="8B4D80"/>
                </a:solidFill>
              </a:rPr>
              <a:t/>
            </a:r>
            <a:br>
              <a:rPr lang="ru-RU" sz="1600" dirty="0" smtClean="0">
                <a:solidFill>
                  <a:srgbClr val="8B4D80"/>
                </a:solidFill>
              </a:rPr>
            </a:br>
            <a:r>
              <a:rPr lang="en-US" sz="1600" dirty="0" smtClean="0">
                <a:solidFill>
                  <a:srgbClr val="8B4D80"/>
                </a:solidFill>
              </a:rPr>
              <a:t>kaznmu@kaznmu.kz</a:t>
            </a:r>
            <a:endParaRPr lang="ru-RU" sz="1600" dirty="0">
              <a:solidFill>
                <a:srgbClr val="8B4D8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26" y="5360989"/>
            <a:ext cx="257775" cy="257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6082472"/>
            <a:ext cx="257775" cy="257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5729368"/>
            <a:ext cx="257775" cy="2577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8" y="5366708"/>
            <a:ext cx="257775" cy="257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8" y="5729367"/>
            <a:ext cx="257775" cy="257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43" y="5360989"/>
            <a:ext cx="257775" cy="257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5360989"/>
            <a:ext cx="257775" cy="2577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0" y="4999091"/>
            <a:ext cx="258606" cy="258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3" y="4991859"/>
            <a:ext cx="1923064" cy="13483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82541" y="500603"/>
            <a:ext cx="68630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С.Ж.АСФЕНДИЯРОВ АТЫНДАҒЫ ҚАЗАҚ ҰЛТТЫҚ МЕДИЦИНА УНИВЕРСИТЕТІ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69" y="359276"/>
            <a:ext cx="697009" cy="83521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148155" y="2484943"/>
            <a:ext cx="220358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8666016" y="2872337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78" y="4991859"/>
            <a:ext cx="265838" cy="26583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98890" y="359276"/>
            <a:ext cx="220358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32454" y="708352"/>
            <a:ext cx="5201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9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136</Words>
  <Application>Microsoft Office PowerPoint</Application>
  <PresentationFormat>Широкоэкранный</PresentationFormat>
  <Paragraphs>44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User</cp:lastModifiedBy>
  <cp:revision>77</cp:revision>
  <dcterms:created xsi:type="dcterms:W3CDTF">2023-04-06T04:06:43Z</dcterms:created>
  <dcterms:modified xsi:type="dcterms:W3CDTF">2023-05-10T09:03:49Z</dcterms:modified>
</cp:coreProperties>
</file>