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0" r:id="rId3"/>
    <p:sldId id="289" r:id="rId4"/>
    <p:sldId id="302" r:id="rId5"/>
    <p:sldId id="429" r:id="rId6"/>
    <p:sldId id="430" r:id="rId7"/>
    <p:sldId id="264" r:id="rId8"/>
    <p:sldId id="276" r:id="rId9"/>
    <p:sldId id="277" r:id="rId10"/>
    <p:sldId id="309" r:id="rId11"/>
    <p:sldId id="315" r:id="rId12"/>
    <p:sldId id="316" r:id="rId13"/>
    <p:sldId id="475" r:id="rId14"/>
    <p:sldId id="311" r:id="rId15"/>
    <p:sldId id="476" r:id="rId16"/>
    <p:sldId id="319" r:id="rId17"/>
    <p:sldId id="313" r:id="rId1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1" id="{F1BFF118-A031-4E5B-A931-013D6383531F}">
          <p14:sldIdLst>
            <p14:sldId id="280"/>
            <p14:sldId id="289"/>
            <p14:sldId id="302"/>
            <p14:sldId id="429"/>
            <p14:sldId id="430"/>
            <p14:sldId id="264"/>
            <p14:sldId id="276"/>
            <p14:sldId id="277"/>
            <p14:sldId id="309"/>
          </p14:sldIdLst>
        </p14:section>
        <p14:section name="Раздел 3" id="{AD226204-021B-45F3-BDA9-1A420575686F}">
          <p14:sldIdLst>
            <p14:sldId id="315"/>
            <p14:sldId id="316"/>
            <p14:sldId id="475"/>
            <p14:sldId id="311"/>
            <p14:sldId id="476"/>
            <p14:sldId id="319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4" pos="3840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7E5F"/>
    <a:srgbClr val="FFDF5A"/>
    <a:srgbClr val="DA2E5F"/>
    <a:srgbClr val="00CC99"/>
    <a:srgbClr val="1F2849"/>
    <a:srgbClr val="068EC6"/>
    <a:srgbClr val="AD1E30"/>
    <a:srgbClr val="4E779C"/>
    <a:srgbClr val="80448D"/>
    <a:srgbClr val="2A5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84" autoAdjust="0"/>
  </p:normalViewPr>
  <p:slideViewPr>
    <p:cSldViewPr snapToObjects="1">
      <p:cViewPr varScale="1">
        <p:scale>
          <a:sx n="108" d="100"/>
          <a:sy n="108" d="100"/>
        </p:scale>
        <p:origin x="64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76D49-E2B8-4AD4-AD15-883FFB952811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D7B7EB79-D031-4168-BECE-E074143986CB}">
      <dgm:prSet phldrT="[Текст]" custT="1"/>
      <dgm:spPr/>
      <dgm:t>
        <a:bodyPr/>
        <a:lstStyle/>
        <a:p>
          <a:r>
            <a:rPr lang="ru-RU" sz="2000" b="1" dirty="0"/>
            <a:t>6 ЛЕТ</a:t>
          </a:r>
        </a:p>
      </dgm:t>
    </dgm:pt>
    <dgm:pt modelId="{D588B6AE-E313-4B2A-A5D6-8E4C69ADD381}" type="parTrans" cxnId="{65428A2F-CAB6-44D5-B376-CC9C4CB841C4}">
      <dgm:prSet/>
      <dgm:spPr/>
      <dgm:t>
        <a:bodyPr/>
        <a:lstStyle/>
        <a:p>
          <a:endParaRPr lang="ru-RU"/>
        </a:p>
      </dgm:t>
    </dgm:pt>
    <dgm:pt modelId="{9C1D40F5-BCC5-4184-8E3D-65EF66642FB8}" type="sibTrans" cxnId="{65428A2F-CAB6-44D5-B376-CC9C4CB841C4}">
      <dgm:prSet/>
      <dgm:spPr/>
      <dgm:t>
        <a:bodyPr/>
        <a:lstStyle/>
        <a:p>
          <a:endParaRPr lang="ru-RU"/>
        </a:p>
      </dgm:t>
    </dgm:pt>
    <dgm:pt modelId="{07A924CD-C0E5-41FF-AF9F-20A3FF00E34F}">
      <dgm:prSet phldrT="[Текст]" custT="1"/>
      <dgm:spPr/>
      <dgm:t>
        <a:bodyPr/>
        <a:lstStyle/>
        <a:p>
          <a:r>
            <a:rPr lang="ru-RU" sz="2800" b="1" dirty="0"/>
            <a:t>360</a:t>
          </a:r>
        </a:p>
      </dgm:t>
    </dgm:pt>
    <dgm:pt modelId="{777C761F-5A0A-48E1-BDC8-D1546FD8EBB6}" type="parTrans" cxnId="{AE2DE178-9D9D-4C71-92DD-7D76A2C42249}">
      <dgm:prSet/>
      <dgm:spPr/>
      <dgm:t>
        <a:bodyPr/>
        <a:lstStyle/>
        <a:p>
          <a:endParaRPr lang="ru-RU"/>
        </a:p>
      </dgm:t>
    </dgm:pt>
    <dgm:pt modelId="{3C97F39F-E636-458A-B3D2-5DC2D2736D37}" type="sibTrans" cxnId="{AE2DE178-9D9D-4C71-92DD-7D76A2C42249}">
      <dgm:prSet/>
      <dgm:spPr/>
      <dgm:t>
        <a:bodyPr/>
        <a:lstStyle/>
        <a:p>
          <a:endParaRPr lang="ru-RU"/>
        </a:p>
      </dgm:t>
    </dgm:pt>
    <dgm:pt modelId="{DECF5F45-6004-4924-B41A-E9FD6175AAF7}">
      <dgm:prSet phldrT="[Текст]" custT="1"/>
      <dgm:spPr/>
      <dgm:t>
        <a:bodyPr lIns="0" rIns="0"/>
        <a:lstStyle/>
        <a:p>
          <a:pPr algn="ctr"/>
          <a:r>
            <a:rPr lang="ru-RU" sz="2000" b="1" dirty="0"/>
            <a:t>ВРАЧ</a:t>
          </a:r>
        </a:p>
        <a:p>
          <a:pPr algn="ctr"/>
          <a:r>
            <a:rPr lang="ru-RU" sz="1800" b="0" dirty="0"/>
            <a:t>Магистр медицины</a:t>
          </a:r>
        </a:p>
      </dgm:t>
    </dgm:pt>
    <dgm:pt modelId="{B6C8561B-D309-4DAA-809E-875161657CC2}" type="parTrans" cxnId="{C58CE450-CE2B-4D45-BE07-2964E76669EB}">
      <dgm:prSet/>
      <dgm:spPr/>
      <dgm:t>
        <a:bodyPr/>
        <a:lstStyle/>
        <a:p>
          <a:endParaRPr lang="ru-RU"/>
        </a:p>
      </dgm:t>
    </dgm:pt>
    <dgm:pt modelId="{60A5E327-8B67-4125-852B-12B907AF074F}" type="sibTrans" cxnId="{C58CE450-CE2B-4D45-BE07-2964E76669EB}">
      <dgm:prSet/>
      <dgm:spPr/>
      <dgm:t>
        <a:bodyPr/>
        <a:lstStyle/>
        <a:p>
          <a:endParaRPr lang="ru-RU"/>
        </a:p>
      </dgm:t>
    </dgm:pt>
    <dgm:pt modelId="{A5F7ACBF-4970-4C7D-9426-2A93340DF7D3}" type="pres">
      <dgm:prSet presAssocID="{05476D49-E2B8-4AD4-AD15-883FFB952811}" presName="Name0" presStyleCnt="0">
        <dgm:presLayoutVars>
          <dgm:dir/>
          <dgm:animLvl val="lvl"/>
          <dgm:resizeHandles val="exact"/>
        </dgm:presLayoutVars>
      </dgm:prSet>
      <dgm:spPr/>
    </dgm:pt>
    <dgm:pt modelId="{DD02840D-A2B2-4A18-A270-8CDA4C7F83E8}" type="pres">
      <dgm:prSet presAssocID="{D7B7EB79-D031-4168-BECE-E074143986CB}" presName="parTxOnly" presStyleLbl="node1" presStyleIdx="0" presStyleCnt="3" custScaleY="119758" custLinFactNeighborX="-3565" custLinFactNeighborY="1812">
        <dgm:presLayoutVars>
          <dgm:chMax val="0"/>
          <dgm:chPref val="0"/>
          <dgm:bulletEnabled val="1"/>
        </dgm:presLayoutVars>
      </dgm:prSet>
      <dgm:spPr/>
    </dgm:pt>
    <dgm:pt modelId="{37AFB7DA-D6DE-40AB-BA6D-97B6DEDF40F5}" type="pres">
      <dgm:prSet presAssocID="{9C1D40F5-BCC5-4184-8E3D-65EF66642FB8}" presName="parTxOnlySpace" presStyleCnt="0"/>
      <dgm:spPr/>
    </dgm:pt>
    <dgm:pt modelId="{E7354F05-87C8-4EF5-9C22-6164752E82E6}" type="pres">
      <dgm:prSet presAssocID="{07A924CD-C0E5-41FF-AF9F-20A3FF00E34F}" presName="parTxOnly" presStyleLbl="node1" presStyleIdx="1" presStyleCnt="3" custScaleY="119758" custLinFactNeighborX="6461" custLinFactNeighborY="-2443">
        <dgm:presLayoutVars>
          <dgm:chMax val="0"/>
          <dgm:chPref val="0"/>
          <dgm:bulletEnabled val="1"/>
        </dgm:presLayoutVars>
      </dgm:prSet>
      <dgm:spPr/>
    </dgm:pt>
    <dgm:pt modelId="{0264432E-27AF-44A8-A03F-76B19C8E98A3}" type="pres">
      <dgm:prSet presAssocID="{3C97F39F-E636-458A-B3D2-5DC2D2736D37}" presName="parTxOnlySpace" presStyleCnt="0"/>
      <dgm:spPr/>
    </dgm:pt>
    <dgm:pt modelId="{3D3D9522-7BCA-412F-BAAF-485185644E85}" type="pres">
      <dgm:prSet presAssocID="{DECF5F45-6004-4924-B41A-E9FD6175AAF7}" presName="parTxOnly" presStyleLbl="node1" presStyleIdx="2" presStyleCnt="3" custScaleX="93679" custScaleY="119758">
        <dgm:presLayoutVars>
          <dgm:chMax val="0"/>
          <dgm:chPref val="0"/>
          <dgm:bulletEnabled val="1"/>
        </dgm:presLayoutVars>
      </dgm:prSet>
      <dgm:spPr/>
    </dgm:pt>
  </dgm:ptLst>
  <dgm:cxnLst>
    <dgm:cxn modelId="{15C1AE07-2BEE-4D3C-B0ED-EA0FA8C32EF5}" type="presOf" srcId="{D7B7EB79-D031-4168-BECE-E074143986CB}" destId="{DD02840D-A2B2-4A18-A270-8CDA4C7F83E8}" srcOrd="0" destOrd="0" presId="urn:microsoft.com/office/officeart/2005/8/layout/chevron1"/>
    <dgm:cxn modelId="{65FE8D23-57E9-4A1B-BF3B-32B3FC327C23}" type="presOf" srcId="{07A924CD-C0E5-41FF-AF9F-20A3FF00E34F}" destId="{E7354F05-87C8-4EF5-9C22-6164752E82E6}" srcOrd="0" destOrd="0" presId="urn:microsoft.com/office/officeart/2005/8/layout/chevron1"/>
    <dgm:cxn modelId="{65428A2F-CAB6-44D5-B376-CC9C4CB841C4}" srcId="{05476D49-E2B8-4AD4-AD15-883FFB952811}" destId="{D7B7EB79-D031-4168-BECE-E074143986CB}" srcOrd="0" destOrd="0" parTransId="{D588B6AE-E313-4B2A-A5D6-8E4C69ADD381}" sibTransId="{9C1D40F5-BCC5-4184-8E3D-65EF66642FB8}"/>
    <dgm:cxn modelId="{C58CE450-CE2B-4D45-BE07-2964E76669EB}" srcId="{05476D49-E2B8-4AD4-AD15-883FFB952811}" destId="{DECF5F45-6004-4924-B41A-E9FD6175AAF7}" srcOrd="2" destOrd="0" parTransId="{B6C8561B-D309-4DAA-809E-875161657CC2}" sibTransId="{60A5E327-8B67-4125-852B-12B907AF074F}"/>
    <dgm:cxn modelId="{AE2DE178-9D9D-4C71-92DD-7D76A2C42249}" srcId="{05476D49-E2B8-4AD4-AD15-883FFB952811}" destId="{07A924CD-C0E5-41FF-AF9F-20A3FF00E34F}" srcOrd="1" destOrd="0" parTransId="{777C761F-5A0A-48E1-BDC8-D1546FD8EBB6}" sibTransId="{3C97F39F-E636-458A-B3D2-5DC2D2736D37}"/>
    <dgm:cxn modelId="{4FA164B5-20DF-4A5D-A2C9-B3AF11347EC9}" type="presOf" srcId="{DECF5F45-6004-4924-B41A-E9FD6175AAF7}" destId="{3D3D9522-7BCA-412F-BAAF-485185644E85}" srcOrd="0" destOrd="0" presId="urn:microsoft.com/office/officeart/2005/8/layout/chevron1"/>
    <dgm:cxn modelId="{734244C6-0369-4A80-BD98-B8516CB35093}" type="presOf" srcId="{05476D49-E2B8-4AD4-AD15-883FFB952811}" destId="{A5F7ACBF-4970-4C7D-9426-2A93340DF7D3}" srcOrd="0" destOrd="0" presId="urn:microsoft.com/office/officeart/2005/8/layout/chevron1"/>
    <dgm:cxn modelId="{F7835BBC-41B4-4052-8305-003943A16238}" type="presParOf" srcId="{A5F7ACBF-4970-4C7D-9426-2A93340DF7D3}" destId="{DD02840D-A2B2-4A18-A270-8CDA4C7F83E8}" srcOrd="0" destOrd="0" presId="urn:microsoft.com/office/officeart/2005/8/layout/chevron1"/>
    <dgm:cxn modelId="{E7397372-F24D-49E9-A4EF-2E89DE0A70C8}" type="presParOf" srcId="{A5F7ACBF-4970-4C7D-9426-2A93340DF7D3}" destId="{37AFB7DA-D6DE-40AB-BA6D-97B6DEDF40F5}" srcOrd="1" destOrd="0" presId="urn:microsoft.com/office/officeart/2005/8/layout/chevron1"/>
    <dgm:cxn modelId="{DD3D050D-C995-4EB8-A771-935F9A446CDA}" type="presParOf" srcId="{A5F7ACBF-4970-4C7D-9426-2A93340DF7D3}" destId="{E7354F05-87C8-4EF5-9C22-6164752E82E6}" srcOrd="2" destOrd="0" presId="urn:microsoft.com/office/officeart/2005/8/layout/chevron1"/>
    <dgm:cxn modelId="{A319D9B6-50E2-449B-B957-CA75F2400704}" type="presParOf" srcId="{A5F7ACBF-4970-4C7D-9426-2A93340DF7D3}" destId="{0264432E-27AF-44A8-A03F-76B19C8E98A3}" srcOrd="3" destOrd="0" presId="urn:microsoft.com/office/officeart/2005/8/layout/chevron1"/>
    <dgm:cxn modelId="{280E342E-0A91-49F3-ACF7-F16F9F1FEDE8}" type="presParOf" srcId="{A5F7ACBF-4970-4C7D-9426-2A93340DF7D3}" destId="{3D3D9522-7BCA-412F-BAAF-485185644E8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2665D0-7397-4024-A571-8299ACAF8ED5}" type="doc">
      <dgm:prSet loTypeId="urn:microsoft.com/office/officeart/2005/8/layout/matrix1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29BAA2-FBD1-4528-A84F-6172BCAD4212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068EC6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Общеобразовательный компонент   </a:t>
          </a:r>
        </a:p>
      </dgm:t>
    </dgm:pt>
    <dgm:pt modelId="{E7DE86D7-64C7-4F02-98BD-7AF7A3F0B87D}" type="parTrans" cxnId="{D4B8712C-8E55-41DD-83F4-AC547980080B}">
      <dgm:prSet/>
      <dgm:spPr/>
      <dgm:t>
        <a:bodyPr/>
        <a:lstStyle/>
        <a:p>
          <a:endParaRPr lang="ru-RU"/>
        </a:p>
      </dgm:t>
    </dgm:pt>
    <dgm:pt modelId="{4AE38215-DF98-4564-B148-916997C2B243}" type="sibTrans" cxnId="{D4B8712C-8E55-41DD-83F4-AC547980080B}">
      <dgm:prSet/>
      <dgm:spPr/>
      <dgm:t>
        <a:bodyPr/>
        <a:lstStyle/>
        <a:p>
          <a:endParaRPr lang="ru-RU"/>
        </a:p>
      </dgm:t>
    </dgm:pt>
    <dgm:pt modelId="{034A4B76-FE93-4CD2-B725-4A59FC6AD3ED}">
      <dgm:prSet phldrT="[Текст]" phldr="1"/>
      <dgm:spPr/>
      <dgm:t>
        <a:bodyPr/>
        <a:lstStyle/>
        <a:p>
          <a:endParaRPr lang="ru-RU"/>
        </a:p>
      </dgm:t>
    </dgm:pt>
    <dgm:pt modelId="{BE64324A-069A-4597-B892-04BC8EFC54AC}" type="parTrans" cxnId="{0CB6A278-2BEF-42D0-9F6D-9CFD07DD585F}">
      <dgm:prSet/>
      <dgm:spPr/>
      <dgm:t>
        <a:bodyPr/>
        <a:lstStyle/>
        <a:p>
          <a:endParaRPr lang="ru-RU"/>
        </a:p>
      </dgm:t>
    </dgm:pt>
    <dgm:pt modelId="{C3024473-38C8-4430-852E-360DBA192D23}" type="sibTrans" cxnId="{0CB6A278-2BEF-42D0-9F6D-9CFD07DD585F}">
      <dgm:prSet/>
      <dgm:spPr/>
      <dgm:t>
        <a:bodyPr/>
        <a:lstStyle/>
        <a:p>
          <a:endParaRPr lang="ru-RU"/>
        </a:p>
      </dgm:t>
    </dgm:pt>
    <dgm:pt modelId="{955745A1-644D-4231-B9F5-517A329110FD}">
      <dgm:prSet phldrT="[Текст]" phldr="1"/>
      <dgm:spPr/>
      <dgm:t>
        <a:bodyPr/>
        <a:lstStyle/>
        <a:p>
          <a:endParaRPr lang="ru-RU"/>
        </a:p>
      </dgm:t>
    </dgm:pt>
    <dgm:pt modelId="{F7ACE0D3-061A-429C-9A96-9C582CAB147A}" type="parTrans" cxnId="{4EFE28C2-92DE-4B0E-86DC-B4737F53D01E}">
      <dgm:prSet/>
      <dgm:spPr/>
      <dgm:t>
        <a:bodyPr/>
        <a:lstStyle/>
        <a:p>
          <a:endParaRPr lang="ru-RU"/>
        </a:p>
      </dgm:t>
    </dgm:pt>
    <dgm:pt modelId="{848153CB-33EA-4531-8E0A-B84E7FA187D3}" type="sibTrans" cxnId="{4EFE28C2-92DE-4B0E-86DC-B4737F53D01E}">
      <dgm:prSet/>
      <dgm:spPr/>
      <dgm:t>
        <a:bodyPr/>
        <a:lstStyle/>
        <a:p>
          <a:endParaRPr lang="ru-RU"/>
        </a:p>
      </dgm:t>
    </dgm:pt>
    <dgm:pt modelId="{515571B5-6679-43D4-AD1A-AB64D1FC6E7A}">
      <dgm:prSet phldrT="[Текст]" phldr="1"/>
      <dgm:spPr/>
      <dgm:t>
        <a:bodyPr/>
        <a:lstStyle/>
        <a:p>
          <a:endParaRPr lang="ru-RU"/>
        </a:p>
      </dgm:t>
    </dgm:pt>
    <dgm:pt modelId="{1619ABA3-6CF5-4F6F-8E30-551203E1C9C1}" type="parTrans" cxnId="{1DE5C4FF-A49B-4156-AFFA-8C48F7CFF61D}">
      <dgm:prSet/>
      <dgm:spPr/>
      <dgm:t>
        <a:bodyPr/>
        <a:lstStyle/>
        <a:p>
          <a:endParaRPr lang="ru-RU"/>
        </a:p>
      </dgm:t>
    </dgm:pt>
    <dgm:pt modelId="{F5C4E537-ACD5-48AF-8422-6D4D39215D92}" type="sibTrans" cxnId="{1DE5C4FF-A49B-4156-AFFA-8C48F7CFF61D}">
      <dgm:prSet/>
      <dgm:spPr/>
      <dgm:t>
        <a:bodyPr/>
        <a:lstStyle/>
        <a:p>
          <a:endParaRPr lang="ru-RU"/>
        </a:p>
      </dgm:t>
    </dgm:pt>
    <dgm:pt modelId="{B216CED5-CD40-4ECD-98E2-470C2F50C7CD}">
      <dgm:prSet/>
      <dgm:spPr/>
      <dgm:t>
        <a:bodyPr/>
        <a:lstStyle/>
        <a:p>
          <a:endParaRPr lang="ru-RU"/>
        </a:p>
      </dgm:t>
    </dgm:pt>
    <dgm:pt modelId="{0A8AB5AB-562C-4CC2-8DB0-CA3D235E303E}" type="parTrans" cxnId="{AD52BC31-5D80-4482-8434-A1A1E1A981FE}">
      <dgm:prSet/>
      <dgm:spPr/>
      <dgm:t>
        <a:bodyPr/>
        <a:lstStyle/>
        <a:p>
          <a:endParaRPr lang="ru-RU"/>
        </a:p>
      </dgm:t>
    </dgm:pt>
    <dgm:pt modelId="{8BEBBFFE-D743-4577-9674-DEA24BE0F5B8}" type="sibTrans" cxnId="{AD52BC31-5D80-4482-8434-A1A1E1A981FE}">
      <dgm:prSet/>
      <dgm:spPr/>
      <dgm:t>
        <a:bodyPr/>
        <a:lstStyle/>
        <a:p>
          <a:endParaRPr lang="ru-RU"/>
        </a:p>
      </dgm:t>
    </dgm:pt>
    <dgm:pt modelId="{BE793A11-EBF5-49FA-9496-655DE5C954C1}">
      <dgm:prSet/>
      <dgm:spPr/>
      <dgm:t>
        <a:bodyPr/>
        <a:lstStyle/>
        <a:p>
          <a:endParaRPr lang="ru-RU"/>
        </a:p>
      </dgm:t>
    </dgm:pt>
    <dgm:pt modelId="{09D080DB-E4AA-4D61-B8CD-BE391A05D57A}" type="parTrans" cxnId="{3E1F51A1-115B-47F1-8AC4-9D36044C0A2B}">
      <dgm:prSet/>
      <dgm:spPr/>
      <dgm:t>
        <a:bodyPr/>
        <a:lstStyle/>
        <a:p>
          <a:endParaRPr lang="ru-RU"/>
        </a:p>
      </dgm:t>
    </dgm:pt>
    <dgm:pt modelId="{CA9D86BF-5396-4E18-93F1-D9645BD775A1}" type="sibTrans" cxnId="{3E1F51A1-115B-47F1-8AC4-9D36044C0A2B}">
      <dgm:prSet/>
      <dgm:spPr/>
      <dgm:t>
        <a:bodyPr/>
        <a:lstStyle/>
        <a:p>
          <a:endParaRPr lang="ru-RU"/>
        </a:p>
      </dgm:t>
    </dgm:pt>
    <dgm:pt modelId="{51CFA6A6-B01F-4031-B0BC-D41CE6053B63}">
      <dgm:prSet/>
      <dgm:spPr/>
      <dgm:t>
        <a:bodyPr/>
        <a:lstStyle/>
        <a:p>
          <a:endParaRPr lang="ru-RU"/>
        </a:p>
      </dgm:t>
    </dgm:pt>
    <dgm:pt modelId="{F5AD5D04-7003-4086-B306-D741CF404835}" type="parTrans" cxnId="{94A34E3C-2DA5-4257-9DD6-98CE4E2B18C5}">
      <dgm:prSet/>
      <dgm:spPr/>
      <dgm:t>
        <a:bodyPr/>
        <a:lstStyle/>
        <a:p>
          <a:endParaRPr lang="ru-RU"/>
        </a:p>
      </dgm:t>
    </dgm:pt>
    <dgm:pt modelId="{E5A0AB25-5229-445F-8917-00BA5A7DCFE0}" type="sibTrans" cxnId="{94A34E3C-2DA5-4257-9DD6-98CE4E2B18C5}">
      <dgm:prSet/>
      <dgm:spPr/>
      <dgm:t>
        <a:bodyPr/>
        <a:lstStyle/>
        <a:p>
          <a:endParaRPr lang="ru-RU"/>
        </a:p>
      </dgm:t>
    </dgm:pt>
    <dgm:pt modelId="{4C430598-1D07-4588-84B8-CF192826135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kk-K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Анализировать социально-значимые, политические и экономические процессы  проблемы и процессы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F46E9-7FA4-4CA6-B19D-DAF2568658C1}" type="parTrans" cxnId="{587DA473-6FB5-4268-81B8-E7765596BB3D}">
      <dgm:prSet/>
      <dgm:spPr/>
      <dgm:t>
        <a:bodyPr/>
        <a:lstStyle/>
        <a:p>
          <a:endParaRPr lang="ru-RU"/>
        </a:p>
      </dgm:t>
    </dgm:pt>
    <dgm:pt modelId="{2289BCA1-14FB-45D3-BB4A-92FE6AC77EB7}" type="sibTrans" cxnId="{587DA473-6FB5-4268-81B8-E7765596BB3D}">
      <dgm:prSet/>
      <dgm:spPr/>
      <dgm:t>
        <a:bodyPr/>
        <a:lstStyle/>
        <a:p>
          <a:endParaRPr lang="ru-RU"/>
        </a:p>
      </dgm:t>
    </dgm:pt>
    <dgm:pt modelId="{5908EFFF-5E4B-485F-8817-C5B00A21C1D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знания  социологических,  политологических,  культурологических и психологических дисциплин для формирования мировоззренческой позиции</a:t>
          </a:r>
        </a:p>
      </dgm:t>
    </dgm:pt>
    <dgm:pt modelId="{B6A2DC6A-477D-40FA-B265-AD5CBF859659}" type="parTrans" cxnId="{8F024F0D-8F79-40AD-9A0E-9762ABCE8B2A}">
      <dgm:prSet/>
      <dgm:spPr/>
      <dgm:t>
        <a:bodyPr/>
        <a:lstStyle/>
        <a:p>
          <a:endParaRPr lang="ru-RU"/>
        </a:p>
      </dgm:t>
    </dgm:pt>
    <dgm:pt modelId="{8DC2C95A-B959-4C00-8FE5-9E5A86B17AD2}" type="sibTrans" cxnId="{8F024F0D-8F79-40AD-9A0E-9762ABCE8B2A}">
      <dgm:prSet/>
      <dgm:spPr/>
      <dgm:t>
        <a:bodyPr/>
        <a:lstStyle/>
        <a:p>
          <a:endParaRPr lang="ru-RU"/>
        </a:p>
      </dgm:t>
    </dgm:pt>
    <dgm:pt modelId="{3BCBE2CF-311D-4C41-8FAA-8389BD16F17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Уметь  свободно, доступно и убедительно  коммуницировать  в вербальной и невербальной форме на трех языках для решения задач профессиональной деятельности. </a:t>
          </a:r>
        </a:p>
        <a:p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Применять  средства физической культуры, спорта и здорового образа жизни.</a:t>
          </a:r>
        </a:p>
      </dgm:t>
    </dgm:pt>
    <dgm:pt modelId="{C73A5918-0F64-464D-ACCE-991AAC6A7B92}" type="parTrans" cxnId="{7420D5C8-C872-4AF0-9F27-856AE82FE020}">
      <dgm:prSet/>
      <dgm:spPr/>
      <dgm:t>
        <a:bodyPr/>
        <a:lstStyle/>
        <a:p>
          <a:endParaRPr lang="ru-RU"/>
        </a:p>
      </dgm:t>
    </dgm:pt>
    <dgm:pt modelId="{FD7017B6-4ACA-4C0D-A7EF-ED057B8DEB74}" type="sibTrans" cxnId="{7420D5C8-C872-4AF0-9F27-856AE82FE020}">
      <dgm:prSet/>
      <dgm:spPr/>
      <dgm:t>
        <a:bodyPr/>
        <a:lstStyle/>
        <a:p>
          <a:endParaRPr lang="ru-RU"/>
        </a:p>
      </dgm:t>
    </dgm:pt>
    <dgm:pt modelId="{381BF983-E03A-493C-A878-00074D6E9A48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 использовать информационные технологии в области медицины</a:t>
          </a:r>
        </a:p>
      </dgm:t>
    </dgm:pt>
    <dgm:pt modelId="{890E2322-62A1-407F-9141-992D2E83E12A}" type="parTrans" cxnId="{7E2F06FA-5184-4E17-9079-A8BDE27582E3}">
      <dgm:prSet/>
      <dgm:spPr/>
      <dgm:t>
        <a:bodyPr/>
        <a:lstStyle/>
        <a:p>
          <a:endParaRPr lang="ru-RU"/>
        </a:p>
      </dgm:t>
    </dgm:pt>
    <dgm:pt modelId="{2A612F85-2073-4424-8C1D-60BEAC08ACC7}" type="sibTrans" cxnId="{7E2F06FA-5184-4E17-9079-A8BDE27582E3}">
      <dgm:prSet/>
      <dgm:spPr/>
      <dgm:t>
        <a:bodyPr/>
        <a:lstStyle/>
        <a:p>
          <a:endParaRPr lang="ru-RU"/>
        </a:p>
      </dgm:t>
    </dgm:pt>
    <dgm:pt modelId="{628BBB90-67D3-48C6-BBC7-E1EDC36E3C08}" type="pres">
      <dgm:prSet presAssocID="{192665D0-7397-4024-A571-8299ACAF8ED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3AA8050-AA30-4F0A-82DD-7A7BC1438399}" type="pres">
      <dgm:prSet presAssocID="{192665D0-7397-4024-A571-8299ACAF8ED5}" presName="matrix" presStyleCnt="0"/>
      <dgm:spPr/>
    </dgm:pt>
    <dgm:pt modelId="{E791A278-87DD-4D48-928F-DE04FC5674F1}" type="pres">
      <dgm:prSet presAssocID="{192665D0-7397-4024-A571-8299ACAF8ED5}" presName="tile1" presStyleLbl="node1" presStyleIdx="0" presStyleCnt="4" custLinFactNeighborX="-18452" custLinFactNeighborY="-38361"/>
      <dgm:spPr/>
    </dgm:pt>
    <dgm:pt modelId="{A5C0D284-4783-4DA2-9370-DE3A8D4175DA}" type="pres">
      <dgm:prSet presAssocID="{192665D0-7397-4024-A571-8299ACAF8ED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0C18505-C337-4677-A392-66429AE8CF0E}" type="pres">
      <dgm:prSet presAssocID="{192665D0-7397-4024-A571-8299ACAF8ED5}" presName="tile2" presStyleLbl="node1" presStyleIdx="1" presStyleCnt="4"/>
      <dgm:spPr/>
    </dgm:pt>
    <dgm:pt modelId="{F65C44AE-31AA-433F-98C2-9DD47C0C9AE9}" type="pres">
      <dgm:prSet presAssocID="{192665D0-7397-4024-A571-8299ACAF8ED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1CA4296-9DFC-428F-8FD5-2B14B7939C3B}" type="pres">
      <dgm:prSet presAssocID="{192665D0-7397-4024-A571-8299ACAF8ED5}" presName="tile3" presStyleLbl="node1" presStyleIdx="2" presStyleCnt="4" custLinFactNeighborX="259" custLinFactNeighborY="-691"/>
      <dgm:spPr/>
    </dgm:pt>
    <dgm:pt modelId="{AA8F9B07-682A-4657-B807-1A7218847AEA}" type="pres">
      <dgm:prSet presAssocID="{192665D0-7397-4024-A571-8299ACAF8ED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C111585-9761-491F-A623-7718F5E5D194}" type="pres">
      <dgm:prSet presAssocID="{192665D0-7397-4024-A571-8299ACAF8ED5}" presName="tile4" presStyleLbl="node1" presStyleIdx="3" presStyleCnt="4" custScaleY="106558" custLinFactNeighborX="450" custLinFactNeighborY="-3279"/>
      <dgm:spPr/>
    </dgm:pt>
    <dgm:pt modelId="{645DF28A-01CB-4356-9147-2A3588C1F9E9}" type="pres">
      <dgm:prSet presAssocID="{192665D0-7397-4024-A571-8299ACAF8ED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B264F7D-0FE1-44A1-B46F-D963D64F1D94}" type="pres">
      <dgm:prSet presAssocID="{192665D0-7397-4024-A571-8299ACAF8ED5}" presName="centerTile" presStyleLbl="fgShp" presStyleIdx="0" presStyleCnt="1" custScaleX="96850" custScaleY="86885" custLinFactNeighborX="4354" custLinFactNeighborY="-5738">
        <dgm:presLayoutVars>
          <dgm:chMax val="0"/>
          <dgm:chPref val="0"/>
        </dgm:presLayoutVars>
      </dgm:prSet>
      <dgm:spPr/>
    </dgm:pt>
  </dgm:ptLst>
  <dgm:cxnLst>
    <dgm:cxn modelId="{8F024F0D-8F79-40AD-9A0E-9762ABCE8B2A}" srcId="{AF29BAA2-FBD1-4528-A84F-6172BCAD4212}" destId="{5908EFFF-5E4B-485F-8817-C5B00A21C1DC}" srcOrd="2" destOrd="0" parTransId="{B6A2DC6A-477D-40FA-B265-AD5CBF859659}" sibTransId="{8DC2C95A-B959-4C00-8FE5-9E5A86B17AD2}"/>
    <dgm:cxn modelId="{D4B8712C-8E55-41DD-83F4-AC547980080B}" srcId="{192665D0-7397-4024-A571-8299ACAF8ED5}" destId="{AF29BAA2-FBD1-4528-A84F-6172BCAD4212}" srcOrd="0" destOrd="0" parTransId="{E7DE86D7-64C7-4F02-98BD-7AF7A3F0B87D}" sibTransId="{4AE38215-DF98-4564-B148-916997C2B243}"/>
    <dgm:cxn modelId="{AD52BC31-5D80-4482-8434-A1A1E1A981FE}" srcId="{192665D0-7397-4024-A571-8299ACAF8ED5}" destId="{B216CED5-CD40-4ECD-98E2-470C2F50C7CD}" srcOrd="3" destOrd="0" parTransId="{0A8AB5AB-562C-4CC2-8DB0-CA3D235E303E}" sibTransId="{8BEBBFFE-D743-4577-9674-DEA24BE0F5B8}"/>
    <dgm:cxn modelId="{94A34E3C-2DA5-4257-9DD6-98CE4E2B18C5}" srcId="{192665D0-7397-4024-A571-8299ACAF8ED5}" destId="{51CFA6A6-B01F-4031-B0BC-D41CE6053B63}" srcOrd="1" destOrd="0" parTransId="{F5AD5D04-7003-4086-B306-D741CF404835}" sibTransId="{E5A0AB25-5229-445F-8917-00BA5A7DCFE0}"/>
    <dgm:cxn modelId="{C358B059-5BB9-4631-AA9D-3A48C1FDCF81}" type="presOf" srcId="{5908EFFF-5E4B-485F-8817-C5B00A21C1DC}" destId="{AA8F9B07-682A-4657-B807-1A7218847AEA}" srcOrd="1" destOrd="0" presId="urn:microsoft.com/office/officeart/2005/8/layout/matrix1"/>
    <dgm:cxn modelId="{FFAF685B-1E06-4515-B990-41DFF314CE59}" type="presOf" srcId="{AF29BAA2-FBD1-4528-A84F-6172BCAD4212}" destId="{8B264F7D-0FE1-44A1-B46F-D963D64F1D94}" srcOrd="0" destOrd="0" presId="urn:microsoft.com/office/officeart/2005/8/layout/matrix1"/>
    <dgm:cxn modelId="{A246E55C-F150-4730-83C3-70C5BFA73CEB}" type="presOf" srcId="{5908EFFF-5E4B-485F-8817-C5B00A21C1DC}" destId="{21CA4296-9DFC-428F-8FD5-2B14B7939C3B}" srcOrd="0" destOrd="0" presId="urn:microsoft.com/office/officeart/2005/8/layout/matrix1"/>
    <dgm:cxn modelId="{27602461-8D90-4FE6-B9A5-A1AF5B4CECAB}" type="presOf" srcId="{381BF983-E03A-493C-A878-00074D6E9A48}" destId="{A5C0D284-4783-4DA2-9370-DE3A8D4175DA}" srcOrd="1" destOrd="0" presId="urn:microsoft.com/office/officeart/2005/8/layout/matrix1"/>
    <dgm:cxn modelId="{50EA6063-EAEC-4CA5-BB7E-EA62BD500547}" type="presOf" srcId="{3BCBE2CF-311D-4C41-8FAA-8389BD16F174}" destId="{F65C44AE-31AA-433F-98C2-9DD47C0C9AE9}" srcOrd="1" destOrd="0" presId="urn:microsoft.com/office/officeart/2005/8/layout/matrix1"/>
    <dgm:cxn modelId="{587DA473-6FB5-4268-81B8-E7765596BB3D}" srcId="{AF29BAA2-FBD1-4528-A84F-6172BCAD4212}" destId="{4C430598-1D07-4588-84B8-CF1928261356}" srcOrd="3" destOrd="0" parTransId="{9E8F46E9-7FA4-4CA6-B19D-DAF2568658C1}" sibTransId="{2289BCA1-14FB-45D3-BB4A-92FE6AC77EB7}"/>
    <dgm:cxn modelId="{0CB6A278-2BEF-42D0-9F6D-9CFD07DD585F}" srcId="{AF29BAA2-FBD1-4528-A84F-6172BCAD4212}" destId="{034A4B76-FE93-4CD2-B725-4A59FC6AD3ED}" srcOrd="4" destOrd="0" parTransId="{BE64324A-069A-4597-B892-04BC8EFC54AC}" sibTransId="{C3024473-38C8-4430-852E-360DBA192D23}"/>
    <dgm:cxn modelId="{80256B7C-A45F-472E-B34E-85AA204B5493}" type="presOf" srcId="{4C430598-1D07-4588-84B8-CF1928261356}" destId="{645DF28A-01CB-4356-9147-2A3588C1F9E9}" srcOrd="1" destOrd="0" presId="urn:microsoft.com/office/officeart/2005/8/layout/matrix1"/>
    <dgm:cxn modelId="{D7C82687-B06F-431E-8522-3F6A561000AB}" type="presOf" srcId="{192665D0-7397-4024-A571-8299ACAF8ED5}" destId="{628BBB90-67D3-48C6-BBC7-E1EDC36E3C08}" srcOrd="0" destOrd="0" presId="urn:microsoft.com/office/officeart/2005/8/layout/matrix1"/>
    <dgm:cxn modelId="{B1AA5A92-C195-4B5A-B8F9-CA806AF54354}" type="presOf" srcId="{4C430598-1D07-4588-84B8-CF1928261356}" destId="{4C111585-9761-491F-A623-7718F5E5D194}" srcOrd="0" destOrd="0" presId="urn:microsoft.com/office/officeart/2005/8/layout/matrix1"/>
    <dgm:cxn modelId="{3E1F51A1-115B-47F1-8AC4-9D36044C0A2B}" srcId="{192665D0-7397-4024-A571-8299ACAF8ED5}" destId="{BE793A11-EBF5-49FA-9496-655DE5C954C1}" srcOrd="2" destOrd="0" parTransId="{09D080DB-E4AA-4D61-B8CD-BE391A05D57A}" sibTransId="{CA9D86BF-5396-4E18-93F1-D9645BD775A1}"/>
    <dgm:cxn modelId="{220314A7-4CEE-4E6C-96D8-708DA128EC83}" type="presOf" srcId="{381BF983-E03A-493C-A878-00074D6E9A48}" destId="{E791A278-87DD-4D48-928F-DE04FC5674F1}" srcOrd="0" destOrd="0" presId="urn:microsoft.com/office/officeart/2005/8/layout/matrix1"/>
    <dgm:cxn modelId="{84B509B2-345F-4E4C-857B-8B50798CED4B}" type="presOf" srcId="{3BCBE2CF-311D-4C41-8FAA-8389BD16F174}" destId="{70C18505-C337-4677-A392-66429AE8CF0E}" srcOrd="0" destOrd="0" presId="urn:microsoft.com/office/officeart/2005/8/layout/matrix1"/>
    <dgm:cxn modelId="{4EFE28C2-92DE-4B0E-86DC-B4737F53D01E}" srcId="{AF29BAA2-FBD1-4528-A84F-6172BCAD4212}" destId="{955745A1-644D-4231-B9F5-517A329110FD}" srcOrd="5" destOrd="0" parTransId="{F7ACE0D3-061A-429C-9A96-9C582CAB147A}" sibTransId="{848153CB-33EA-4531-8E0A-B84E7FA187D3}"/>
    <dgm:cxn modelId="{7420D5C8-C872-4AF0-9F27-856AE82FE020}" srcId="{AF29BAA2-FBD1-4528-A84F-6172BCAD4212}" destId="{3BCBE2CF-311D-4C41-8FAA-8389BD16F174}" srcOrd="1" destOrd="0" parTransId="{C73A5918-0F64-464D-ACCE-991AAC6A7B92}" sibTransId="{FD7017B6-4ACA-4C0D-A7EF-ED057B8DEB74}"/>
    <dgm:cxn modelId="{7E2F06FA-5184-4E17-9079-A8BDE27582E3}" srcId="{AF29BAA2-FBD1-4528-A84F-6172BCAD4212}" destId="{381BF983-E03A-493C-A878-00074D6E9A48}" srcOrd="0" destOrd="0" parTransId="{890E2322-62A1-407F-9141-992D2E83E12A}" sibTransId="{2A612F85-2073-4424-8C1D-60BEAC08ACC7}"/>
    <dgm:cxn modelId="{1DE5C4FF-A49B-4156-AFFA-8C48F7CFF61D}" srcId="{AF29BAA2-FBD1-4528-A84F-6172BCAD4212}" destId="{515571B5-6679-43D4-AD1A-AB64D1FC6E7A}" srcOrd="6" destOrd="0" parTransId="{1619ABA3-6CF5-4F6F-8E30-551203E1C9C1}" sibTransId="{F5C4E537-ACD5-48AF-8422-6D4D39215D92}"/>
    <dgm:cxn modelId="{526BE77E-3B1E-4F8E-A266-2B1043C4D71A}" type="presParOf" srcId="{628BBB90-67D3-48C6-BBC7-E1EDC36E3C08}" destId="{13AA8050-AA30-4F0A-82DD-7A7BC1438399}" srcOrd="0" destOrd="0" presId="urn:microsoft.com/office/officeart/2005/8/layout/matrix1"/>
    <dgm:cxn modelId="{8F618058-00AA-486D-B3F2-6F80A23F0F04}" type="presParOf" srcId="{13AA8050-AA30-4F0A-82DD-7A7BC1438399}" destId="{E791A278-87DD-4D48-928F-DE04FC5674F1}" srcOrd="0" destOrd="0" presId="urn:microsoft.com/office/officeart/2005/8/layout/matrix1"/>
    <dgm:cxn modelId="{DDC95C0D-729A-4479-BBB8-1D3060497D88}" type="presParOf" srcId="{13AA8050-AA30-4F0A-82DD-7A7BC1438399}" destId="{A5C0D284-4783-4DA2-9370-DE3A8D4175DA}" srcOrd="1" destOrd="0" presId="urn:microsoft.com/office/officeart/2005/8/layout/matrix1"/>
    <dgm:cxn modelId="{6A6170F6-3164-421A-A7B7-7EFDC6F53DCA}" type="presParOf" srcId="{13AA8050-AA30-4F0A-82DD-7A7BC1438399}" destId="{70C18505-C337-4677-A392-66429AE8CF0E}" srcOrd="2" destOrd="0" presId="urn:microsoft.com/office/officeart/2005/8/layout/matrix1"/>
    <dgm:cxn modelId="{6E206563-9A87-4B8C-926C-ED5316668DD8}" type="presParOf" srcId="{13AA8050-AA30-4F0A-82DD-7A7BC1438399}" destId="{F65C44AE-31AA-433F-98C2-9DD47C0C9AE9}" srcOrd="3" destOrd="0" presId="urn:microsoft.com/office/officeart/2005/8/layout/matrix1"/>
    <dgm:cxn modelId="{F5A10A31-3356-494E-8941-E3B2354C6237}" type="presParOf" srcId="{13AA8050-AA30-4F0A-82DD-7A7BC1438399}" destId="{21CA4296-9DFC-428F-8FD5-2B14B7939C3B}" srcOrd="4" destOrd="0" presId="urn:microsoft.com/office/officeart/2005/8/layout/matrix1"/>
    <dgm:cxn modelId="{87D41A9E-9B5F-4FC4-85C2-FA164C07A33C}" type="presParOf" srcId="{13AA8050-AA30-4F0A-82DD-7A7BC1438399}" destId="{AA8F9B07-682A-4657-B807-1A7218847AEA}" srcOrd="5" destOrd="0" presId="urn:microsoft.com/office/officeart/2005/8/layout/matrix1"/>
    <dgm:cxn modelId="{C311C078-CF7C-4F3A-A098-81A890D07A5D}" type="presParOf" srcId="{13AA8050-AA30-4F0A-82DD-7A7BC1438399}" destId="{4C111585-9761-491F-A623-7718F5E5D194}" srcOrd="6" destOrd="0" presId="urn:microsoft.com/office/officeart/2005/8/layout/matrix1"/>
    <dgm:cxn modelId="{E2B9FCC1-44C9-4283-9E74-B6934124D52C}" type="presParOf" srcId="{13AA8050-AA30-4F0A-82DD-7A7BC1438399}" destId="{645DF28A-01CB-4356-9147-2A3588C1F9E9}" srcOrd="7" destOrd="0" presId="urn:microsoft.com/office/officeart/2005/8/layout/matrix1"/>
    <dgm:cxn modelId="{3CEDECF4-4602-406D-B8EF-075A1FE46AEA}" type="presParOf" srcId="{628BBB90-67D3-48C6-BBC7-E1EDC36E3C08}" destId="{8B264F7D-0FE1-44A1-B46F-D963D64F1D9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D259E0-7686-4BC5-94EF-A82DE27A43C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09F04-2217-435D-B655-688AFD248E45}">
      <dgm:prSet phldrT="[Текст]" custT="1"/>
      <dgm:spPr>
        <a:solidFill>
          <a:schemeClr val="bg1"/>
        </a:solidFill>
        <a:ln>
          <a:solidFill>
            <a:srgbClr val="068EC6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Базовый компонент  </a:t>
          </a:r>
        </a:p>
      </dgm:t>
    </dgm:pt>
    <dgm:pt modelId="{DF6E120F-E074-4314-BE08-40F68CB58687}" type="parTrans" cxnId="{28BFC98B-4265-4D36-B2C3-DC066B62BACE}">
      <dgm:prSet/>
      <dgm:spPr/>
      <dgm:t>
        <a:bodyPr/>
        <a:lstStyle/>
        <a:p>
          <a:endParaRPr lang="ru-RU"/>
        </a:p>
      </dgm:t>
    </dgm:pt>
    <dgm:pt modelId="{FD5682E7-4DCC-49E8-BACE-B774979B42D4}" type="sibTrans" cxnId="{28BFC98B-4265-4D36-B2C3-DC066B62BACE}">
      <dgm:prSet/>
      <dgm:spPr/>
      <dgm:t>
        <a:bodyPr/>
        <a:lstStyle/>
        <a:p>
          <a:endParaRPr lang="ru-RU"/>
        </a:p>
      </dgm:t>
    </dgm:pt>
    <dgm:pt modelId="{5771C245-CB78-4FE8-9EC0-1787E2713871}">
      <dgm:prSet phldrT="[Текст]"/>
      <dgm:spPr/>
      <dgm:t>
        <a:bodyPr/>
        <a:lstStyle/>
        <a:p>
          <a:endParaRPr lang="ru-RU"/>
        </a:p>
      </dgm:t>
    </dgm:pt>
    <dgm:pt modelId="{DE790599-393F-4E21-B140-E697A26FC4A7}" type="parTrans" cxnId="{461EB6DD-193F-4BB4-9A57-CA77FB1C0940}">
      <dgm:prSet/>
      <dgm:spPr/>
      <dgm:t>
        <a:bodyPr/>
        <a:lstStyle/>
        <a:p>
          <a:endParaRPr lang="ru-RU"/>
        </a:p>
      </dgm:t>
    </dgm:pt>
    <dgm:pt modelId="{D44129AB-25A1-4814-A90D-5320EA2DAB81}" type="sibTrans" cxnId="{461EB6DD-193F-4BB4-9A57-CA77FB1C0940}">
      <dgm:prSet/>
      <dgm:spPr/>
      <dgm:t>
        <a:bodyPr/>
        <a:lstStyle/>
        <a:p>
          <a:endParaRPr lang="ru-RU"/>
        </a:p>
      </dgm:t>
    </dgm:pt>
    <dgm:pt modelId="{00FD5323-0D04-422B-8714-25E9726EB68E}">
      <dgm:prSet phldrT="[Текст]"/>
      <dgm:spPr/>
      <dgm:t>
        <a:bodyPr/>
        <a:lstStyle/>
        <a:p>
          <a:endParaRPr lang="ru-RU"/>
        </a:p>
      </dgm:t>
    </dgm:pt>
    <dgm:pt modelId="{83E26122-F473-4D8B-B3DC-BF261E36E8EC}" type="parTrans" cxnId="{89B9404C-F180-4127-9682-673D3C3AA2E1}">
      <dgm:prSet/>
      <dgm:spPr/>
      <dgm:t>
        <a:bodyPr/>
        <a:lstStyle/>
        <a:p>
          <a:endParaRPr lang="ru-RU"/>
        </a:p>
      </dgm:t>
    </dgm:pt>
    <dgm:pt modelId="{ECF7B5CD-719B-4799-B039-5BB8330F77A3}" type="sibTrans" cxnId="{89B9404C-F180-4127-9682-673D3C3AA2E1}">
      <dgm:prSet/>
      <dgm:spPr/>
      <dgm:t>
        <a:bodyPr/>
        <a:lstStyle/>
        <a:p>
          <a:endParaRPr lang="ru-RU"/>
        </a:p>
      </dgm:t>
    </dgm:pt>
    <dgm:pt modelId="{4BF79727-BB6D-4CDC-9726-EF0D9428BB6D}">
      <dgm:prSet phldrT="[Текст]" phldr="1"/>
      <dgm:spPr/>
      <dgm:t>
        <a:bodyPr/>
        <a:lstStyle/>
        <a:p>
          <a:endParaRPr lang="ru-RU"/>
        </a:p>
      </dgm:t>
    </dgm:pt>
    <dgm:pt modelId="{DD951EDB-75A8-4E5F-9675-CBD672A39FD5}" type="parTrans" cxnId="{2976F429-2EB8-45C3-97F5-8BE55CFBED56}">
      <dgm:prSet/>
      <dgm:spPr/>
      <dgm:t>
        <a:bodyPr/>
        <a:lstStyle/>
        <a:p>
          <a:endParaRPr lang="ru-RU"/>
        </a:p>
      </dgm:t>
    </dgm:pt>
    <dgm:pt modelId="{273717F2-5366-42D0-9EA6-8940BC04C435}" type="sibTrans" cxnId="{2976F429-2EB8-45C3-97F5-8BE55CFBED56}">
      <dgm:prSet/>
      <dgm:spPr/>
      <dgm:t>
        <a:bodyPr/>
        <a:lstStyle/>
        <a:p>
          <a:endParaRPr lang="ru-RU"/>
        </a:p>
      </dgm:t>
    </dgm:pt>
    <dgm:pt modelId="{56370858-6D54-4626-A2F9-F75D4C1093EE}">
      <dgm:prSet/>
      <dgm:spPr/>
      <dgm:t>
        <a:bodyPr/>
        <a:lstStyle/>
        <a:p>
          <a:endParaRPr lang="ru-RU"/>
        </a:p>
      </dgm:t>
    </dgm:pt>
    <dgm:pt modelId="{F0C66ECF-6349-412B-860A-546E868561EE}" type="parTrans" cxnId="{C8E54B72-7493-410B-8762-93121536824D}">
      <dgm:prSet/>
      <dgm:spPr/>
      <dgm:t>
        <a:bodyPr/>
        <a:lstStyle/>
        <a:p>
          <a:endParaRPr lang="ru-RU"/>
        </a:p>
      </dgm:t>
    </dgm:pt>
    <dgm:pt modelId="{8B805CB1-7392-4DDA-9143-4851CF71644D}" type="sibTrans" cxnId="{C8E54B72-7493-410B-8762-93121536824D}">
      <dgm:prSet/>
      <dgm:spPr/>
      <dgm:t>
        <a:bodyPr/>
        <a:lstStyle/>
        <a:p>
          <a:endParaRPr lang="ru-RU"/>
        </a:p>
      </dgm:t>
    </dgm:pt>
    <dgm:pt modelId="{1C67B6B9-E015-43AA-99D8-6094B258ABD9}">
      <dgm:prSet/>
      <dgm:spPr/>
      <dgm:t>
        <a:bodyPr/>
        <a:lstStyle/>
        <a:p>
          <a:endParaRPr lang="ru-RU"/>
        </a:p>
      </dgm:t>
    </dgm:pt>
    <dgm:pt modelId="{8BD1369E-2F6A-427C-96CB-40165E0BDF3C}" type="parTrans" cxnId="{C80020EF-0156-4847-8BC8-BDD273B35678}">
      <dgm:prSet/>
      <dgm:spPr/>
      <dgm:t>
        <a:bodyPr/>
        <a:lstStyle/>
        <a:p>
          <a:endParaRPr lang="ru-RU"/>
        </a:p>
      </dgm:t>
    </dgm:pt>
    <dgm:pt modelId="{02EACF1F-E94B-400B-BADF-95DED51BF574}" type="sibTrans" cxnId="{C80020EF-0156-4847-8BC8-BDD273B35678}">
      <dgm:prSet/>
      <dgm:spPr/>
      <dgm:t>
        <a:bodyPr/>
        <a:lstStyle/>
        <a:p>
          <a:endParaRPr lang="ru-RU"/>
        </a:p>
      </dgm:t>
    </dgm:pt>
    <dgm:pt modelId="{2F0D1882-2D7C-4532-B933-AB56AE72E449}">
      <dgm:prSet/>
      <dgm:spPr/>
      <dgm:t>
        <a:bodyPr/>
        <a:lstStyle/>
        <a:p>
          <a:endParaRPr lang="ru-RU"/>
        </a:p>
      </dgm:t>
    </dgm:pt>
    <dgm:pt modelId="{41F8C43E-4BF4-4BC1-AD0E-2ADF2DFF0A4F}" type="parTrans" cxnId="{581F080A-78F7-42CA-9D1C-1F633A3285A2}">
      <dgm:prSet/>
      <dgm:spPr/>
      <dgm:t>
        <a:bodyPr/>
        <a:lstStyle/>
        <a:p>
          <a:endParaRPr lang="ru-RU"/>
        </a:p>
      </dgm:t>
    </dgm:pt>
    <dgm:pt modelId="{1E3B793A-F2F2-4CFB-83FD-61D41AB50CCE}" type="sibTrans" cxnId="{581F080A-78F7-42CA-9D1C-1F633A3285A2}">
      <dgm:prSet/>
      <dgm:spPr/>
      <dgm:t>
        <a:bodyPr/>
        <a:lstStyle/>
        <a:p>
          <a:endParaRPr lang="ru-RU"/>
        </a:p>
      </dgm:t>
    </dgm:pt>
    <dgm:pt modelId="{1F5B3A5B-3C97-4C3E-9F69-C2EFB897D67F}">
      <dgm:prSet/>
      <dgm:spPr/>
      <dgm:t>
        <a:bodyPr/>
        <a:lstStyle/>
        <a:p>
          <a:endParaRPr lang="ru-RU"/>
        </a:p>
      </dgm:t>
    </dgm:pt>
    <dgm:pt modelId="{FE47ED72-FB55-48D7-B9B1-6E4E3646385A}" type="parTrans" cxnId="{D034013C-C530-4AA0-B3F4-0738D76D0062}">
      <dgm:prSet/>
      <dgm:spPr/>
      <dgm:t>
        <a:bodyPr/>
        <a:lstStyle/>
        <a:p>
          <a:endParaRPr lang="ru-RU"/>
        </a:p>
      </dgm:t>
    </dgm:pt>
    <dgm:pt modelId="{6C8D029A-D981-4F9C-8927-0AE872CA73DF}" type="sibTrans" cxnId="{D034013C-C530-4AA0-B3F4-0738D76D0062}">
      <dgm:prSet/>
      <dgm:spPr/>
      <dgm:t>
        <a:bodyPr/>
        <a:lstStyle/>
        <a:p>
          <a:endParaRPr lang="ru-RU"/>
        </a:p>
      </dgm:t>
    </dgm:pt>
    <dgm:pt modelId="{B1FC2771-287D-43E3-9102-69F3B9BDCD57}">
      <dgm:prSet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 общаться с пациентами и их родственниками, коллегами, работать в команде</a:t>
          </a:r>
        </a:p>
      </dgm:t>
    </dgm:pt>
    <dgm:pt modelId="{104F9FE3-831D-4A75-B66C-9210552DC792}" type="parTrans" cxnId="{8D3E3265-59E5-455E-8870-62A213E28BDA}">
      <dgm:prSet/>
      <dgm:spPr/>
      <dgm:t>
        <a:bodyPr/>
        <a:lstStyle/>
        <a:p>
          <a:endParaRPr lang="ru-RU"/>
        </a:p>
      </dgm:t>
    </dgm:pt>
    <dgm:pt modelId="{089F1F48-4E86-4037-A883-1DFC385EC662}" type="sibTrans" cxnId="{8D3E3265-59E5-455E-8870-62A213E28BDA}">
      <dgm:prSet/>
      <dgm:spPr/>
      <dgm:t>
        <a:bodyPr/>
        <a:lstStyle/>
        <a:p>
          <a:endParaRPr lang="ru-RU"/>
        </a:p>
      </dgm:t>
    </dgm:pt>
    <dgm:pt modelId="{B0154856-7BD2-4416-8958-996C0CFED108}">
      <dgm:prSet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Анализировать закономерности строения и функционирования организма в целом, а также отдельных органов и систем человека </a:t>
          </a:r>
          <a:r>
            <a: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норме</a:t>
          </a:r>
        </a:p>
      </dgm:t>
    </dgm:pt>
    <dgm:pt modelId="{15DCE697-139C-45EA-AE13-0D381A047825}" type="parTrans" cxnId="{7AB8B5F3-0127-48B2-8C87-3C8B3D799E19}">
      <dgm:prSet/>
      <dgm:spPr/>
      <dgm:t>
        <a:bodyPr/>
        <a:lstStyle/>
        <a:p>
          <a:endParaRPr lang="ru-RU"/>
        </a:p>
      </dgm:t>
    </dgm:pt>
    <dgm:pt modelId="{64F4E910-AC11-4CFB-A45B-8B5944D104EF}" type="sibTrans" cxnId="{7AB8B5F3-0127-48B2-8C87-3C8B3D799E19}">
      <dgm:prSet/>
      <dgm:spPr/>
      <dgm:t>
        <a:bodyPr/>
        <a:lstStyle/>
        <a:p>
          <a:endParaRPr lang="ru-RU"/>
        </a:p>
      </dgm:t>
    </dgm:pt>
    <dgm:pt modelId="{66638134-AC16-44CF-BABE-9D41FA89F06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Анализировать морфо-функциональные особенности организма человека в целом, а также отдельных органов и систем </a:t>
          </a:r>
          <a:br>
            <a: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патологии</a:t>
          </a:r>
        </a:p>
      </dgm:t>
    </dgm:pt>
    <dgm:pt modelId="{6D04CE7B-9161-4A29-B70F-E80ADB6CF1F6}" type="parTrans" cxnId="{AA9F078F-BA27-4115-B2C6-749A11DBB45D}">
      <dgm:prSet/>
      <dgm:spPr/>
      <dgm:t>
        <a:bodyPr/>
        <a:lstStyle/>
        <a:p>
          <a:endParaRPr lang="ru-RU"/>
        </a:p>
      </dgm:t>
    </dgm:pt>
    <dgm:pt modelId="{C5750F2C-1EC5-4420-93DF-BF5CB9A4A3CF}" type="sibTrans" cxnId="{AA9F078F-BA27-4115-B2C6-749A11DBB45D}">
      <dgm:prSet/>
      <dgm:spPr/>
      <dgm:t>
        <a:bodyPr/>
        <a:lstStyle/>
        <a:p>
          <a:endParaRPr lang="ru-RU"/>
        </a:p>
      </dgm:t>
    </dgm:pt>
    <dgm:pt modelId="{D13AC82E-E302-40BD-835C-80E432B037B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Применять научные принципы и знание доказательной медицины к медицинской практике и исследованиям</a:t>
          </a:r>
        </a:p>
      </dgm:t>
    </dgm:pt>
    <dgm:pt modelId="{55BEF52C-93B6-48DD-8698-E71702312F5E}" type="parTrans" cxnId="{77EEC6AA-EDD9-48C8-AE12-671768DB8706}">
      <dgm:prSet/>
      <dgm:spPr/>
      <dgm:t>
        <a:bodyPr/>
        <a:lstStyle/>
        <a:p>
          <a:endParaRPr lang="ru-RU"/>
        </a:p>
      </dgm:t>
    </dgm:pt>
    <dgm:pt modelId="{815F8500-962D-4E63-8093-623719F69DC3}" type="sibTrans" cxnId="{77EEC6AA-EDD9-48C8-AE12-671768DB8706}">
      <dgm:prSet/>
      <dgm:spPr/>
      <dgm:t>
        <a:bodyPr/>
        <a:lstStyle/>
        <a:p>
          <a:endParaRPr lang="ru-RU"/>
        </a:p>
      </dgm:t>
    </dgm:pt>
    <dgm:pt modelId="{E5ACF015-51CC-46C2-BDA3-7D165CABEBC0}" type="pres">
      <dgm:prSet presAssocID="{A8D259E0-7686-4BC5-94EF-A82DE27A43C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D5F94A-259B-48EA-B28D-C9DB79A35370}" type="pres">
      <dgm:prSet presAssocID="{A8D259E0-7686-4BC5-94EF-A82DE27A43CC}" presName="matrix" presStyleCnt="0"/>
      <dgm:spPr/>
    </dgm:pt>
    <dgm:pt modelId="{D81A3B7C-1080-4CCB-BACE-07C364EFD885}" type="pres">
      <dgm:prSet presAssocID="{A8D259E0-7686-4BC5-94EF-A82DE27A43CC}" presName="tile1" presStyleLbl="node1" presStyleIdx="0" presStyleCnt="4" custScaleY="101552" custLinFactNeighborY="776"/>
      <dgm:spPr/>
    </dgm:pt>
    <dgm:pt modelId="{F5F6C82D-CB82-4F65-A82E-1FE614F5D98F}" type="pres">
      <dgm:prSet presAssocID="{A8D259E0-7686-4BC5-94EF-A82DE27A43C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46232C2-18CD-4968-BA3D-04145071181D}" type="pres">
      <dgm:prSet presAssocID="{A8D259E0-7686-4BC5-94EF-A82DE27A43CC}" presName="tile2" presStyleLbl="node1" presStyleIdx="1" presStyleCnt="4"/>
      <dgm:spPr/>
    </dgm:pt>
    <dgm:pt modelId="{5D8258DF-497C-4A41-A8A4-8BA2BE9C03BE}" type="pres">
      <dgm:prSet presAssocID="{A8D259E0-7686-4BC5-94EF-A82DE27A43C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9DBF325-86CE-42B4-8700-BE32847C8935}" type="pres">
      <dgm:prSet presAssocID="{A8D259E0-7686-4BC5-94EF-A82DE27A43CC}" presName="tile3" presStyleLbl="node1" presStyleIdx="2" presStyleCnt="4"/>
      <dgm:spPr/>
    </dgm:pt>
    <dgm:pt modelId="{70F71502-AF15-446E-BADC-559B1ACFAF4A}" type="pres">
      <dgm:prSet presAssocID="{A8D259E0-7686-4BC5-94EF-A82DE27A43C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8658003-B685-47D3-967D-83D42263D279}" type="pres">
      <dgm:prSet presAssocID="{A8D259E0-7686-4BC5-94EF-A82DE27A43CC}" presName="tile4" presStyleLbl="node1" presStyleIdx="3" presStyleCnt="4"/>
      <dgm:spPr/>
    </dgm:pt>
    <dgm:pt modelId="{F20CAE22-30F2-47C2-8C0B-E99CAC8EDA49}" type="pres">
      <dgm:prSet presAssocID="{A8D259E0-7686-4BC5-94EF-A82DE27A43C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7A52CFD-CB85-4650-87DA-C995BBD9F68D}" type="pres">
      <dgm:prSet presAssocID="{A8D259E0-7686-4BC5-94EF-A82DE27A43C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81F080A-78F7-42CA-9D1C-1F633A3285A2}" srcId="{BF109F04-2217-435D-B655-688AFD248E45}" destId="{2F0D1882-2D7C-4532-B933-AB56AE72E449}" srcOrd="4" destOrd="0" parTransId="{41F8C43E-4BF4-4BC1-AD0E-2ADF2DFF0A4F}" sibTransId="{1E3B793A-F2F2-4CFB-83FD-61D41AB50CCE}"/>
    <dgm:cxn modelId="{2ADD971B-6CFA-40CB-80CC-8AC84D12CA03}" type="presOf" srcId="{66638134-AC16-44CF-BABE-9D41FA89F06A}" destId="{39DBF325-86CE-42B4-8700-BE32847C8935}" srcOrd="0" destOrd="0" presId="urn:microsoft.com/office/officeart/2005/8/layout/matrix1"/>
    <dgm:cxn modelId="{FFF38921-A24C-483F-9716-3A22E13CCFF4}" type="presOf" srcId="{D13AC82E-E302-40BD-835C-80E432B037B5}" destId="{5D8258DF-497C-4A41-A8A4-8BA2BE9C03BE}" srcOrd="1" destOrd="0" presId="urn:microsoft.com/office/officeart/2005/8/layout/matrix1"/>
    <dgm:cxn modelId="{2976F429-2EB8-45C3-97F5-8BE55CFBED56}" srcId="{BF109F04-2217-435D-B655-688AFD248E45}" destId="{4BF79727-BB6D-4CDC-9726-EF0D9428BB6D}" srcOrd="10" destOrd="0" parTransId="{DD951EDB-75A8-4E5F-9675-CBD672A39FD5}" sibTransId="{273717F2-5366-42D0-9EA6-8940BC04C435}"/>
    <dgm:cxn modelId="{3B65CC2B-EDB8-463B-A0BE-C3C3754FF3AF}" type="presOf" srcId="{BF109F04-2217-435D-B655-688AFD248E45}" destId="{77A52CFD-CB85-4650-87DA-C995BBD9F68D}" srcOrd="0" destOrd="0" presId="urn:microsoft.com/office/officeart/2005/8/layout/matrix1"/>
    <dgm:cxn modelId="{E071B836-F7CD-43D8-9B5C-E2ABD2568562}" type="presOf" srcId="{B1FC2771-287D-43E3-9102-69F3B9BDCD57}" destId="{28658003-B685-47D3-967D-83D42263D279}" srcOrd="0" destOrd="0" presId="urn:microsoft.com/office/officeart/2005/8/layout/matrix1"/>
    <dgm:cxn modelId="{4D08C336-C8A1-49C4-B8BD-D7F613736CFB}" type="presOf" srcId="{D13AC82E-E302-40BD-835C-80E432B037B5}" destId="{546232C2-18CD-4968-BA3D-04145071181D}" srcOrd="0" destOrd="0" presId="urn:microsoft.com/office/officeart/2005/8/layout/matrix1"/>
    <dgm:cxn modelId="{44C7543B-907A-406B-8533-B3CE0B91418D}" type="presOf" srcId="{B1FC2771-287D-43E3-9102-69F3B9BDCD57}" destId="{F20CAE22-30F2-47C2-8C0B-E99CAC8EDA49}" srcOrd="1" destOrd="0" presId="urn:microsoft.com/office/officeart/2005/8/layout/matrix1"/>
    <dgm:cxn modelId="{D034013C-C530-4AA0-B3F4-0738D76D0062}" srcId="{BF109F04-2217-435D-B655-688AFD248E45}" destId="{1F5B3A5B-3C97-4C3E-9F69-C2EFB897D67F}" srcOrd="6" destOrd="0" parTransId="{FE47ED72-FB55-48D7-B9B1-6E4E3646385A}" sibTransId="{6C8D029A-D981-4F9C-8927-0AE872CA73DF}"/>
    <dgm:cxn modelId="{89B9404C-F180-4127-9682-673D3C3AA2E1}" srcId="{BF109F04-2217-435D-B655-688AFD248E45}" destId="{00FD5323-0D04-422B-8714-25E9726EB68E}" srcOrd="9" destOrd="0" parTransId="{83E26122-F473-4D8B-B3DC-BF261E36E8EC}" sibTransId="{ECF7B5CD-719B-4799-B039-5BB8330F77A3}"/>
    <dgm:cxn modelId="{1B363A54-D3E4-431E-80D0-FBB71DAC8BE6}" type="presOf" srcId="{66638134-AC16-44CF-BABE-9D41FA89F06A}" destId="{70F71502-AF15-446E-BADC-559B1ACFAF4A}" srcOrd="1" destOrd="0" presId="urn:microsoft.com/office/officeart/2005/8/layout/matrix1"/>
    <dgm:cxn modelId="{8D3E3265-59E5-455E-8870-62A213E28BDA}" srcId="{BF109F04-2217-435D-B655-688AFD248E45}" destId="{B1FC2771-287D-43E3-9102-69F3B9BDCD57}" srcOrd="3" destOrd="0" parTransId="{104F9FE3-831D-4A75-B66C-9210552DC792}" sibTransId="{089F1F48-4E86-4037-A883-1DFC385EC662}"/>
    <dgm:cxn modelId="{C8E54B72-7493-410B-8762-93121536824D}" srcId="{BF109F04-2217-435D-B655-688AFD248E45}" destId="{56370858-6D54-4626-A2F9-F75D4C1093EE}" srcOrd="5" destOrd="0" parTransId="{F0C66ECF-6349-412B-860A-546E868561EE}" sibTransId="{8B805CB1-7392-4DDA-9143-4851CF71644D}"/>
    <dgm:cxn modelId="{28BFC98B-4265-4D36-B2C3-DC066B62BACE}" srcId="{A8D259E0-7686-4BC5-94EF-A82DE27A43CC}" destId="{BF109F04-2217-435D-B655-688AFD248E45}" srcOrd="0" destOrd="0" parTransId="{DF6E120F-E074-4314-BE08-40F68CB58687}" sibTransId="{FD5682E7-4DCC-49E8-BACE-B774979B42D4}"/>
    <dgm:cxn modelId="{AA9F078F-BA27-4115-B2C6-749A11DBB45D}" srcId="{BF109F04-2217-435D-B655-688AFD248E45}" destId="{66638134-AC16-44CF-BABE-9D41FA89F06A}" srcOrd="2" destOrd="0" parTransId="{6D04CE7B-9161-4A29-B70F-E80ADB6CF1F6}" sibTransId="{C5750F2C-1EC5-4420-93DF-BF5CB9A4A3CF}"/>
    <dgm:cxn modelId="{ACB20D93-E5CB-4F99-96BB-D939E8BF6203}" type="presOf" srcId="{A8D259E0-7686-4BC5-94EF-A82DE27A43CC}" destId="{E5ACF015-51CC-46C2-BDA3-7D165CABEBC0}" srcOrd="0" destOrd="0" presId="urn:microsoft.com/office/officeart/2005/8/layout/matrix1"/>
    <dgm:cxn modelId="{F9C74E95-0E05-447F-9A58-8293493D0157}" type="presOf" srcId="{B0154856-7BD2-4416-8958-996C0CFED108}" destId="{F5F6C82D-CB82-4F65-A82E-1FE614F5D98F}" srcOrd="1" destOrd="0" presId="urn:microsoft.com/office/officeart/2005/8/layout/matrix1"/>
    <dgm:cxn modelId="{77EEC6AA-EDD9-48C8-AE12-671768DB8706}" srcId="{BF109F04-2217-435D-B655-688AFD248E45}" destId="{D13AC82E-E302-40BD-835C-80E432B037B5}" srcOrd="1" destOrd="0" parTransId="{55BEF52C-93B6-48DD-8698-E71702312F5E}" sibTransId="{815F8500-962D-4E63-8093-623719F69DC3}"/>
    <dgm:cxn modelId="{ECE925AD-3FA2-4549-B5AF-B124C8B4E448}" type="presOf" srcId="{B0154856-7BD2-4416-8958-996C0CFED108}" destId="{D81A3B7C-1080-4CCB-BACE-07C364EFD885}" srcOrd="0" destOrd="0" presId="urn:microsoft.com/office/officeart/2005/8/layout/matrix1"/>
    <dgm:cxn modelId="{461EB6DD-193F-4BB4-9A57-CA77FB1C0940}" srcId="{BF109F04-2217-435D-B655-688AFD248E45}" destId="{5771C245-CB78-4FE8-9EC0-1787E2713871}" srcOrd="8" destOrd="0" parTransId="{DE790599-393F-4E21-B140-E697A26FC4A7}" sibTransId="{D44129AB-25A1-4814-A90D-5320EA2DAB81}"/>
    <dgm:cxn modelId="{C80020EF-0156-4847-8BC8-BDD273B35678}" srcId="{BF109F04-2217-435D-B655-688AFD248E45}" destId="{1C67B6B9-E015-43AA-99D8-6094B258ABD9}" srcOrd="7" destOrd="0" parTransId="{8BD1369E-2F6A-427C-96CB-40165E0BDF3C}" sibTransId="{02EACF1F-E94B-400B-BADF-95DED51BF574}"/>
    <dgm:cxn modelId="{7AB8B5F3-0127-48B2-8C87-3C8B3D799E19}" srcId="{BF109F04-2217-435D-B655-688AFD248E45}" destId="{B0154856-7BD2-4416-8958-996C0CFED108}" srcOrd="0" destOrd="0" parTransId="{15DCE697-139C-45EA-AE13-0D381A047825}" sibTransId="{64F4E910-AC11-4CFB-A45B-8B5944D104EF}"/>
    <dgm:cxn modelId="{B2DA22AF-2123-40F8-A5F1-8338542401D2}" type="presParOf" srcId="{E5ACF015-51CC-46C2-BDA3-7D165CABEBC0}" destId="{8ED5F94A-259B-48EA-B28D-C9DB79A35370}" srcOrd="0" destOrd="0" presId="urn:microsoft.com/office/officeart/2005/8/layout/matrix1"/>
    <dgm:cxn modelId="{AA9222D5-DAF6-45AB-8E63-6FBB85BD1A33}" type="presParOf" srcId="{8ED5F94A-259B-48EA-B28D-C9DB79A35370}" destId="{D81A3B7C-1080-4CCB-BACE-07C364EFD885}" srcOrd="0" destOrd="0" presId="urn:microsoft.com/office/officeart/2005/8/layout/matrix1"/>
    <dgm:cxn modelId="{59EA37A5-0F19-4741-9A08-E4EF5F3C2616}" type="presParOf" srcId="{8ED5F94A-259B-48EA-B28D-C9DB79A35370}" destId="{F5F6C82D-CB82-4F65-A82E-1FE614F5D98F}" srcOrd="1" destOrd="0" presId="urn:microsoft.com/office/officeart/2005/8/layout/matrix1"/>
    <dgm:cxn modelId="{5D7F7074-EDD8-47C4-B353-D5B9922DB420}" type="presParOf" srcId="{8ED5F94A-259B-48EA-B28D-C9DB79A35370}" destId="{546232C2-18CD-4968-BA3D-04145071181D}" srcOrd="2" destOrd="0" presId="urn:microsoft.com/office/officeart/2005/8/layout/matrix1"/>
    <dgm:cxn modelId="{E774BFBB-4DFF-4858-9B22-7C00CF33BE52}" type="presParOf" srcId="{8ED5F94A-259B-48EA-B28D-C9DB79A35370}" destId="{5D8258DF-497C-4A41-A8A4-8BA2BE9C03BE}" srcOrd="3" destOrd="0" presId="urn:microsoft.com/office/officeart/2005/8/layout/matrix1"/>
    <dgm:cxn modelId="{F7EDD2BD-722D-4CD1-911F-D1F3DAAD8876}" type="presParOf" srcId="{8ED5F94A-259B-48EA-B28D-C9DB79A35370}" destId="{39DBF325-86CE-42B4-8700-BE32847C8935}" srcOrd="4" destOrd="0" presId="urn:microsoft.com/office/officeart/2005/8/layout/matrix1"/>
    <dgm:cxn modelId="{84084E02-8839-4E29-ABF4-62DEC6B1621A}" type="presParOf" srcId="{8ED5F94A-259B-48EA-B28D-C9DB79A35370}" destId="{70F71502-AF15-446E-BADC-559B1ACFAF4A}" srcOrd="5" destOrd="0" presId="urn:microsoft.com/office/officeart/2005/8/layout/matrix1"/>
    <dgm:cxn modelId="{0C11AECA-9960-48E1-8C9D-EB2C9F4B0ADF}" type="presParOf" srcId="{8ED5F94A-259B-48EA-B28D-C9DB79A35370}" destId="{28658003-B685-47D3-967D-83D42263D279}" srcOrd="6" destOrd="0" presId="urn:microsoft.com/office/officeart/2005/8/layout/matrix1"/>
    <dgm:cxn modelId="{70381004-02B5-45DC-8B7D-981BA03D1829}" type="presParOf" srcId="{8ED5F94A-259B-48EA-B28D-C9DB79A35370}" destId="{F20CAE22-30F2-47C2-8C0B-E99CAC8EDA49}" srcOrd="7" destOrd="0" presId="urn:microsoft.com/office/officeart/2005/8/layout/matrix1"/>
    <dgm:cxn modelId="{590BED5D-4FBA-44C5-983E-960E7506787F}" type="presParOf" srcId="{E5ACF015-51CC-46C2-BDA3-7D165CABEBC0}" destId="{77A52CFD-CB85-4650-87DA-C995BBD9F68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288D56-89E4-42E8-927F-E6260805892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61F10E-BFE2-49FF-AC46-C9441BC5E47F}">
      <dgm:prSet phldrT="[Текст]" custT="1"/>
      <dgm:spPr>
        <a:solidFill>
          <a:schemeClr val="bg1"/>
        </a:solidFill>
        <a:ln w="3175"/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Профессиональный компонент </a:t>
          </a:r>
        </a:p>
      </dgm:t>
    </dgm:pt>
    <dgm:pt modelId="{D1263D53-7008-4FDE-AA4B-283E063133EF}" type="parTrans" cxnId="{90A902BD-BE92-442E-B8DA-AC684D284CBD}">
      <dgm:prSet/>
      <dgm:spPr/>
      <dgm:t>
        <a:bodyPr/>
        <a:lstStyle/>
        <a:p>
          <a:endParaRPr lang="ru-RU"/>
        </a:p>
      </dgm:t>
    </dgm:pt>
    <dgm:pt modelId="{F66DC3DD-0C5C-4F23-902C-4BDA1A9CCD25}" type="sibTrans" cxnId="{90A902BD-BE92-442E-B8DA-AC684D284CBD}">
      <dgm:prSet/>
      <dgm:spPr/>
      <dgm:t>
        <a:bodyPr/>
        <a:lstStyle/>
        <a:p>
          <a:endParaRPr lang="ru-RU"/>
        </a:p>
      </dgm:t>
    </dgm:pt>
    <dgm:pt modelId="{3BF3192E-F46A-457A-9C90-1C5523D8BE5C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2000">
              <a:schemeClr val="accent5">
                <a:lumMod val="75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Проводить профилактические и реабилитационные мероприятия среди населения  </a:t>
          </a:r>
        </a:p>
      </dgm:t>
    </dgm:pt>
    <dgm:pt modelId="{04293E61-615A-499D-923B-A91A7B97901E}" type="parTrans" cxnId="{0D29EE35-BAFC-44C2-8485-221C3C2884B0}">
      <dgm:prSet/>
      <dgm:spPr/>
      <dgm:t>
        <a:bodyPr/>
        <a:lstStyle/>
        <a:p>
          <a:endParaRPr lang="ru-RU"/>
        </a:p>
      </dgm:t>
    </dgm:pt>
    <dgm:pt modelId="{D02D940E-1FC5-4AD8-AD26-B207567FF619}" type="sibTrans" cxnId="{0D29EE35-BAFC-44C2-8485-221C3C2884B0}">
      <dgm:prSet/>
      <dgm:spPr/>
      <dgm:t>
        <a:bodyPr/>
        <a:lstStyle/>
        <a:p>
          <a:endParaRPr lang="ru-RU"/>
        </a:p>
      </dgm:t>
    </dgm:pt>
    <dgm:pt modelId="{C7D47924-60FD-4588-8DA7-9C2F08A5DE4D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Соответствовать профессиональному стандарту и сертификации для практики</a:t>
          </a:r>
        </a:p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Совершенствовать и развивать  полученные знания и навыки на протяжении всей профессиональной деятельности для непрерывного развития</a:t>
          </a:r>
        </a:p>
      </dgm:t>
    </dgm:pt>
    <dgm:pt modelId="{E5CE8559-A0EF-4D11-AC86-4DAEB6DB4E38}" type="parTrans" cxnId="{7A24A0EE-AB44-4E55-9D37-B0621B6FE718}">
      <dgm:prSet/>
      <dgm:spPr/>
      <dgm:t>
        <a:bodyPr/>
        <a:lstStyle/>
        <a:p>
          <a:endParaRPr lang="ru-RU"/>
        </a:p>
      </dgm:t>
    </dgm:pt>
    <dgm:pt modelId="{DC17BE37-1F34-45D1-AC01-E0FCB416988E}" type="sibTrans" cxnId="{7A24A0EE-AB44-4E55-9D37-B0621B6FE718}">
      <dgm:prSet/>
      <dgm:spPr/>
      <dgm:t>
        <a:bodyPr/>
        <a:lstStyle/>
        <a:p>
          <a:endParaRPr lang="ru-RU"/>
        </a:p>
      </dgm:t>
    </dgm:pt>
    <dgm:pt modelId="{E07E7934-93B8-4EB5-B72F-DF42715D4B26}">
      <dgm:prSet phldrT="[Текст]" phldr="1"/>
      <dgm:spPr/>
      <dgm:t>
        <a:bodyPr/>
        <a:lstStyle/>
        <a:p>
          <a:endParaRPr lang="ru-RU"/>
        </a:p>
      </dgm:t>
    </dgm:pt>
    <dgm:pt modelId="{DC868EF0-706E-46BB-BE1E-5C6D5BDB4B79}" type="parTrans" cxnId="{83A54301-81AC-4D0D-946D-9B5DF71701FC}">
      <dgm:prSet/>
      <dgm:spPr/>
      <dgm:t>
        <a:bodyPr/>
        <a:lstStyle/>
        <a:p>
          <a:endParaRPr lang="ru-RU"/>
        </a:p>
      </dgm:t>
    </dgm:pt>
    <dgm:pt modelId="{4ACF4EF8-D2D7-42BC-BDEB-5F1BDB9C5D4D}" type="sibTrans" cxnId="{83A54301-81AC-4D0D-946D-9B5DF71701FC}">
      <dgm:prSet/>
      <dgm:spPr/>
      <dgm:t>
        <a:bodyPr/>
        <a:lstStyle/>
        <a:p>
          <a:endParaRPr lang="ru-RU"/>
        </a:p>
      </dgm:t>
    </dgm:pt>
    <dgm:pt modelId="{5C625764-7D69-4483-9EEB-1A64AFA6BD1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x-none" sz="20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Консультировать пациентов</a:t>
          </a:r>
          <a:r>
            <a: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x-none" sz="20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собрать анамнез, провести осмотр</a:t>
          </a:r>
          <a:r>
            <a: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оценить клинический разбор, провести дифференциальную диагностику, составить  план лечения</a:t>
          </a:r>
        </a:p>
      </dgm:t>
    </dgm:pt>
    <dgm:pt modelId="{67992C69-18E4-4FCB-BB10-A15322BEA392}" type="parTrans" cxnId="{E16BD158-E853-47DC-BA69-15830A2325BA}">
      <dgm:prSet/>
      <dgm:spPr/>
      <dgm:t>
        <a:bodyPr/>
        <a:lstStyle/>
        <a:p>
          <a:endParaRPr lang="ru-RU"/>
        </a:p>
      </dgm:t>
    </dgm:pt>
    <dgm:pt modelId="{960ECC1F-3219-45DB-A226-CA045B63542A}" type="sibTrans" cxnId="{E16BD158-E853-47DC-BA69-15830A2325BA}">
      <dgm:prSet/>
      <dgm:spPr/>
      <dgm:t>
        <a:bodyPr/>
        <a:lstStyle/>
        <a:p>
          <a:endParaRPr lang="ru-RU"/>
        </a:p>
      </dgm:t>
    </dgm:pt>
    <dgm:pt modelId="{A0607A4D-BA62-4FF4-BC76-B8CC5C3343D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Оказывать экстренную медицинскую помощь, включая оказание первой помощи и реанимацию</a:t>
          </a:r>
        </a:p>
      </dgm:t>
    </dgm:pt>
    <dgm:pt modelId="{713732C6-06F7-4257-8A51-06280B101CDA}" type="parTrans" cxnId="{25A60E72-FE08-435C-B847-59BFCB85AA01}">
      <dgm:prSet/>
      <dgm:spPr/>
      <dgm:t>
        <a:bodyPr/>
        <a:lstStyle/>
        <a:p>
          <a:endParaRPr lang="ru-RU"/>
        </a:p>
      </dgm:t>
    </dgm:pt>
    <dgm:pt modelId="{86C0EDBC-B757-4A12-B22F-E520AB995558}" type="sibTrans" cxnId="{25A60E72-FE08-435C-B847-59BFCB85AA01}">
      <dgm:prSet/>
      <dgm:spPr/>
      <dgm:t>
        <a:bodyPr/>
        <a:lstStyle/>
        <a:p>
          <a:endParaRPr lang="ru-RU"/>
        </a:p>
      </dgm:t>
    </dgm:pt>
    <dgm:pt modelId="{C073A0A0-A640-4391-B28C-6CD992F1C40B}">
      <dgm:prSet/>
      <dgm:spPr/>
      <dgm:t>
        <a:bodyPr/>
        <a:lstStyle/>
        <a:p>
          <a:endParaRPr lang="ru-RU" dirty="0"/>
        </a:p>
      </dgm:t>
    </dgm:pt>
    <dgm:pt modelId="{95E6889A-2908-4305-822D-B1291D70ACE2}" type="sibTrans" cxnId="{22B3729A-70D4-4F31-B580-7A2B664A3A5A}">
      <dgm:prSet/>
      <dgm:spPr/>
      <dgm:t>
        <a:bodyPr/>
        <a:lstStyle/>
        <a:p>
          <a:endParaRPr lang="ru-RU"/>
        </a:p>
      </dgm:t>
    </dgm:pt>
    <dgm:pt modelId="{1C138960-8373-4A93-90FF-F1F10F72558F}" type="parTrans" cxnId="{22B3729A-70D4-4F31-B580-7A2B664A3A5A}">
      <dgm:prSet/>
      <dgm:spPr/>
      <dgm:t>
        <a:bodyPr/>
        <a:lstStyle/>
        <a:p>
          <a:endParaRPr lang="ru-RU"/>
        </a:p>
      </dgm:t>
    </dgm:pt>
    <dgm:pt modelId="{E4A67E3B-EEA2-4321-878B-2C84536C37BD}" type="pres">
      <dgm:prSet presAssocID="{58288D56-89E4-42E8-927F-E6260805892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8EA6459-C0AD-434E-8FA4-84D6D50885C1}" type="pres">
      <dgm:prSet presAssocID="{58288D56-89E4-42E8-927F-E6260805892B}" presName="matrix" presStyleCnt="0"/>
      <dgm:spPr/>
    </dgm:pt>
    <dgm:pt modelId="{4B65F785-FDC9-4B1C-A86D-5A78BC281929}" type="pres">
      <dgm:prSet presAssocID="{58288D56-89E4-42E8-927F-E6260805892B}" presName="tile1" presStyleLbl="node1" presStyleIdx="0" presStyleCnt="4"/>
      <dgm:spPr/>
    </dgm:pt>
    <dgm:pt modelId="{589861B7-4917-46D6-8C87-514C438DDA4F}" type="pres">
      <dgm:prSet presAssocID="{58288D56-89E4-42E8-927F-E6260805892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D2176F6-A16D-40DA-A60A-E861EF742EEC}" type="pres">
      <dgm:prSet presAssocID="{58288D56-89E4-42E8-927F-E6260805892B}" presName="tile2" presStyleLbl="node1" presStyleIdx="1" presStyleCnt="4"/>
      <dgm:spPr/>
    </dgm:pt>
    <dgm:pt modelId="{B3C81FE7-7C4B-40C3-A3CD-35C207532A5C}" type="pres">
      <dgm:prSet presAssocID="{58288D56-89E4-42E8-927F-E6260805892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45119CE-926C-4D12-8697-E30692942C33}" type="pres">
      <dgm:prSet presAssocID="{58288D56-89E4-42E8-927F-E6260805892B}" presName="tile3" presStyleLbl="node1" presStyleIdx="2" presStyleCnt="4" custLinFactNeighborX="245" custLinFactNeighborY="-637"/>
      <dgm:spPr/>
    </dgm:pt>
    <dgm:pt modelId="{D8DFD07A-3038-4002-851F-21C90D10D1E4}" type="pres">
      <dgm:prSet presAssocID="{58288D56-89E4-42E8-927F-E6260805892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24115C2-0065-4933-865F-A3B645BFE072}" type="pres">
      <dgm:prSet presAssocID="{58288D56-89E4-42E8-927F-E6260805892B}" presName="tile4" presStyleLbl="node1" presStyleIdx="3" presStyleCnt="4" custLinFactNeighborY="158"/>
      <dgm:spPr/>
    </dgm:pt>
    <dgm:pt modelId="{395C8807-5F5F-4F7B-94CB-94A5ADE11D7B}" type="pres">
      <dgm:prSet presAssocID="{58288D56-89E4-42E8-927F-E6260805892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449197B-822A-4A88-8C39-9E3ABC5A7AC6}" type="pres">
      <dgm:prSet presAssocID="{58288D56-89E4-42E8-927F-E6260805892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3A54301-81AC-4D0D-946D-9B5DF71701FC}" srcId="{C073A0A0-A640-4391-B28C-6CD992F1C40B}" destId="{E07E7934-93B8-4EB5-B72F-DF42715D4B26}" srcOrd="0" destOrd="0" parTransId="{DC868EF0-706E-46BB-BE1E-5C6D5BDB4B79}" sibTransId="{4ACF4EF8-D2D7-42BC-BDEB-5F1BDB9C5D4D}"/>
    <dgm:cxn modelId="{917F0227-DE34-41C5-9F61-D3BCAF32FC85}" type="presOf" srcId="{5C625764-7D69-4483-9EEB-1A64AFA6BD1E}" destId="{B45119CE-926C-4D12-8697-E30692942C33}" srcOrd="0" destOrd="0" presId="urn:microsoft.com/office/officeart/2005/8/layout/matrix1"/>
    <dgm:cxn modelId="{0D29EE35-BAFC-44C2-8485-221C3C2884B0}" srcId="{A161F10E-BFE2-49FF-AC46-C9441BC5E47F}" destId="{3BF3192E-F46A-457A-9C90-1C5523D8BE5C}" srcOrd="0" destOrd="0" parTransId="{04293E61-615A-499D-923B-A91A7B97901E}" sibTransId="{D02D940E-1FC5-4AD8-AD26-B207567FF619}"/>
    <dgm:cxn modelId="{EA6C6E4B-41D6-48A6-9118-7437B2D4E1A2}" type="presOf" srcId="{3BF3192E-F46A-457A-9C90-1C5523D8BE5C}" destId="{589861B7-4917-46D6-8C87-514C438DDA4F}" srcOrd="1" destOrd="0" presId="urn:microsoft.com/office/officeart/2005/8/layout/matrix1"/>
    <dgm:cxn modelId="{E16BD158-E853-47DC-BA69-15830A2325BA}" srcId="{A161F10E-BFE2-49FF-AC46-C9441BC5E47F}" destId="{5C625764-7D69-4483-9EEB-1A64AFA6BD1E}" srcOrd="2" destOrd="0" parTransId="{67992C69-18E4-4FCB-BB10-A15322BEA392}" sibTransId="{960ECC1F-3219-45DB-A226-CA045B63542A}"/>
    <dgm:cxn modelId="{BD45CC5B-C99E-4F45-8831-5E105A508833}" type="presOf" srcId="{A0607A4D-BA62-4FF4-BC76-B8CC5C3343D4}" destId="{B3C81FE7-7C4B-40C3-A3CD-35C207532A5C}" srcOrd="1" destOrd="0" presId="urn:microsoft.com/office/officeart/2005/8/layout/matrix1"/>
    <dgm:cxn modelId="{25A60E72-FE08-435C-B847-59BFCB85AA01}" srcId="{A161F10E-BFE2-49FF-AC46-C9441BC5E47F}" destId="{A0607A4D-BA62-4FF4-BC76-B8CC5C3343D4}" srcOrd="1" destOrd="0" parTransId="{713732C6-06F7-4257-8A51-06280B101CDA}" sibTransId="{86C0EDBC-B757-4A12-B22F-E520AB995558}"/>
    <dgm:cxn modelId="{4700BA7E-CFDA-4711-97AD-0A6B4FEB3AFB}" type="presOf" srcId="{A161F10E-BFE2-49FF-AC46-C9441BC5E47F}" destId="{F449197B-822A-4A88-8C39-9E3ABC5A7AC6}" srcOrd="0" destOrd="0" presId="urn:microsoft.com/office/officeart/2005/8/layout/matrix1"/>
    <dgm:cxn modelId="{22B3729A-70D4-4F31-B580-7A2B664A3A5A}" srcId="{58288D56-89E4-42E8-927F-E6260805892B}" destId="{C073A0A0-A640-4391-B28C-6CD992F1C40B}" srcOrd="1" destOrd="0" parTransId="{1C138960-8373-4A93-90FF-F1F10F72558F}" sibTransId="{95E6889A-2908-4305-822D-B1291D70ACE2}"/>
    <dgm:cxn modelId="{E68EE29A-8EC4-4D94-B5A5-B6686EBFE0EF}" type="presOf" srcId="{C7D47924-60FD-4588-8DA7-9C2F08A5DE4D}" destId="{424115C2-0065-4933-865F-A3B645BFE072}" srcOrd="0" destOrd="0" presId="urn:microsoft.com/office/officeart/2005/8/layout/matrix1"/>
    <dgm:cxn modelId="{C4561AAC-15E1-48B9-A574-34C6850EC704}" type="presOf" srcId="{C7D47924-60FD-4588-8DA7-9C2F08A5DE4D}" destId="{395C8807-5F5F-4F7B-94CB-94A5ADE11D7B}" srcOrd="1" destOrd="0" presId="urn:microsoft.com/office/officeart/2005/8/layout/matrix1"/>
    <dgm:cxn modelId="{90A902BD-BE92-442E-B8DA-AC684D284CBD}" srcId="{58288D56-89E4-42E8-927F-E6260805892B}" destId="{A161F10E-BFE2-49FF-AC46-C9441BC5E47F}" srcOrd="0" destOrd="0" parTransId="{D1263D53-7008-4FDE-AA4B-283E063133EF}" sibTransId="{F66DC3DD-0C5C-4F23-902C-4BDA1A9CCD25}"/>
    <dgm:cxn modelId="{C91FC1CC-EFF9-4BFC-BD9E-DA274A4A4A40}" type="presOf" srcId="{58288D56-89E4-42E8-927F-E6260805892B}" destId="{E4A67E3B-EEA2-4321-878B-2C84536C37BD}" srcOrd="0" destOrd="0" presId="urn:microsoft.com/office/officeart/2005/8/layout/matrix1"/>
    <dgm:cxn modelId="{E0AA74EC-5B2D-444B-9D3A-1E3CF5D9F79F}" type="presOf" srcId="{5C625764-7D69-4483-9EEB-1A64AFA6BD1E}" destId="{D8DFD07A-3038-4002-851F-21C90D10D1E4}" srcOrd="1" destOrd="0" presId="urn:microsoft.com/office/officeart/2005/8/layout/matrix1"/>
    <dgm:cxn modelId="{7A24A0EE-AB44-4E55-9D37-B0621B6FE718}" srcId="{A161F10E-BFE2-49FF-AC46-C9441BC5E47F}" destId="{C7D47924-60FD-4588-8DA7-9C2F08A5DE4D}" srcOrd="3" destOrd="0" parTransId="{E5CE8559-A0EF-4D11-AC86-4DAEB6DB4E38}" sibTransId="{DC17BE37-1F34-45D1-AC01-E0FCB416988E}"/>
    <dgm:cxn modelId="{20F545F3-AB1E-499C-9043-25F64823A20F}" type="presOf" srcId="{A0607A4D-BA62-4FF4-BC76-B8CC5C3343D4}" destId="{ED2176F6-A16D-40DA-A60A-E861EF742EEC}" srcOrd="0" destOrd="0" presId="urn:microsoft.com/office/officeart/2005/8/layout/matrix1"/>
    <dgm:cxn modelId="{CB7F5FFE-FAA9-402E-941D-5B6535EA998B}" type="presOf" srcId="{3BF3192E-F46A-457A-9C90-1C5523D8BE5C}" destId="{4B65F785-FDC9-4B1C-A86D-5A78BC281929}" srcOrd="0" destOrd="0" presId="urn:microsoft.com/office/officeart/2005/8/layout/matrix1"/>
    <dgm:cxn modelId="{AD6C70E7-782E-4F9D-9324-4F3EFAC70A1F}" type="presParOf" srcId="{E4A67E3B-EEA2-4321-878B-2C84536C37BD}" destId="{98EA6459-C0AD-434E-8FA4-84D6D50885C1}" srcOrd="0" destOrd="0" presId="urn:microsoft.com/office/officeart/2005/8/layout/matrix1"/>
    <dgm:cxn modelId="{C592DF66-B365-4D84-9982-4C6F5B9E99EE}" type="presParOf" srcId="{98EA6459-C0AD-434E-8FA4-84D6D50885C1}" destId="{4B65F785-FDC9-4B1C-A86D-5A78BC281929}" srcOrd="0" destOrd="0" presId="urn:microsoft.com/office/officeart/2005/8/layout/matrix1"/>
    <dgm:cxn modelId="{77184991-F7CA-42A3-951A-45E9384CDE48}" type="presParOf" srcId="{98EA6459-C0AD-434E-8FA4-84D6D50885C1}" destId="{589861B7-4917-46D6-8C87-514C438DDA4F}" srcOrd="1" destOrd="0" presId="urn:microsoft.com/office/officeart/2005/8/layout/matrix1"/>
    <dgm:cxn modelId="{2121BDC7-B8BD-4071-818F-EAC5B7D7CFA1}" type="presParOf" srcId="{98EA6459-C0AD-434E-8FA4-84D6D50885C1}" destId="{ED2176F6-A16D-40DA-A60A-E861EF742EEC}" srcOrd="2" destOrd="0" presId="urn:microsoft.com/office/officeart/2005/8/layout/matrix1"/>
    <dgm:cxn modelId="{4CECB160-E47B-4F57-9300-BC444D812F96}" type="presParOf" srcId="{98EA6459-C0AD-434E-8FA4-84D6D50885C1}" destId="{B3C81FE7-7C4B-40C3-A3CD-35C207532A5C}" srcOrd="3" destOrd="0" presId="urn:microsoft.com/office/officeart/2005/8/layout/matrix1"/>
    <dgm:cxn modelId="{4BB398E4-86F6-4F15-8FFD-456C9819E746}" type="presParOf" srcId="{98EA6459-C0AD-434E-8FA4-84D6D50885C1}" destId="{B45119CE-926C-4D12-8697-E30692942C33}" srcOrd="4" destOrd="0" presId="urn:microsoft.com/office/officeart/2005/8/layout/matrix1"/>
    <dgm:cxn modelId="{006E2EB5-4946-486B-839D-3046F4457A78}" type="presParOf" srcId="{98EA6459-C0AD-434E-8FA4-84D6D50885C1}" destId="{D8DFD07A-3038-4002-851F-21C90D10D1E4}" srcOrd="5" destOrd="0" presId="urn:microsoft.com/office/officeart/2005/8/layout/matrix1"/>
    <dgm:cxn modelId="{37F0E177-A5CD-4E2F-96DF-4711DF866BD4}" type="presParOf" srcId="{98EA6459-C0AD-434E-8FA4-84D6D50885C1}" destId="{424115C2-0065-4933-865F-A3B645BFE072}" srcOrd="6" destOrd="0" presId="urn:microsoft.com/office/officeart/2005/8/layout/matrix1"/>
    <dgm:cxn modelId="{376124C9-ECC6-46A1-8CA9-FC253C662807}" type="presParOf" srcId="{98EA6459-C0AD-434E-8FA4-84D6D50885C1}" destId="{395C8807-5F5F-4F7B-94CB-94A5ADE11D7B}" srcOrd="7" destOrd="0" presId="urn:microsoft.com/office/officeart/2005/8/layout/matrix1"/>
    <dgm:cxn modelId="{820783C5-D795-4647-BF28-F4A402FA6BFA}" type="presParOf" srcId="{E4A67E3B-EEA2-4321-878B-2C84536C37BD}" destId="{F449197B-822A-4A88-8C39-9E3ABC5A7AC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EED01B-8849-494A-B8D2-45D95CB6A14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F70449E-E865-43E9-B189-E23F0A913E61}">
      <dgm:prSet phldrT="[Текст]" custT="1"/>
      <dgm:spPr/>
      <dgm:t>
        <a:bodyPr/>
        <a:lstStyle/>
        <a:p>
          <a:r>
            <a:rPr lang="ru-RU" sz="1000" b="1" dirty="0"/>
            <a:t>НАУЧНО-ОРИЕНТИРОВАННОЕ ОБУЧЕНИЕ</a:t>
          </a:r>
        </a:p>
      </dgm:t>
    </dgm:pt>
    <dgm:pt modelId="{0C3B4F9B-A674-4BDC-AE47-73F6FC479E9F}" type="parTrans" cxnId="{8623E3FE-BF52-42FF-A901-39D3070C6E71}">
      <dgm:prSet/>
      <dgm:spPr/>
      <dgm:t>
        <a:bodyPr/>
        <a:lstStyle/>
        <a:p>
          <a:endParaRPr lang="ru-RU" sz="1100"/>
        </a:p>
      </dgm:t>
    </dgm:pt>
    <dgm:pt modelId="{C2F8260A-4705-45F6-8DCA-819B6C56D0CD}" type="sibTrans" cxnId="{8623E3FE-BF52-42FF-A901-39D3070C6E71}">
      <dgm:prSet custT="1"/>
      <dgm:spPr/>
      <dgm:t>
        <a:bodyPr/>
        <a:lstStyle/>
        <a:p>
          <a:pPr algn="ctr"/>
          <a:r>
            <a:rPr lang="ru-RU" sz="1050" b="1" kern="1200" dirty="0"/>
            <a:t>КЛИНИЧЕСКИЕ И КОММУНИКАТИВНЫЕ НАВЫКИ</a:t>
          </a:r>
        </a:p>
        <a:p>
          <a:pPr algn="ctr"/>
          <a:r>
            <a:rPr lang="ru-RU" sz="105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симуляционное</a:t>
          </a:r>
          <a:r>
            <a:rPr lang="ru-RU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обучение, практика в клинике</a:t>
          </a:r>
        </a:p>
      </dgm:t>
    </dgm:pt>
    <dgm:pt modelId="{A61F88A9-BECB-44BB-A90C-A20D55462FCB}">
      <dgm:prSet phldrT="[Текст]" custT="1"/>
      <dgm:spPr/>
      <dgm:t>
        <a:bodyPr/>
        <a:lstStyle/>
        <a:p>
          <a:r>
            <a:rPr lang="ru-RU" sz="1050" b="1" dirty="0"/>
            <a:t>ПРОБЛЕМНО-ОРИЕНТИРОВАННОЕ ОБУЧЕНИЕ </a:t>
          </a:r>
        </a:p>
        <a:p>
          <a:r>
            <a:rPr lang="ru-RU" sz="1050" b="0" dirty="0"/>
            <a:t>на основе клинических случаев виртуальных пациентов</a:t>
          </a:r>
        </a:p>
      </dgm:t>
    </dgm:pt>
    <dgm:pt modelId="{CFF72A54-D8D3-4AA9-B5B5-8615D61DE660}" type="parTrans" cxnId="{D5EB063B-3A92-459A-8A0E-93E6AD3BAD5B}">
      <dgm:prSet/>
      <dgm:spPr/>
      <dgm:t>
        <a:bodyPr/>
        <a:lstStyle/>
        <a:p>
          <a:endParaRPr lang="ru-RU" sz="1100"/>
        </a:p>
      </dgm:t>
    </dgm:pt>
    <dgm:pt modelId="{DA1872FE-6145-4911-88AE-864C38E41131}" type="sibTrans" cxnId="{D5EB063B-3A92-459A-8A0E-93E6AD3BAD5B}">
      <dgm:prSet custT="1"/>
      <dgm:spPr/>
      <dgm:t>
        <a:bodyPr/>
        <a:lstStyle/>
        <a:p>
          <a:r>
            <a:rPr lang="ru-RU" sz="1000" b="1" dirty="0"/>
            <a:t>ПРОФЕССИОНАЛИЗМ</a:t>
          </a:r>
        </a:p>
      </dgm:t>
    </dgm:pt>
    <dgm:pt modelId="{7B13E404-E24A-4CE3-A805-D7585A8D95C4}" type="pres">
      <dgm:prSet presAssocID="{DFEED01B-8849-494A-B8D2-45D95CB6A146}" presName="Name0" presStyleCnt="0">
        <dgm:presLayoutVars>
          <dgm:chMax/>
          <dgm:chPref/>
          <dgm:dir/>
          <dgm:animLvl val="lvl"/>
        </dgm:presLayoutVars>
      </dgm:prSet>
      <dgm:spPr/>
    </dgm:pt>
    <dgm:pt modelId="{E79FEBD8-6F48-460D-BCB4-F8DA3C448F63}" type="pres">
      <dgm:prSet presAssocID="{1F70449E-E865-43E9-B189-E23F0A913E61}" presName="composite" presStyleCnt="0"/>
      <dgm:spPr/>
    </dgm:pt>
    <dgm:pt modelId="{9D5DDFB9-E230-48F7-AD6F-A54541C806FA}" type="pres">
      <dgm:prSet presAssocID="{1F70449E-E865-43E9-B189-E23F0A913E61}" presName="Parent1" presStyleLbl="node1" presStyleIdx="0" presStyleCnt="4" custScaleX="133491" custScaleY="85577" custLinFactNeighborX="-5165" custLinFactNeighborY="-10820">
        <dgm:presLayoutVars>
          <dgm:chMax val="1"/>
          <dgm:chPref val="1"/>
          <dgm:bulletEnabled val="1"/>
        </dgm:presLayoutVars>
      </dgm:prSet>
      <dgm:spPr/>
    </dgm:pt>
    <dgm:pt modelId="{419DA9F5-F358-4A97-9C22-9D1E2BC14CD9}" type="pres">
      <dgm:prSet presAssocID="{1F70449E-E865-43E9-B189-E23F0A913E61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2C5F6C0-CA96-4F45-87C9-2C3FF4BCB4FD}" type="pres">
      <dgm:prSet presAssocID="{1F70449E-E865-43E9-B189-E23F0A913E61}" presName="BalanceSpacing" presStyleCnt="0"/>
      <dgm:spPr/>
    </dgm:pt>
    <dgm:pt modelId="{3B8EB94D-9031-4DF9-89DF-A3212295EE36}" type="pres">
      <dgm:prSet presAssocID="{1F70449E-E865-43E9-B189-E23F0A913E61}" presName="BalanceSpacing1" presStyleCnt="0"/>
      <dgm:spPr/>
    </dgm:pt>
    <dgm:pt modelId="{5263CDC3-164D-4DAB-A67E-99760BAF4F6E}" type="pres">
      <dgm:prSet presAssocID="{C2F8260A-4705-45F6-8DCA-819B6C56D0CD}" presName="Accent1Text" presStyleLbl="node1" presStyleIdx="1" presStyleCnt="4" custScaleX="141630" custScaleY="92787" custLinFactNeighborX="-49609" custLinFactNeighborY="-9831"/>
      <dgm:spPr/>
    </dgm:pt>
    <dgm:pt modelId="{1EAE38B1-96AC-492F-AA14-46FF36C9038D}" type="pres">
      <dgm:prSet presAssocID="{C2F8260A-4705-45F6-8DCA-819B6C56D0CD}" presName="spaceBetweenRectangles" presStyleCnt="0"/>
      <dgm:spPr/>
    </dgm:pt>
    <dgm:pt modelId="{844BF74B-E37C-46D8-8A50-EFC50C824DB8}" type="pres">
      <dgm:prSet presAssocID="{A61F88A9-BECB-44BB-A90C-A20D55462FCB}" presName="composite" presStyleCnt="0"/>
      <dgm:spPr/>
    </dgm:pt>
    <dgm:pt modelId="{CFA8B006-9ECF-40A4-9082-3BD3853EDF4A}" type="pres">
      <dgm:prSet presAssocID="{A61F88A9-BECB-44BB-A90C-A20D55462FCB}" presName="Parent1" presStyleLbl="node1" presStyleIdx="2" presStyleCnt="4" custScaleX="149550" custScaleY="97284" custLinFactNeighborX="-25733" custLinFactNeighborY="-12509">
        <dgm:presLayoutVars>
          <dgm:chMax val="1"/>
          <dgm:chPref val="1"/>
          <dgm:bulletEnabled val="1"/>
        </dgm:presLayoutVars>
      </dgm:prSet>
      <dgm:spPr/>
    </dgm:pt>
    <dgm:pt modelId="{58B92ABD-8026-423A-8ADA-21B36CFF47FA}" type="pres">
      <dgm:prSet presAssocID="{A61F88A9-BECB-44BB-A90C-A20D55462FCB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EFF66D4A-5ABE-4264-96FF-4148291BBDC2}" type="pres">
      <dgm:prSet presAssocID="{A61F88A9-BECB-44BB-A90C-A20D55462FCB}" presName="BalanceSpacing" presStyleCnt="0"/>
      <dgm:spPr/>
    </dgm:pt>
    <dgm:pt modelId="{644C05C9-0B08-4E26-8568-9DBCDDC16CAB}" type="pres">
      <dgm:prSet presAssocID="{A61F88A9-BECB-44BB-A90C-A20D55462FCB}" presName="BalanceSpacing1" presStyleCnt="0"/>
      <dgm:spPr/>
    </dgm:pt>
    <dgm:pt modelId="{30653676-3F4A-48F3-ABD0-C7E76AB0CD54}" type="pres">
      <dgm:prSet presAssocID="{DA1872FE-6145-4911-88AE-864C38E41131}" presName="Accent1Text" presStyleLbl="node1" presStyleIdx="3" presStyleCnt="4" custScaleX="132334" custScaleY="99540" custLinFactNeighborX="13160" custLinFactNeighborY="-12846"/>
      <dgm:spPr/>
    </dgm:pt>
  </dgm:ptLst>
  <dgm:cxnLst>
    <dgm:cxn modelId="{D5C25304-CF47-4F4F-9550-FB6D3B2A3728}" type="presOf" srcId="{C2F8260A-4705-45F6-8DCA-819B6C56D0CD}" destId="{5263CDC3-164D-4DAB-A67E-99760BAF4F6E}" srcOrd="0" destOrd="0" presId="urn:microsoft.com/office/officeart/2008/layout/AlternatingHexagons"/>
    <dgm:cxn modelId="{D5EB063B-3A92-459A-8A0E-93E6AD3BAD5B}" srcId="{DFEED01B-8849-494A-B8D2-45D95CB6A146}" destId="{A61F88A9-BECB-44BB-A90C-A20D55462FCB}" srcOrd="1" destOrd="0" parTransId="{CFF72A54-D8D3-4AA9-B5B5-8615D61DE660}" sibTransId="{DA1872FE-6145-4911-88AE-864C38E41131}"/>
    <dgm:cxn modelId="{5EAF824B-38C2-4456-95B9-084D24DC6ED7}" type="presOf" srcId="{DA1872FE-6145-4911-88AE-864C38E41131}" destId="{30653676-3F4A-48F3-ABD0-C7E76AB0CD54}" srcOrd="0" destOrd="0" presId="urn:microsoft.com/office/officeart/2008/layout/AlternatingHexagons"/>
    <dgm:cxn modelId="{2570017B-C9EE-4523-8D06-ACFC81BA6CC9}" type="presOf" srcId="{A61F88A9-BECB-44BB-A90C-A20D55462FCB}" destId="{CFA8B006-9ECF-40A4-9082-3BD3853EDF4A}" srcOrd="0" destOrd="0" presId="urn:microsoft.com/office/officeart/2008/layout/AlternatingHexagons"/>
    <dgm:cxn modelId="{09E28BCF-7896-41C8-886D-FDAB73C2E98B}" type="presOf" srcId="{1F70449E-E865-43E9-B189-E23F0A913E61}" destId="{9D5DDFB9-E230-48F7-AD6F-A54541C806FA}" srcOrd="0" destOrd="0" presId="urn:microsoft.com/office/officeart/2008/layout/AlternatingHexagons"/>
    <dgm:cxn modelId="{FC0CEEFB-4A7F-4AA5-ADD8-86F0835D21F9}" type="presOf" srcId="{DFEED01B-8849-494A-B8D2-45D95CB6A146}" destId="{7B13E404-E24A-4CE3-A805-D7585A8D95C4}" srcOrd="0" destOrd="0" presId="urn:microsoft.com/office/officeart/2008/layout/AlternatingHexagons"/>
    <dgm:cxn modelId="{8623E3FE-BF52-42FF-A901-39D3070C6E71}" srcId="{DFEED01B-8849-494A-B8D2-45D95CB6A146}" destId="{1F70449E-E865-43E9-B189-E23F0A913E61}" srcOrd="0" destOrd="0" parTransId="{0C3B4F9B-A674-4BDC-AE47-73F6FC479E9F}" sibTransId="{C2F8260A-4705-45F6-8DCA-819B6C56D0CD}"/>
    <dgm:cxn modelId="{E2610941-48C8-479E-87E8-81D8D6047D2C}" type="presParOf" srcId="{7B13E404-E24A-4CE3-A805-D7585A8D95C4}" destId="{E79FEBD8-6F48-460D-BCB4-F8DA3C448F63}" srcOrd="0" destOrd="0" presId="urn:microsoft.com/office/officeart/2008/layout/AlternatingHexagons"/>
    <dgm:cxn modelId="{AD541264-58D0-44F3-AA0F-F8D8A2D6FE4B}" type="presParOf" srcId="{E79FEBD8-6F48-460D-BCB4-F8DA3C448F63}" destId="{9D5DDFB9-E230-48F7-AD6F-A54541C806FA}" srcOrd="0" destOrd="0" presId="urn:microsoft.com/office/officeart/2008/layout/AlternatingHexagons"/>
    <dgm:cxn modelId="{239F45C3-18B7-44E9-8D8D-548185F14693}" type="presParOf" srcId="{E79FEBD8-6F48-460D-BCB4-F8DA3C448F63}" destId="{419DA9F5-F358-4A97-9C22-9D1E2BC14CD9}" srcOrd="1" destOrd="0" presId="urn:microsoft.com/office/officeart/2008/layout/AlternatingHexagons"/>
    <dgm:cxn modelId="{D79EC16B-CE2F-4441-B5C0-DDBFB1CF1AF2}" type="presParOf" srcId="{E79FEBD8-6F48-460D-BCB4-F8DA3C448F63}" destId="{22C5F6C0-CA96-4F45-87C9-2C3FF4BCB4FD}" srcOrd="2" destOrd="0" presId="urn:microsoft.com/office/officeart/2008/layout/AlternatingHexagons"/>
    <dgm:cxn modelId="{DD24A808-278D-4177-AFFF-40A43935CEEA}" type="presParOf" srcId="{E79FEBD8-6F48-460D-BCB4-F8DA3C448F63}" destId="{3B8EB94D-9031-4DF9-89DF-A3212295EE36}" srcOrd="3" destOrd="0" presId="urn:microsoft.com/office/officeart/2008/layout/AlternatingHexagons"/>
    <dgm:cxn modelId="{21F0CD7C-5CAD-4447-969D-128C393F7401}" type="presParOf" srcId="{E79FEBD8-6F48-460D-BCB4-F8DA3C448F63}" destId="{5263CDC3-164D-4DAB-A67E-99760BAF4F6E}" srcOrd="4" destOrd="0" presId="urn:microsoft.com/office/officeart/2008/layout/AlternatingHexagons"/>
    <dgm:cxn modelId="{2ADF5B6E-6D5F-479F-933B-40251A050E83}" type="presParOf" srcId="{7B13E404-E24A-4CE3-A805-D7585A8D95C4}" destId="{1EAE38B1-96AC-492F-AA14-46FF36C9038D}" srcOrd="1" destOrd="0" presId="urn:microsoft.com/office/officeart/2008/layout/AlternatingHexagons"/>
    <dgm:cxn modelId="{D7754859-846C-4E22-9B5E-B3C44A86C1BA}" type="presParOf" srcId="{7B13E404-E24A-4CE3-A805-D7585A8D95C4}" destId="{844BF74B-E37C-46D8-8A50-EFC50C824DB8}" srcOrd="2" destOrd="0" presId="urn:microsoft.com/office/officeart/2008/layout/AlternatingHexagons"/>
    <dgm:cxn modelId="{F437617A-6A97-4054-B628-AAA69CF71FE4}" type="presParOf" srcId="{844BF74B-E37C-46D8-8A50-EFC50C824DB8}" destId="{CFA8B006-9ECF-40A4-9082-3BD3853EDF4A}" srcOrd="0" destOrd="0" presId="urn:microsoft.com/office/officeart/2008/layout/AlternatingHexagons"/>
    <dgm:cxn modelId="{89E49818-D9B1-4B93-AAC8-B10A8E59B0B2}" type="presParOf" srcId="{844BF74B-E37C-46D8-8A50-EFC50C824DB8}" destId="{58B92ABD-8026-423A-8ADA-21B36CFF47FA}" srcOrd="1" destOrd="0" presId="urn:microsoft.com/office/officeart/2008/layout/AlternatingHexagons"/>
    <dgm:cxn modelId="{060E8FD7-FE07-4384-BB2D-FCEBA6CD4921}" type="presParOf" srcId="{844BF74B-E37C-46D8-8A50-EFC50C824DB8}" destId="{EFF66D4A-5ABE-4264-96FF-4148291BBDC2}" srcOrd="2" destOrd="0" presId="urn:microsoft.com/office/officeart/2008/layout/AlternatingHexagons"/>
    <dgm:cxn modelId="{F6224B32-A65F-42BE-BD48-E11E423F20DB}" type="presParOf" srcId="{844BF74B-E37C-46D8-8A50-EFC50C824DB8}" destId="{644C05C9-0B08-4E26-8568-9DBCDDC16CAB}" srcOrd="3" destOrd="0" presId="urn:microsoft.com/office/officeart/2008/layout/AlternatingHexagons"/>
    <dgm:cxn modelId="{41A9255A-FE2E-4764-A499-F479B4AF0034}" type="presParOf" srcId="{844BF74B-E37C-46D8-8A50-EFC50C824DB8}" destId="{30653676-3F4A-48F3-ABD0-C7E76AB0CD5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8BCBF8-96DB-4CA1-8E55-4A808155C5D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A617625-5146-433C-8AE4-3624444AA13D}">
      <dgm:prSet phldrT="[Текст]"/>
      <dgm:spPr/>
      <dgm:t>
        <a:bodyPr/>
        <a:lstStyle/>
        <a:p>
          <a:r>
            <a:rPr lang="ru-RU" dirty="0"/>
            <a:t>ЗДОРОВЬЕ ДЕТЕЙ</a:t>
          </a:r>
        </a:p>
      </dgm:t>
    </dgm:pt>
    <dgm:pt modelId="{36D70401-DAA2-4934-8D74-250C2973AE9C}" type="parTrans" cxnId="{410194A9-DD9C-4039-929B-E5F9B9FA3332}">
      <dgm:prSet/>
      <dgm:spPr/>
      <dgm:t>
        <a:bodyPr/>
        <a:lstStyle/>
        <a:p>
          <a:endParaRPr lang="ru-RU"/>
        </a:p>
      </dgm:t>
    </dgm:pt>
    <dgm:pt modelId="{217EC795-2BAE-4A57-8797-D039039F3F02}" type="sibTrans" cxnId="{410194A9-DD9C-4039-929B-E5F9B9FA3332}">
      <dgm:prSet/>
      <dgm:spPr/>
      <dgm:t>
        <a:bodyPr/>
        <a:lstStyle/>
        <a:p>
          <a:endParaRPr lang="ru-RU"/>
        </a:p>
      </dgm:t>
    </dgm:pt>
    <dgm:pt modelId="{2BC2C1C5-437F-4D65-A340-1C0DCA737B6F}">
      <dgm:prSet phldrT="[Текст]"/>
      <dgm:spPr/>
      <dgm:t>
        <a:bodyPr/>
        <a:lstStyle/>
        <a:p>
          <a:r>
            <a:rPr lang="ru-RU" dirty="0"/>
            <a:t>ЗДОРОВЬЕ ВЗРОСЛЫХ</a:t>
          </a:r>
        </a:p>
      </dgm:t>
    </dgm:pt>
    <dgm:pt modelId="{87C3B0D8-242C-47F0-9693-CA7EFE964D94}" type="parTrans" cxnId="{E75B45D8-AD25-47BF-98C8-BFBF30D248CF}">
      <dgm:prSet/>
      <dgm:spPr/>
      <dgm:t>
        <a:bodyPr/>
        <a:lstStyle/>
        <a:p>
          <a:endParaRPr lang="ru-RU"/>
        </a:p>
      </dgm:t>
    </dgm:pt>
    <dgm:pt modelId="{A1B3DC00-C7F1-4EF2-B93B-B145D3A60A59}" type="sibTrans" cxnId="{E75B45D8-AD25-47BF-98C8-BFBF30D248CF}">
      <dgm:prSet/>
      <dgm:spPr/>
      <dgm:t>
        <a:bodyPr/>
        <a:lstStyle/>
        <a:p>
          <a:endParaRPr lang="ru-RU"/>
        </a:p>
      </dgm:t>
    </dgm:pt>
    <dgm:pt modelId="{9153CBED-EC38-477E-A307-445D78494F88}">
      <dgm:prSet phldrT="[Текст]"/>
      <dgm:spPr/>
      <dgm:t>
        <a:bodyPr/>
        <a:lstStyle/>
        <a:p>
          <a:r>
            <a:rPr lang="ru-RU" dirty="0"/>
            <a:t>ЗДОРОВЬЕ ЖЕНЩИН</a:t>
          </a:r>
        </a:p>
      </dgm:t>
    </dgm:pt>
    <dgm:pt modelId="{4C83DCB3-B39E-478E-8CD2-B1688482D16E}" type="parTrans" cxnId="{F954FECE-3611-4289-8C79-7DF729F83EF7}">
      <dgm:prSet/>
      <dgm:spPr/>
      <dgm:t>
        <a:bodyPr/>
        <a:lstStyle/>
        <a:p>
          <a:endParaRPr lang="ru-RU"/>
        </a:p>
      </dgm:t>
    </dgm:pt>
    <dgm:pt modelId="{D89C60E7-2F46-432C-A5A7-9D15E200C4B6}" type="sibTrans" cxnId="{F954FECE-3611-4289-8C79-7DF729F83EF7}">
      <dgm:prSet/>
      <dgm:spPr/>
      <dgm:t>
        <a:bodyPr/>
        <a:lstStyle/>
        <a:p>
          <a:endParaRPr lang="ru-RU"/>
        </a:p>
      </dgm:t>
    </dgm:pt>
    <dgm:pt modelId="{FCB4ACED-8825-4006-A981-84BB3A4D2F64}">
      <dgm:prSet phldrT="[Текст]"/>
      <dgm:spPr/>
      <dgm:t>
        <a:bodyPr/>
        <a:lstStyle/>
        <a:p>
          <a:r>
            <a:rPr lang="ru-RU" dirty="0"/>
            <a:t>ХИРУРГИЧЕСКИЕ СОСТОЯНИЯ И ВМЕШАТЕЛЬСТВА</a:t>
          </a:r>
        </a:p>
      </dgm:t>
    </dgm:pt>
    <dgm:pt modelId="{D53C4CAE-697D-4C2D-AC52-AA02F1DB64FC}" type="parTrans" cxnId="{BDC86B4D-3BFD-4887-905C-4E93DA388BDE}">
      <dgm:prSet/>
      <dgm:spPr/>
      <dgm:t>
        <a:bodyPr/>
        <a:lstStyle/>
        <a:p>
          <a:endParaRPr lang="ru-RU"/>
        </a:p>
      </dgm:t>
    </dgm:pt>
    <dgm:pt modelId="{12E0C6DB-40B4-495E-8AB0-150AD20B4558}" type="sibTrans" cxnId="{BDC86B4D-3BFD-4887-905C-4E93DA388BDE}">
      <dgm:prSet/>
      <dgm:spPr/>
      <dgm:t>
        <a:bodyPr/>
        <a:lstStyle/>
        <a:p>
          <a:endParaRPr lang="ru-RU"/>
        </a:p>
      </dgm:t>
    </dgm:pt>
    <dgm:pt modelId="{A9B39650-0864-45D3-AE40-2DB72D5EA6C5}" type="pres">
      <dgm:prSet presAssocID="{678BCBF8-96DB-4CA1-8E55-4A808155C5D4}" presName="diagram" presStyleCnt="0">
        <dgm:presLayoutVars>
          <dgm:dir/>
          <dgm:resizeHandles val="exact"/>
        </dgm:presLayoutVars>
      </dgm:prSet>
      <dgm:spPr/>
    </dgm:pt>
    <dgm:pt modelId="{B779A625-E89B-4113-BC99-5A28D7B29279}" type="pres">
      <dgm:prSet presAssocID="{DA617625-5146-433C-8AE4-3624444AA13D}" presName="node" presStyleLbl="node1" presStyleIdx="0" presStyleCnt="4">
        <dgm:presLayoutVars>
          <dgm:bulletEnabled val="1"/>
        </dgm:presLayoutVars>
      </dgm:prSet>
      <dgm:spPr/>
    </dgm:pt>
    <dgm:pt modelId="{4B332705-870E-486E-9087-0DD47F9DEF79}" type="pres">
      <dgm:prSet presAssocID="{217EC795-2BAE-4A57-8797-D039039F3F02}" presName="sibTrans" presStyleCnt="0"/>
      <dgm:spPr/>
    </dgm:pt>
    <dgm:pt modelId="{E78F8140-E653-441D-AF7F-D735ABA1AD80}" type="pres">
      <dgm:prSet presAssocID="{2BC2C1C5-437F-4D65-A340-1C0DCA737B6F}" presName="node" presStyleLbl="node1" presStyleIdx="1" presStyleCnt="4">
        <dgm:presLayoutVars>
          <dgm:bulletEnabled val="1"/>
        </dgm:presLayoutVars>
      </dgm:prSet>
      <dgm:spPr/>
    </dgm:pt>
    <dgm:pt modelId="{EA6EA791-E2AB-4ED5-AC2E-2F2342D77A1E}" type="pres">
      <dgm:prSet presAssocID="{A1B3DC00-C7F1-4EF2-B93B-B145D3A60A59}" presName="sibTrans" presStyleCnt="0"/>
      <dgm:spPr/>
    </dgm:pt>
    <dgm:pt modelId="{4F6612C7-AD69-484C-B0B3-7CFBD7779FBB}" type="pres">
      <dgm:prSet presAssocID="{9153CBED-EC38-477E-A307-445D78494F88}" presName="node" presStyleLbl="node1" presStyleIdx="2" presStyleCnt="4">
        <dgm:presLayoutVars>
          <dgm:bulletEnabled val="1"/>
        </dgm:presLayoutVars>
      </dgm:prSet>
      <dgm:spPr/>
    </dgm:pt>
    <dgm:pt modelId="{04520415-9E8E-4E82-A0E2-19222F56E4C5}" type="pres">
      <dgm:prSet presAssocID="{D89C60E7-2F46-432C-A5A7-9D15E200C4B6}" presName="sibTrans" presStyleCnt="0"/>
      <dgm:spPr/>
    </dgm:pt>
    <dgm:pt modelId="{5CEC10FA-150D-46D2-B1FE-776BE0C92BF9}" type="pres">
      <dgm:prSet presAssocID="{FCB4ACED-8825-4006-A981-84BB3A4D2F64}" presName="node" presStyleLbl="node1" presStyleIdx="3" presStyleCnt="4">
        <dgm:presLayoutVars>
          <dgm:bulletEnabled val="1"/>
        </dgm:presLayoutVars>
      </dgm:prSet>
      <dgm:spPr/>
    </dgm:pt>
  </dgm:ptLst>
  <dgm:cxnLst>
    <dgm:cxn modelId="{3DF08B0F-E288-46B3-BD53-3E312BEBAE43}" type="presOf" srcId="{678BCBF8-96DB-4CA1-8E55-4A808155C5D4}" destId="{A9B39650-0864-45D3-AE40-2DB72D5EA6C5}" srcOrd="0" destOrd="0" presId="urn:microsoft.com/office/officeart/2005/8/layout/default"/>
    <dgm:cxn modelId="{2B381516-725D-4A2F-8818-B5E530DAA5DB}" type="presOf" srcId="{9153CBED-EC38-477E-A307-445D78494F88}" destId="{4F6612C7-AD69-484C-B0B3-7CFBD7779FBB}" srcOrd="0" destOrd="0" presId="urn:microsoft.com/office/officeart/2005/8/layout/default"/>
    <dgm:cxn modelId="{BDC86B4D-3BFD-4887-905C-4E93DA388BDE}" srcId="{678BCBF8-96DB-4CA1-8E55-4A808155C5D4}" destId="{FCB4ACED-8825-4006-A981-84BB3A4D2F64}" srcOrd="3" destOrd="0" parTransId="{D53C4CAE-697D-4C2D-AC52-AA02F1DB64FC}" sibTransId="{12E0C6DB-40B4-495E-8AB0-150AD20B4558}"/>
    <dgm:cxn modelId="{345C5E74-11CA-4A41-A0A7-FC4693F8E3CD}" type="presOf" srcId="{2BC2C1C5-437F-4D65-A340-1C0DCA737B6F}" destId="{E78F8140-E653-441D-AF7F-D735ABA1AD80}" srcOrd="0" destOrd="0" presId="urn:microsoft.com/office/officeart/2005/8/layout/default"/>
    <dgm:cxn modelId="{B432B8A4-66FC-43D2-9FF0-D4B62C02D4FA}" type="presOf" srcId="{DA617625-5146-433C-8AE4-3624444AA13D}" destId="{B779A625-E89B-4113-BC99-5A28D7B29279}" srcOrd="0" destOrd="0" presId="urn:microsoft.com/office/officeart/2005/8/layout/default"/>
    <dgm:cxn modelId="{410194A9-DD9C-4039-929B-E5F9B9FA3332}" srcId="{678BCBF8-96DB-4CA1-8E55-4A808155C5D4}" destId="{DA617625-5146-433C-8AE4-3624444AA13D}" srcOrd="0" destOrd="0" parTransId="{36D70401-DAA2-4934-8D74-250C2973AE9C}" sibTransId="{217EC795-2BAE-4A57-8797-D039039F3F02}"/>
    <dgm:cxn modelId="{7BFF2EC0-6F6B-4BE9-AB6C-EA5F9839D062}" type="presOf" srcId="{FCB4ACED-8825-4006-A981-84BB3A4D2F64}" destId="{5CEC10FA-150D-46D2-B1FE-776BE0C92BF9}" srcOrd="0" destOrd="0" presId="urn:microsoft.com/office/officeart/2005/8/layout/default"/>
    <dgm:cxn modelId="{F954FECE-3611-4289-8C79-7DF729F83EF7}" srcId="{678BCBF8-96DB-4CA1-8E55-4A808155C5D4}" destId="{9153CBED-EC38-477E-A307-445D78494F88}" srcOrd="2" destOrd="0" parTransId="{4C83DCB3-B39E-478E-8CD2-B1688482D16E}" sibTransId="{D89C60E7-2F46-432C-A5A7-9D15E200C4B6}"/>
    <dgm:cxn modelId="{E75B45D8-AD25-47BF-98C8-BFBF30D248CF}" srcId="{678BCBF8-96DB-4CA1-8E55-4A808155C5D4}" destId="{2BC2C1C5-437F-4D65-A340-1C0DCA737B6F}" srcOrd="1" destOrd="0" parTransId="{87C3B0D8-242C-47F0-9693-CA7EFE964D94}" sibTransId="{A1B3DC00-C7F1-4EF2-B93B-B145D3A60A59}"/>
    <dgm:cxn modelId="{DDAC78CF-9402-4083-BB01-1825F632F981}" type="presParOf" srcId="{A9B39650-0864-45D3-AE40-2DB72D5EA6C5}" destId="{B779A625-E89B-4113-BC99-5A28D7B29279}" srcOrd="0" destOrd="0" presId="urn:microsoft.com/office/officeart/2005/8/layout/default"/>
    <dgm:cxn modelId="{FF631774-4060-472B-A289-8F2D3AF74964}" type="presParOf" srcId="{A9B39650-0864-45D3-AE40-2DB72D5EA6C5}" destId="{4B332705-870E-486E-9087-0DD47F9DEF79}" srcOrd="1" destOrd="0" presId="urn:microsoft.com/office/officeart/2005/8/layout/default"/>
    <dgm:cxn modelId="{9706D197-579E-4973-A510-540F0CD03932}" type="presParOf" srcId="{A9B39650-0864-45D3-AE40-2DB72D5EA6C5}" destId="{E78F8140-E653-441D-AF7F-D735ABA1AD80}" srcOrd="2" destOrd="0" presId="urn:microsoft.com/office/officeart/2005/8/layout/default"/>
    <dgm:cxn modelId="{260E8A4F-45C8-4318-99AC-79CFD72955D7}" type="presParOf" srcId="{A9B39650-0864-45D3-AE40-2DB72D5EA6C5}" destId="{EA6EA791-E2AB-4ED5-AC2E-2F2342D77A1E}" srcOrd="3" destOrd="0" presId="urn:microsoft.com/office/officeart/2005/8/layout/default"/>
    <dgm:cxn modelId="{4BB92013-761A-4B56-96AA-0AFC4E45C502}" type="presParOf" srcId="{A9B39650-0864-45D3-AE40-2DB72D5EA6C5}" destId="{4F6612C7-AD69-484C-B0B3-7CFBD7779FBB}" srcOrd="4" destOrd="0" presId="urn:microsoft.com/office/officeart/2005/8/layout/default"/>
    <dgm:cxn modelId="{98E26630-5B40-4661-805E-45CDFE74034C}" type="presParOf" srcId="{A9B39650-0864-45D3-AE40-2DB72D5EA6C5}" destId="{04520415-9E8E-4E82-A0E2-19222F56E4C5}" srcOrd="5" destOrd="0" presId="urn:microsoft.com/office/officeart/2005/8/layout/default"/>
    <dgm:cxn modelId="{3B9626FD-E0C8-4596-BDC4-6A2D375AEC1F}" type="presParOf" srcId="{A9B39650-0864-45D3-AE40-2DB72D5EA6C5}" destId="{5CEC10FA-150D-46D2-B1FE-776BE0C92BF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AA7504-3A87-40FA-8600-5B070E5AD6AA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38B1710-F053-4B9A-9B15-AEBCABFE7A91}">
      <dgm:prSet phldrT="[Текст]"/>
      <dgm:spPr/>
      <dgm:t>
        <a:bodyPr/>
        <a:lstStyle/>
        <a:p>
          <a:r>
            <a:rPr lang="ru-RU" b="1"/>
            <a:t>Методы обучения</a:t>
          </a:r>
          <a:endParaRPr lang="ru-RU" dirty="0"/>
        </a:p>
      </dgm:t>
    </dgm:pt>
    <dgm:pt modelId="{FCC17F80-F0AA-4994-8674-3FA49A2B7851}" type="parTrans" cxnId="{25135647-4E01-48D0-B88F-2C22E1255D6F}">
      <dgm:prSet/>
      <dgm:spPr/>
      <dgm:t>
        <a:bodyPr/>
        <a:lstStyle/>
        <a:p>
          <a:endParaRPr lang="ru-RU"/>
        </a:p>
      </dgm:t>
    </dgm:pt>
    <dgm:pt modelId="{6DA4661B-617B-49C2-B4CF-174B879425FC}" type="sibTrans" cxnId="{25135647-4E01-48D0-B88F-2C22E1255D6F}">
      <dgm:prSet/>
      <dgm:spPr/>
      <dgm:t>
        <a:bodyPr/>
        <a:lstStyle/>
        <a:p>
          <a:endParaRPr lang="ru-RU"/>
        </a:p>
      </dgm:t>
    </dgm:pt>
    <dgm:pt modelId="{AE5644E9-93C3-488F-B94A-F5EC2541D736}">
      <dgm:prSet phldrT="[Текст]" custT="1"/>
      <dgm:spPr/>
      <dgm:t>
        <a:bodyPr/>
        <a:lstStyle/>
        <a:p>
          <a:r>
            <a:rPr lang="en-US" sz="2400" b="1"/>
            <a:t>TBL</a:t>
          </a:r>
        </a:p>
        <a:p>
          <a:r>
            <a:rPr lang="ru-RU" sz="1200"/>
            <a:t>Обучение в команде</a:t>
          </a:r>
          <a:endParaRPr lang="ru-RU" sz="1200" dirty="0"/>
        </a:p>
      </dgm:t>
    </dgm:pt>
    <dgm:pt modelId="{BC7F1634-C751-495F-B232-C0F2BE1E4829}" type="parTrans" cxnId="{AE2B026A-CA7D-43BC-80CC-562359B9A78A}">
      <dgm:prSet/>
      <dgm:spPr/>
      <dgm:t>
        <a:bodyPr/>
        <a:lstStyle/>
        <a:p>
          <a:endParaRPr lang="ru-RU"/>
        </a:p>
      </dgm:t>
    </dgm:pt>
    <dgm:pt modelId="{1D3B3536-4937-40B8-AFC1-F134FBBF758B}" type="sibTrans" cxnId="{AE2B026A-CA7D-43BC-80CC-562359B9A78A}">
      <dgm:prSet/>
      <dgm:spPr/>
      <dgm:t>
        <a:bodyPr/>
        <a:lstStyle/>
        <a:p>
          <a:endParaRPr lang="ru-RU"/>
        </a:p>
      </dgm:t>
    </dgm:pt>
    <dgm:pt modelId="{61689D76-BDA0-482F-8995-5212983DAAC2}">
      <dgm:prSet phldrT="[Текст]" custT="1"/>
      <dgm:spPr/>
      <dgm:t>
        <a:bodyPr/>
        <a:lstStyle/>
        <a:p>
          <a:r>
            <a:rPr lang="en-US" sz="2400" b="1"/>
            <a:t>CBL</a:t>
          </a:r>
        </a:p>
        <a:p>
          <a:r>
            <a:rPr lang="ru-RU" sz="1100"/>
            <a:t>Обучение на основе клинических случаев</a:t>
          </a:r>
          <a:endParaRPr lang="ru-RU" sz="1100" dirty="0"/>
        </a:p>
      </dgm:t>
    </dgm:pt>
    <dgm:pt modelId="{B887915E-CC3B-4F2D-B2D8-B17A12005435}" type="parTrans" cxnId="{F2F8AE41-0F14-4B86-B0A2-1544FB8FD061}">
      <dgm:prSet/>
      <dgm:spPr/>
      <dgm:t>
        <a:bodyPr/>
        <a:lstStyle/>
        <a:p>
          <a:endParaRPr lang="ru-RU"/>
        </a:p>
      </dgm:t>
    </dgm:pt>
    <dgm:pt modelId="{A12C6CE8-8674-4810-BFE5-FA4769BF589B}" type="sibTrans" cxnId="{F2F8AE41-0F14-4B86-B0A2-1544FB8FD061}">
      <dgm:prSet/>
      <dgm:spPr/>
      <dgm:t>
        <a:bodyPr/>
        <a:lstStyle/>
        <a:p>
          <a:endParaRPr lang="ru-RU"/>
        </a:p>
      </dgm:t>
    </dgm:pt>
    <dgm:pt modelId="{ADCE38E9-95FC-4446-A1A4-7DCCCB8906F3}">
      <dgm:prSet phldrT="[Текст]" custT="1"/>
      <dgm:spPr/>
      <dgm:t>
        <a:bodyPr/>
        <a:lstStyle/>
        <a:p>
          <a:r>
            <a:rPr lang="en-US" sz="2400" b="1"/>
            <a:t>PBL</a:t>
          </a:r>
        </a:p>
        <a:p>
          <a:r>
            <a:rPr lang="ru-RU" sz="1100"/>
            <a:t>Проблемно-ориентированное обучение</a:t>
          </a:r>
          <a:endParaRPr lang="ru-RU" sz="1100" dirty="0"/>
        </a:p>
      </dgm:t>
    </dgm:pt>
    <dgm:pt modelId="{2B762083-C8F4-4CF1-85B5-3F155A3A6D9A}" type="parTrans" cxnId="{E4BD978C-6E9F-466F-AB03-F4BAE72B7D62}">
      <dgm:prSet/>
      <dgm:spPr/>
      <dgm:t>
        <a:bodyPr/>
        <a:lstStyle/>
        <a:p>
          <a:endParaRPr lang="ru-RU"/>
        </a:p>
      </dgm:t>
    </dgm:pt>
    <dgm:pt modelId="{D5AFACED-CCFA-4F1E-9900-682AC1E50850}" type="sibTrans" cxnId="{E4BD978C-6E9F-466F-AB03-F4BAE72B7D62}">
      <dgm:prSet/>
      <dgm:spPr/>
      <dgm:t>
        <a:bodyPr/>
        <a:lstStyle/>
        <a:p>
          <a:endParaRPr lang="ru-RU"/>
        </a:p>
      </dgm:t>
    </dgm:pt>
    <dgm:pt modelId="{FEDD8A09-ED8B-4A21-BDA3-1326C3BC500B}">
      <dgm:prSet phldrT="[Текст]" custT="1"/>
      <dgm:spPr/>
      <dgm:t>
        <a:bodyPr/>
        <a:lstStyle/>
        <a:p>
          <a:r>
            <a:rPr lang="en-US" sz="2400" b="1" dirty="0" err="1"/>
            <a:t>PrBL</a:t>
          </a:r>
          <a:endParaRPr lang="en-US" sz="2400" b="1" dirty="0"/>
        </a:p>
        <a:p>
          <a:r>
            <a:rPr lang="ru-RU" sz="1100" dirty="0"/>
            <a:t>Обучение, основанное на проектах</a:t>
          </a:r>
        </a:p>
      </dgm:t>
    </dgm:pt>
    <dgm:pt modelId="{68117476-2450-4590-AE3B-EE2C8A460197}" type="parTrans" cxnId="{20839F1A-A26A-44CD-9DC4-608A61DF856A}">
      <dgm:prSet/>
      <dgm:spPr/>
      <dgm:t>
        <a:bodyPr/>
        <a:lstStyle/>
        <a:p>
          <a:endParaRPr lang="ru-RU"/>
        </a:p>
      </dgm:t>
    </dgm:pt>
    <dgm:pt modelId="{5560B11D-A795-4585-B635-94B9FDF7B200}" type="sibTrans" cxnId="{20839F1A-A26A-44CD-9DC4-608A61DF856A}">
      <dgm:prSet/>
      <dgm:spPr/>
      <dgm:t>
        <a:bodyPr/>
        <a:lstStyle/>
        <a:p>
          <a:endParaRPr lang="ru-RU"/>
        </a:p>
      </dgm:t>
    </dgm:pt>
    <dgm:pt modelId="{C2F59C93-3617-4D69-9D2C-D2C377DFDF15}">
      <dgm:prSet custT="1"/>
      <dgm:spPr/>
      <dgm:t>
        <a:bodyPr/>
        <a:lstStyle/>
        <a:p>
          <a:r>
            <a:rPr lang="en-US" sz="2400" b="1"/>
            <a:t>RBL</a:t>
          </a:r>
          <a:r>
            <a:rPr lang="ru-RU" sz="2400" b="1"/>
            <a:t> </a:t>
          </a:r>
        </a:p>
        <a:p>
          <a:r>
            <a:rPr lang="ru-RU" sz="1100"/>
            <a:t>Обучение на основе исследований</a:t>
          </a:r>
          <a:endParaRPr lang="ru-RU" sz="1100" dirty="0"/>
        </a:p>
      </dgm:t>
    </dgm:pt>
    <dgm:pt modelId="{DDD4CF5E-8BC7-4F21-8F6E-CC92C58D962F}" type="parTrans" cxnId="{DFA6CB97-DE52-4060-9F62-9742ABB3D8EF}">
      <dgm:prSet/>
      <dgm:spPr/>
      <dgm:t>
        <a:bodyPr/>
        <a:lstStyle/>
        <a:p>
          <a:endParaRPr lang="ru-RU"/>
        </a:p>
      </dgm:t>
    </dgm:pt>
    <dgm:pt modelId="{3BBD2A2F-7F12-4FD1-B798-285FF273FF80}" type="sibTrans" cxnId="{DFA6CB97-DE52-4060-9F62-9742ABB3D8EF}">
      <dgm:prSet/>
      <dgm:spPr/>
      <dgm:t>
        <a:bodyPr/>
        <a:lstStyle/>
        <a:p>
          <a:endParaRPr lang="ru-RU"/>
        </a:p>
      </dgm:t>
    </dgm:pt>
    <dgm:pt modelId="{E0A94118-BF45-4309-A42E-45F346839826}">
      <dgm:prSet custT="1"/>
      <dgm:spPr/>
      <dgm:t>
        <a:bodyPr/>
        <a:lstStyle/>
        <a:p>
          <a:r>
            <a:rPr lang="ru-RU" sz="1100" b="1"/>
            <a:t>Стандартизированный пациент/ </a:t>
          </a:r>
          <a:r>
            <a:rPr lang="en-US" sz="1100" b="1"/>
            <a:t>Virtual Patient </a:t>
          </a:r>
        </a:p>
        <a:p>
          <a:r>
            <a:rPr lang="ru-RU" sz="1100"/>
            <a:t>Виртуальный пациент (</a:t>
          </a:r>
          <a:r>
            <a:rPr lang="en-US" sz="1100"/>
            <a:t>OpenLab, BodyInteract,</a:t>
          </a:r>
        </a:p>
        <a:p>
          <a:r>
            <a:rPr lang="en-US" sz="1100"/>
            <a:t>Botkin</a:t>
          </a:r>
          <a:r>
            <a:rPr lang="ru-RU" sz="1100"/>
            <a:t>)</a:t>
          </a:r>
          <a:endParaRPr lang="ru-RU" sz="1100" dirty="0"/>
        </a:p>
      </dgm:t>
    </dgm:pt>
    <dgm:pt modelId="{29278CA0-BE2F-4424-9BC7-AC5CE8403B57}" type="parTrans" cxnId="{DBBC28A0-3108-4490-A3A0-E5849B2B5CC0}">
      <dgm:prSet/>
      <dgm:spPr/>
      <dgm:t>
        <a:bodyPr/>
        <a:lstStyle/>
        <a:p>
          <a:endParaRPr lang="ru-RU"/>
        </a:p>
      </dgm:t>
    </dgm:pt>
    <dgm:pt modelId="{58E553ED-C96F-48EE-B753-072FF92EFF61}" type="sibTrans" cxnId="{DBBC28A0-3108-4490-A3A0-E5849B2B5CC0}">
      <dgm:prSet/>
      <dgm:spPr/>
      <dgm:t>
        <a:bodyPr/>
        <a:lstStyle/>
        <a:p>
          <a:endParaRPr lang="ru-RU"/>
        </a:p>
      </dgm:t>
    </dgm:pt>
    <dgm:pt modelId="{9D533CE4-D352-434A-B9D2-A30EA4338A1F}">
      <dgm:prSet custT="1"/>
      <dgm:spPr/>
      <dgm:t>
        <a:bodyPr/>
        <a:lstStyle/>
        <a:p>
          <a:r>
            <a:rPr lang="en-US" sz="1800" b="1"/>
            <a:t>Flipped classroom</a:t>
          </a:r>
        </a:p>
        <a:p>
          <a:r>
            <a:rPr lang="ru-RU" sz="1100"/>
            <a:t>Перевернутый класс</a:t>
          </a:r>
          <a:endParaRPr lang="ru-RU" sz="1100" dirty="0"/>
        </a:p>
      </dgm:t>
    </dgm:pt>
    <dgm:pt modelId="{A8D46133-83A9-40B2-92DA-0AFD8DB0DC35}" type="parTrans" cxnId="{2AB83D1B-6DC3-43F5-8F8E-99EF2011A7BD}">
      <dgm:prSet/>
      <dgm:spPr/>
      <dgm:t>
        <a:bodyPr/>
        <a:lstStyle/>
        <a:p>
          <a:endParaRPr lang="ru-RU"/>
        </a:p>
      </dgm:t>
    </dgm:pt>
    <dgm:pt modelId="{E5F86C08-0399-40EF-826B-32E311E59AF0}" type="sibTrans" cxnId="{2AB83D1B-6DC3-43F5-8F8E-99EF2011A7BD}">
      <dgm:prSet/>
      <dgm:spPr/>
      <dgm:t>
        <a:bodyPr/>
        <a:lstStyle/>
        <a:p>
          <a:endParaRPr lang="ru-RU"/>
        </a:p>
      </dgm:t>
    </dgm:pt>
    <dgm:pt modelId="{5AC55C17-1194-4782-9723-63ECA281EFBD}" type="pres">
      <dgm:prSet presAssocID="{DBAA7504-3A87-40FA-8600-5B070E5AD6A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0BF827-491D-46F8-9CC6-636F0A137555}" type="pres">
      <dgm:prSet presAssocID="{D38B1710-F053-4B9A-9B15-AEBCABFE7A91}" presName="centerShape" presStyleLbl="node0" presStyleIdx="0" presStyleCnt="1"/>
      <dgm:spPr/>
    </dgm:pt>
    <dgm:pt modelId="{AB5717FF-A936-4007-A4CE-31CCE8A84DAB}" type="pres">
      <dgm:prSet presAssocID="{AE5644E9-93C3-488F-B94A-F5EC2541D736}" presName="node" presStyleLbl="node1" presStyleIdx="0" presStyleCnt="7" custScaleX="140021" custScaleY="131621" custRadScaleRad="100831">
        <dgm:presLayoutVars>
          <dgm:bulletEnabled val="1"/>
        </dgm:presLayoutVars>
      </dgm:prSet>
      <dgm:spPr/>
    </dgm:pt>
    <dgm:pt modelId="{2377B14B-524C-4959-AD0B-E98E7C9EC2F2}" type="pres">
      <dgm:prSet presAssocID="{AE5644E9-93C3-488F-B94A-F5EC2541D736}" presName="dummy" presStyleCnt="0"/>
      <dgm:spPr/>
    </dgm:pt>
    <dgm:pt modelId="{88A7A3D0-3F34-42D3-8A76-6E119012940C}" type="pres">
      <dgm:prSet presAssocID="{1D3B3536-4937-40B8-AFC1-F134FBBF758B}" presName="sibTrans" presStyleLbl="sibTrans2D1" presStyleIdx="0" presStyleCnt="7"/>
      <dgm:spPr/>
    </dgm:pt>
    <dgm:pt modelId="{0EB43B48-C1B3-42A7-9EEC-C68272014963}" type="pres">
      <dgm:prSet presAssocID="{61689D76-BDA0-482F-8995-5212983DAAC2}" presName="node" presStyleLbl="node1" presStyleIdx="1" presStyleCnt="7" custScaleX="140021" custScaleY="131621" custRadScaleRad="100520" custRadScaleInc="-2160">
        <dgm:presLayoutVars>
          <dgm:bulletEnabled val="1"/>
        </dgm:presLayoutVars>
      </dgm:prSet>
      <dgm:spPr/>
    </dgm:pt>
    <dgm:pt modelId="{E566AF84-701A-47AF-BB3C-4083F15D3DEE}" type="pres">
      <dgm:prSet presAssocID="{61689D76-BDA0-482F-8995-5212983DAAC2}" presName="dummy" presStyleCnt="0"/>
      <dgm:spPr/>
    </dgm:pt>
    <dgm:pt modelId="{925A89F9-EB4F-4895-AF92-0CB6A1E928C6}" type="pres">
      <dgm:prSet presAssocID="{A12C6CE8-8674-4810-BFE5-FA4769BF589B}" presName="sibTrans" presStyleLbl="sibTrans2D1" presStyleIdx="1" presStyleCnt="7"/>
      <dgm:spPr/>
    </dgm:pt>
    <dgm:pt modelId="{35AF2291-27EE-4FB4-B1B9-678B8A5B4974}" type="pres">
      <dgm:prSet presAssocID="{9D533CE4-D352-434A-B9D2-A30EA4338A1F}" presName="node" presStyleLbl="node1" presStyleIdx="2" presStyleCnt="7" custScaleX="140021" custScaleY="131621">
        <dgm:presLayoutVars>
          <dgm:bulletEnabled val="1"/>
        </dgm:presLayoutVars>
      </dgm:prSet>
      <dgm:spPr/>
    </dgm:pt>
    <dgm:pt modelId="{58253D5B-FDAC-4F57-AB8E-010AE9D38D45}" type="pres">
      <dgm:prSet presAssocID="{9D533CE4-D352-434A-B9D2-A30EA4338A1F}" presName="dummy" presStyleCnt="0"/>
      <dgm:spPr/>
    </dgm:pt>
    <dgm:pt modelId="{FA3F0674-9136-4416-8774-D14228E829D5}" type="pres">
      <dgm:prSet presAssocID="{E5F86C08-0399-40EF-826B-32E311E59AF0}" presName="sibTrans" presStyleLbl="sibTrans2D1" presStyleIdx="2" presStyleCnt="7"/>
      <dgm:spPr/>
    </dgm:pt>
    <dgm:pt modelId="{61125479-B03C-4BE0-99D5-C21B73535127}" type="pres">
      <dgm:prSet presAssocID="{E0A94118-BF45-4309-A42E-45F346839826}" presName="node" presStyleLbl="node1" presStyleIdx="3" presStyleCnt="7" custScaleX="140021" custScaleY="131621">
        <dgm:presLayoutVars>
          <dgm:bulletEnabled val="1"/>
        </dgm:presLayoutVars>
      </dgm:prSet>
      <dgm:spPr/>
    </dgm:pt>
    <dgm:pt modelId="{C5B8EE45-9B78-43D1-B802-5E217AD43B55}" type="pres">
      <dgm:prSet presAssocID="{E0A94118-BF45-4309-A42E-45F346839826}" presName="dummy" presStyleCnt="0"/>
      <dgm:spPr/>
    </dgm:pt>
    <dgm:pt modelId="{D6ACC4FA-4F31-4C54-AF69-EFDCBB096ED7}" type="pres">
      <dgm:prSet presAssocID="{58E553ED-C96F-48EE-B753-072FF92EFF61}" presName="sibTrans" presStyleLbl="sibTrans2D1" presStyleIdx="3" presStyleCnt="7"/>
      <dgm:spPr/>
    </dgm:pt>
    <dgm:pt modelId="{D97A7953-3F5E-4821-BBD3-671B25F6927B}" type="pres">
      <dgm:prSet presAssocID="{C2F59C93-3617-4D69-9D2C-D2C377DFDF15}" presName="node" presStyleLbl="node1" presStyleIdx="4" presStyleCnt="7" custScaleX="140021" custScaleY="131621">
        <dgm:presLayoutVars>
          <dgm:bulletEnabled val="1"/>
        </dgm:presLayoutVars>
      </dgm:prSet>
      <dgm:spPr/>
    </dgm:pt>
    <dgm:pt modelId="{F8992485-0CBA-4DD6-8D2D-D7BC467286A5}" type="pres">
      <dgm:prSet presAssocID="{C2F59C93-3617-4D69-9D2C-D2C377DFDF15}" presName="dummy" presStyleCnt="0"/>
      <dgm:spPr/>
    </dgm:pt>
    <dgm:pt modelId="{C7374959-2380-48A7-AAFD-CBF72A7EEC5B}" type="pres">
      <dgm:prSet presAssocID="{3BBD2A2F-7F12-4FD1-B798-285FF273FF80}" presName="sibTrans" presStyleLbl="sibTrans2D1" presStyleIdx="4" presStyleCnt="7"/>
      <dgm:spPr/>
    </dgm:pt>
    <dgm:pt modelId="{61D28BF2-25DC-47A4-B96C-EBB84BB62C5A}" type="pres">
      <dgm:prSet presAssocID="{ADCE38E9-95FC-4446-A1A4-7DCCCB8906F3}" presName="node" presStyleLbl="node1" presStyleIdx="5" presStyleCnt="7" custScaleX="140021" custScaleY="131621" custRadScaleRad="99818" custRadScaleInc="2713">
        <dgm:presLayoutVars>
          <dgm:bulletEnabled val="1"/>
        </dgm:presLayoutVars>
      </dgm:prSet>
      <dgm:spPr/>
    </dgm:pt>
    <dgm:pt modelId="{97799C6C-C2FA-43C6-8217-57725419F102}" type="pres">
      <dgm:prSet presAssocID="{ADCE38E9-95FC-4446-A1A4-7DCCCB8906F3}" presName="dummy" presStyleCnt="0"/>
      <dgm:spPr/>
    </dgm:pt>
    <dgm:pt modelId="{AD7137E4-FCF9-407F-B7BE-047B55AD46E3}" type="pres">
      <dgm:prSet presAssocID="{D5AFACED-CCFA-4F1E-9900-682AC1E50850}" presName="sibTrans" presStyleLbl="sibTrans2D1" presStyleIdx="5" presStyleCnt="7"/>
      <dgm:spPr/>
    </dgm:pt>
    <dgm:pt modelId="{57F73B30-475B-46A1-8006-2D9DE52C2221}" type="pres">
      <dgm:prSet presAssocID="{FEDD8A09-ED8B-4A21-BDA3-1326C3BC500B}" presName="node" presStyleLbl="node1" presStyleIdx="6" presStyleCnt="7" custScaleX="140021" custScaleY="131621" custRadScaleRad="100520" custRadScaleInc="2160">
        <dgm:presLayoutVars>
          <dgm:bulletEnabled val="1"/>
        </dgm:presLayoutVars>
      </dgm:prSet>
      <dgm:spPr/>
    </dgm:pt>
    <dgm:pt modelId="{F1008B83-7508-4074-851B-64F39141A367}" type="pres">
      <dgm:prSet presAssocID="{FEDD8A09-ED8B-4A21-BDA3-1326C3BC500B}" presName="dummy" presStyleCnt="0"/>
      <dgm:spPr/>
    </dgm:pt>
    <dgm:pt modelId="{5D314604-0F80-4F02-9B24-E9D64BF14EE7}" type="pres">
      <dgm:prSet presAssocID="{5560B11D-A795-4585-B635-94B9FDF7B200}" presName="sibTrans" presStyleLbl="sibTrans2D1" presStyleIdx="6" presStyleCnt="7"/>
      <dgm:spPr/>
    </dgm:pt>
  </dgm:ptLst>
  <dgm:cxnLst>
    <dgm:cxn modelId="{20839F1A-A26A-44CD-9DC4-608A61DF856A}" srcId="{D38B1710-F053-4B9A-9B15-AEBCABFE7A91}" destId="{FEDD8A09-ED8B-4A21-BDA3-1326C3BC500B}" srcOrd="6" destOrd="0" parTransId="{68117476-2450-4590-AE3B-EE2C8A460197}" sibTransId="{5560B11D-A795-4585-B635-94B9FDF7B200}"/>
    <dgm:cxn modelId="{2AB83D1B-6DC3-43F5-8F8E-99EF2011A7BD}" srcId="{D38B1710-F053-4B9A-9B15-AEBCABFE7A91}" destId="{9D533CE4-D352-434A-B9D2-A30EA4338A1F}" srcOrd="2" destOrd="0" parTransId="{A8D46133-83A9-40B2-92DA-0AFD8DB0DC35}" sibTransId="{E5F86C08-0399-40EF-826B-32E311E59AF0}"/>
    <dgm:cxn modelId="{D3322428-53DF-4FDD-BAB3-EBEAA2E07675}" type="presOf" srcId="{D38B1710-F053-4B9A-9B15-AEBCABFE7A91}" destId="{9B0BF827-491D-46F8-9CC6-636F0A137555}" srcOrd="0" destOrd="0" presId="urn:microsoft.com/office/officeart/2005/8/layout/radial6"/>
    <dgm:cxn modelId="{610A662C-25D9-4086-BA78-A742DD9F00A8}" type="presOf" srcId="{1D3B3536-4937-40B8-AFC1-F134FBBF758B}" destId="{88A7A3D0-3F34-42D3-8A76-6E119012940C}" srcOrd="0" destOrd="0" presId="urn:microsoft.com/office/officeart/2005/8/layout/radial6"/>
    <dgm:cxn modelId="{BB9AD932-941F-4492-9B4D-B5B7F88741AE}" type="presOf" srcId="{DBAA7504-3A87-40FA-8600-5B070E5AD6AA}" destId="{5AC55C17-1194-4782-9723-63ECA281EFBD}" srcOrd="0" destOrd="0" presId="urn:microsoft.com/office/officeart/2005/8/layout/radial6"/>
    <dgm:cxn modelId="{0F659933-7E42-4425-95C4-03C729FE3484}" type="presOf" srcId="{E0A94118-BF45-4309-A42E-45F346839826}" destId="{61125479-B03C-4BE0-99D5-C21B73535127}" srcOrd="0" destOrd="0" presId="urn:microsoft.com/office/officeart/2005/8/layout/radial6"/>
    <dgm:cxn modelId="{F2F8AE41-0F14-4B86-B0A2-1544FB8FD061}" srcId="{D38B1710-F053-4B9A-9B15-AEBCABFE7A91}" destId="{61689D76-BDA0-482F-8995-5212983DAAC2}" srcOrd="1" destOrd="0" parTransId="{B887915E-CC3B-4F2D-B2D8-B17A12005435}" sibTransId="{A12C6CE8-8674-4810-BFE5-FA4769BF589B}"/>
    <dgm:cxn modelId="{25135647-4E01-48D0-B88F-2C22E1255D6F}" srcId="{DBAA7504-3A87-40FA-8600-5B070E5AD6AA}" destId="{D38B1710-F053-4B9A-9B15-AEBCABFE7A91}" srcOrd="0" destOrd="0" parTransId="{FCC17F80-F0AA-4994-8674-3FA49A2B7851}" sibTransId="{6DA4661B-617B-49C2-B4CF-174B879425FC}"/>
    <dgm:cxn modelId="{4C046052-48AC-4554-B687-D43E1BD2E94D}" type="presOf" srcId="{61689D76-BDA0-482F-8995-5212983DAAC2}" destId="{0EB43B48-C1B3-42A7-9EEC-C68272014963}" srcOrd="0" destOrd="0" presId="urn:microsoft.com/office/officeart/2005/8/layout/radial6"/>
    <dgm:cxn modelId="{AE2B026A-CA7D-43BC-80CC-562359B9A78A}" srcId="{D38B1710-F053-4B9A-9B15-AEBCABFE7A91}" destId="{AE5644E9-93C3-488F-B94A-F5EC2541D736}" srcOrd="0" destOrd="0" parTransId="{BC7F1634-C751-495F-B232-C0F2BE1E4829}" sibTransId="{1D3B3536-4937-40B8-AFC1-F134FBBF758B}"/>
    <dgm:cxn modelId="{7BCBFA6F-E89D-41AA-803B-4CF4C5927139}" type="presOf" srcId="{ADCE38E9-95FC-4446-A1A4-7DCCCB8906F3}" destId="{61D28BF2-25DC-47A4-B96C-EBB84BB62C5A}" srcOrd="0" destOrd="0" presId="urn:microsoft.com/office/officeart/2005/8/layout/radial6"/>
    <dgm:cxn modelId="{32674175-D0DA-41BF-ABCB-3F1558003ECD}" type="presOf" srcId="{5560B11D-A795-4585-B635-94B9FDF7B200}" destId="{5D314604-0F80-4F02-9B24-E9D64BF14EE7}" srcOrd="0" destOrd="0" presId="urn:microsoft.com/office/officeart/2005/8/layout/radial6"/>
    <dgm:cxn modelId="{67B4E077-376E-4263-A4E4-58EE9DF41D72}" type="presOf" srcId="{A12C6CE8-8674-4810-BFE5-FA4769BF589B}" destId="{925A89F9-EB4F-4895-AF92-0CB6A1E928C6}" srcOrd="0" destOrd="0" presId="urn:microsoft.com/office/officeart/2005/8/layout/radial6"/>
    <dgm:cxn modelId="{A887E87E-AB6D-4BBA-A069-E92FEF452D52}" type="presOf" srcId="{E5F86C08-0399-40EF-826B-32E311E59AF0}" destId="{FA3F0674-9136-4416-8774-D14228E829D5}" srcOrd="0" destOrd="0" presId="urn:microsoft.com/office/officeart/2005/8/layout/radial6"/>
    <dgm:cxn modelId="{E4BD978C-6E9F-466F-AB03-F4BAE72B7D62}" srcId="{D38B1710-F053-4B9A-9B15-AEBCABFE7A91}" destId="{ADCE38E9-95FC-4446-A1A4-7DCCCB8906F3}" srcOrd="5" destOrd="0" parTransId="{2B762083-C8F4-4CF1-85B5-3F155A3A6D9A}" sibTransId="{D5AFACED-CCFA-4F1E-9900-682AC1E50850}"/>
    <dgm:cxn modelId="{DFA6CB97-DE52-4060-9F62-9742ABB3D8EF}" srcId="{D38B1710-F053-4B9A-9B15-AEBCABFE7A91}" destId="{C2F59C93-3617-4D69-9D2C-D2C377DFDF15}" srcOrd="4" destOrd="0" parTransId="{DDD4CF5E-8BC7-4F21-8F6E-CC92C58D962F}" sibTransId="{3BBD2A2F-7F12-4FD1-B798-285FF273FF80}"/>
    <dgm:cxn modelId="{DBBC28A0-3108-4490-A3A0-E5849B2B5CC0}" srcId="{D38B1710-F053-4B9A-9B15-AEBCABFE7A91}" destId="{E0A94118-BF45-4309-A42E-45F346839826}" srcOrd="3" destOrd="0" parTransId="{29278CA0-BE2F-4424-9BC7-AC5CE8403B57}" sibTransId="{58E553ED-C96F-48EE-B753-072FF92EFF61}"/>
    <dgm:cxn modelId="{C87128B1-E971-42CE-8965-89BB231294BF}" type="presOf" srcId="{3BBD2A2F-7F12-4FD1-B798-285FF273FF80}" destId="{C7374959-2380-48A7-AAFD-CBF72A7EEC5B}" srcOrd="0" destOrd="0" presId="urn:microsoft.com/office/officeart/2005/8/layout/radial6"/>
    <dgm:cxn modelId="{05055FB4-3943-4B31-9EDA-F5152F39F176}" type="presOf" srcId="{58E553ED-C96F-48EE-B753-072FF92EFF61}" destId="{D6ACC4FA-4F31-4C54-AF69-EFDCBB096ED7}" srcOrd="0" destOrd="0" presId="urn:microsoft.com/office/officeart/2005/8/layout/radial6"/>
    <dgm:cxn modelId="{CB5766BD-2687-42FB-99F1-37E5F8384471}" type="presOf" srcId="{C2F59C93-3617-4D69-9D2C-D2C377DFDF15}" destId="{D97A7953-3F5E-4821-BBD3-671B25F6927B}" srcOrd="0" destOrd="0" presId="urn:microsoft.com/office/officeart/2005/8/layout/radial6"/>
    <dgm:cxn modelId="{F40819D4-994A-42CC-9480-1CC615982DA0}" type="presOf" srcId="{FEDD8A09-ED8B-4A21-BDA3-1326C3BC500B}" destId="{57F73B30-475B-46A1-8006-2D9DE52C2221}" srcOrd="0" destOrd="0" presId="urn:microsoft.com/office/officeart/2005/8/layout/radial6"/>
    <dgm:cxn modelId="{4D39E2EA-6BF1-4F62-BC28-F5A54BD69FAF}" type="presOf" srcId="{9D533CE4-D352-434A-B9D2-A30EA4338A1F}" destId="{35AF2291-27EE-4FB4-B1B9-678B8A5B4974}" srcOrd="0" destOrd="0" presId="urn:microsoft.com/office/officeart/2005/8/layout/radial6"/>
    <dgm:cxn modelId="{ED4D79F7-C67D-4522-AD2D-051AC82BAFB7}" type="presOf" srcId="{AE5644E9-93C3-488F-B94A-F5EC2541D736}" destId="{AB5717FF-A936-4007-A4CE-31CCE8A84DAB}" srcOrd="0" destOrd="0" presId="urn:microsoft.com/office/officeart/2005/8/layout/radial6"/>
    <dgm:cxn modelId="{757A5AF8-9DA5-4996-9101-F98718772B87}" type="presOf" srcId="{D5AFACED-CCFA-4F1E-9900-682AC1E50850}" destId="{AD7137E4-FCF9-407F-B7BE-047B55AD46E3}" srcOrd="0" destOrd="0" presId="urn:microsoft.com/office/officeart/2005/8/layout/radial6"/>
    <dgm:cxn modelId="{BE82504B-3A3D-44CF-A4AC-ADAB25662F3E}" type="presParOf" srcId="{5AC55C17-1194-4782-9723-63ECA281EFBD}" destId="{9B0BF827-491D-46F8-9CC6-636F0A137555}" srcOrd="0" destOrd="0" presId="urn:microsoft.com/office/officeart/2005/8/layout/radial6"/>
    <dgm:cxn modelId="{65F6E25A-D7A5-4EB5-9BB9-C41048FAC75D}" type="presParOf" srcId="{5AC55C17-1194-4782-9723-63ECA281EFBD}" destId="{AB5717FF-A936-4007-A4CE-31CCE8A84DAB}" srcOrd="1" destOrd="0" presId="urn:microsoft.com/office/officeart/2005/8/layout/radial6"/>
    <dgm:cxn modelId="{646879C3-6328-43CD-AA5E-590A4E4EBF46}" type="presParOf" srcId="{5AC55C17-1194-4782-9723-63ECA281EFBD}" destId="{2377B14B-524C-4959-AD0B-E98E7C9EC2F2}" srcOrd="2" destOrd="0" presId="urn:microsoft.com/office/officeart/2005/8/layout/radial6"/>
    <dgm:cxn modelId="{0E364041-D7EE-4CDC-A68E-486F1664C8E0}" type="presParOf" srcId="{5AC55C17-1194-4782-9723-63ECA281EFBD}" destId="{88A7A3D0-3F34-42D3-8A76-6E119012940C}" srcOrd="3" destOrd="0" presId="urn:microsoft.com/office/officeart/2005/8/layout/radial6"/>
    <dgm:cxn modelId="{CD3E3F8B-4165-40DA-8C5A-22A84B578FA7}" type="presParOf" srcId="{5AC55C17-1194-4782-9723-63ECA281EFBD}" destId="{0EB43B48-C1B3-42A7-9EEC-C68272014963}" srcOrd="4" destOrd="0" presId="urn:microsoft.com/office/officeart/2005/8/layout/radial6"/>
    <dgm:cxn modelId="{B0FB6662-D8CA-40B1-9C2E-00AF082E5401}" type="presParOf" srcId="{5AC55C17-1194-4782-9723-63ECA281EFBD}" destId="{E566AF84-701A-47AF-BB3C-4083F15D3DEE}" srcOrd="5" destOrd="0" presId="urn:microsoft.com/office/officeart/2005/8/layout/radial6"/>
    <dgm:cxn modelId="{71C6BF49-FB18-4BAF-8A5E-8D976C8637CE}" type="presParOf" srcId="{5AC55C17-1194-4782-9723-63ECA281EFBD}" destId="{925A89F9-EB4F-4895-AF92-0CB6A1E928C6}" srcOrd="6" destOrd="0" presId="urn:microsoft.com/office/officeart/2005/8/layout/radial6"/>
    <dgm:cxn modelId="{CB16E378-DB33-4C6A-954C-FEBA5BAEAA02}" type="presParOf" srcId="{5AC55C17-1194-4782-9723-63ECA281EFBD}" destId="{35AF2291-27EE-4FB4-B1B9-678B8A5B4974}" srcOrd="7" destOrd="0" presId="urn:microsoft.com/office/officeart/2005/8/layout/radial6"/>
    <dgm:cxn modelId="{BE7D6539-3C7D-46FC-B396-B870442C4AEE}" type="presParOf" srcId="{5AC55C17-1194-4782-9723-63ECA281EFBD}" destId="{58253D5B-FDAC-4F57-AB8E-010AE9D38D45}" srcOrd="8" destOrd="0" presId="urn:microsoft.com/office/officeart/2005/8/layout/radial6"/>
    <dgm:cxn modelId="{2BF45207-E4C6-4BF6-8F79-296176BE18E4}" type="presParOf" srcId="{5AC55C17-1194-4782-9723-63ECA281EFBD}" destId="{FA3F0674-9136-4416-8774-D14228E829D5}" srcOrd="9" destOrd="0" presId="urn:microsoft.com/office/officeart/2005/8/layout/radial6"/>
    <dgm:cxn modelId="{343DD705-49CD-442D-BF7B-B12F4B485185}" type="presParOf" srcId="{5AC55C17-1194-4782-9723-63ECA281EFBD}" destId="{61125479-B03C-4BE0-99D5-C21B73535127}" srcOrd="10" destOrd="0" presId="urn:microsoft.com/office/officeart/2005/8/layout/radial6"/>
    <dgm:cxn modelId="{1299AF0D-B96D-4B76-8A5B-126123789C3B}" type="presParOf" srcId="{5AC55C17-1194-4782-9723-63ECA281EFBD}" destId="{C5B8EE45-9B78-43D1-B802-5E217AD43B55}" srcOrd="11" destOrd="0" presId="urn:microsoft.com/office/officeart/2005/8/layout/radial6"/>
    <dgm:cxn modelId="{3032FAE2-A21E-4F4E-9D99-FAD9C68E4F72}" type="presParOf" srcId="{5AC55C17-1194-4782-9723-63ECA281EFBD}" destId="{D6ACC4FA-4F31-4C54-AF69-EFDCBB096ED7}" srcOrd="12" destOrd="0" presId="urn:microsoft.com/office/officeart/2005/8/layout/radial6"/>
    <dgm:cxn modelId="{12D706A6-5A3D-4101-9FCA-853710D611DC}" type="presParOf" srcId="{5AC55C17-1194-4782-9723-63ECA281EFBD}" destId="{D97A7953-3F5E-4821-BBD3-671B25F6927B}" srcOrd="13" destOrd="0" presId="urn:microsoft.com/office/officeart/2005/8/layout/radial6"/>
    <dgm:cxn modelId="{7F3BBF9A-36FB-4A6D-B4A9-471E88AA6440}" type="presParOf" srcId="{5AC55C17-1194-4782-9723-63ECA281EFBD}" destId="{F8992485-0CBA-4DD6-8D2D-D7BC467286A5}" srcOrd="14" destOrd="0" presId="urn:microsoft.com/office/officeart/2005/8/layout/radial6"/>
    <dgm:cxn modelId="{0F6E0576-C189-4459-8278-1E312AA308F4}" type="presParOf" srcId="{5AC55C17-1194-4782-9723-63ECA281EFBD}" destId="{C7374959-2380-48A7-AAFD-CBF72A7EEC5B}" srcOrd="15" destOrd="0" presId="urn:microsoft.com/office/officeart/2005/8/layout/radial6"/>
    <dgm:cxn modelId="{B7B2883E-8A77-4F9C-BEFA-9B6F4F621860}" type="presParOf" srcId="{5AC55C17-1194-4782-9723-63ECA281EFBD}" destId="{61D28BF2-25DC-47A4-B96C-EBB84BB62C5A}" srcOrd="16" destOrd="0" presId="urn:microsoft.com/office/officeart/2005/8/layout/radial6"/>
    <dgm:cxn modelId="{ADCFF63E-49E6-410E-A971-2CB459045F4A}" type="presParOf" srcId="{5AC55C17-1194-4782-9723-63ECA281EFBD}" destId="{97799C6C-C2FA-43C6-8217-57725419F102}" srcOrd="17" destOrd="0" presId="urn:microsoft.com/office/officeart/2005/8/layout/radial6"/>
    <dgm:cxn modelId="{07CFDF0A-B6C0-4C73-BA3C-B05DC2326FCA}" type="presParOf" srcId="{5AC55C17-1194-4782-9723-63ECA281EFBD}" destId="{AD7137E4-FCF9-407F-B7BE-047B55AD46E3}" srcOrd="18" destOrd="0" presId="urn:microsoft.com/office/officeart/2005/8/layout/radial6"/>
    <dgm:cxn modelId="{F8513966-BEC3-450B-A0C0-08EAA01E6886}" type="presParOf" srcId="{5AC55C17-1194-4782-9723-63ECA281EFBD}" destId="{57F73B30-475B-46A1-8006-2D9DE52C2221}" srcOrd="19" destOrd="0" presId="urn:microsoft.com/office/officeart/2005/8/layout/radial6"/>
    <dgm:cxn modelId="{0BDE733C-2B4F-4990-89FE-2532274A76FB}" type="presParOf" srcId="{5AC55C17-1194-4782-9723-63ECA281EFBD}" destId="{F1008B83-7508-4074-851B-64F39141A367}" srcOrd="20" destOrd="0" presId="urn:microsoft.com/office/officeart/2005/8/layout/radial6"/>
    <dgm:cxn modelId="{FB2E0D73-E572-4FE8-9350-DED442E613C8}" type="presParOf" srcId="{5AC55C17-1194-4782-9723-63ECA281EFBD}" destId="{5D314604-0F80-4F02-9B24-E9D64BF14EE7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9E4312-2EAE-4CA7-82B2-16C77C716A9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9D1565B-AC6D-419C-9385-85144F3297BB}">
      <dgm:prSet phldrT="[Текст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КУРС- 4 кредита </a:t>
          </a:r>
        </a:p>
      </dgm:t>
    </dgm:pt>
    <dgm:pt modelId="{244EF777-8922-44F3-92BA-D7013449A9E5}" type="parTrans" cxnId="{5A90E98C-2C30-47F4-AC29-FFAE879A9479}">
      <dgm:prSet/>
      <dgm:spPr/>
      <dgm:t>
        <a:bodyPr/>
        <a:lstStyle/>
        <a:p>
          <a:endParaRPr lang="ru-RU"/>
        </a:p>
      </dgm:t>
    </dgm:pt>
    <dgm:pt modelId="{1CEBD437-593A-46C0-8454-24BAB2B4CAC1}" type="sibTrans" cxnId="{5A90E98C-2C30-47F4-AC29-FFAE879A9479}">
      <dgm:prSet/>
      <dgm:spPr/>
      <dgm:t>
        <a:bodyPr/>
        <a:lstStyle/>
        <a:p>
          <a:endParaRPr lang="ru-RU"/>
        </a:p>
      </dgm:t>
    </dgm:pt>
    <dgm:pt modelId="{7736DC1A-5377-4C72-AF90-782808371954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КУРС – 5 кредитов </a:t>
          </a:r>
        </a:p>
      </dgm:t>
    </dgm:pt>
    <dgm:pt modelId="{85672A75-57A9-4D9E-A47E-F6F66AE35C93}" type="parTrans" cxnId="{64B67C4F-5882-44FD-B550-A4BF715F1C65}">
      <dgm:prSet/>
      <dgm:spPr/>
      <dgm:t>
        <a:bodyPr/>
        <a:lstStyle/>
        <a:p>
          <a:endParaRPr lang="ru-RU"/>
        </a:p>
      </dgm:t>
    </dgm:pt>
    <dgm:pt modelId="{1C805A37-44A0-439C-9F66-BAC6D7D8F385}" type="sibTrans" cxnId="{64B67C4F-5882-44FD-B550-A4BF715F1C65}">
      <dgm:prSet/>
      <dgm:spPr/>
      <dgm:t>
        <a:bodyPr/>
        <a:lstStyle/>
        <a:p>
          <a:endParaRPr lang="ru-RU"/>
        </a:p>
      </dgm:t>
    </dgm:pt>
    <dgm:pt modelId="{7D52E99B-9E75-4929-985C-B5150ECA296F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КУРС – 9 кредитов 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917CD1-6527-4A6A-A256-21E117DC8A3E}" type="parTrans" cxnId="{B8863CF2-4986-4593-9E37-514DF9F7EDD6}">
      <dgm:prSet/>
      <dgm:spPr/>
      <dgm:t>
        <a:bodyPr/>
        <a:lstStyle/>
        <a:p>
          <a:endParaRPr lang="ru-RU"/>
        </a:p>
      </dgm:t>
    </dgm:pt>
    <dgm:pt modelId="{421100F9-8DD3-4718-BAB2-0154D750BD58}" type="sibTrans" cxnId="{B8863CF2-4986-4593-9E37-514DF9F7EDD6}">
      <dgm:prSet/>
      <dgm:spPr/>
      <dgm:t>
        <a:bodyPr/>
        <a:lstStyle/>
        <a:p>
          <a:endParaRPr lang="ru-RU"/>
        </a:p>
      </dgm:t>
    </dgm:pt>
    <dgm:pt modelId="{417984C7-049C-4450-ADC0-679C712B4939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Основы научного мышления: статистический анализ в медицине, методы социального исследования </a:t>
          </a:r>
        </a:p>
      </dgm:t>
    </dgm:pt>
    <dgm:pt modelId="{D9BFAB59-288D-4FCF-BCCA-982B00202006}" type="parTrans" cxnId="{536114EC-C86D-40DF-A818-107D125842CE}">
      <dgm:prSet/>
      <dgm:spPr/>
      <dgm:t>
        <a:bodyPr/>
        <a:lstStyle/>
        <a:p>
          <a:endParaRPr lang="ru-RU"/>
        </a:p>
      </dgm:t>
    </dgm:pt>
    <dgm:pt modelId="{71384D1B-75DA-4808-BA4E-C300FD126DB1}" type="sibTrans" cxnId="{536114EC-C86D-40DF-A818-107D125842CE}">
      <dgm:prSet/>
      <dgm:spPr/>
      <dgm:t>
        <a:bodyPr/>
        <a:lstStyle/>
        <a:p>
          <a:endParaRPr lang="ru-RU"/>
        </a:p>
      </dgm:t>
    </dgm:pt>
    <dgm:pt modelId="{2C0755E8-28DD-4400-9B2A-8FF0916C3FB6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КУРС- 11 кредитов </a:t>
          </a:r>
        </a:p>
      </dgm:t>
    </dgm:pt>
    <dgm:pt modelId="{E20DE476-183B-4127-A498-94E5506CB6C7}" type="parTrans" cxnId="{FCE854DB-4146-4D9D-82F0-E9E2415A846D}">
      <dgm:prSet/>
      <dgm:spPr/>
      <dgm:t>
        <a:bodyPr/>
        <a:lstStyle/>
        <a:p>
          <a:endParaRPr lang="ru-RU"/>
        </a:p>
      </dgm:t>
    </dgm:pt>
    <dgm:pt modelId="{D426DD76-CECB-4F46-B4AF-173B2E244FF4}" type="sibTrans" cxnId="{FCE854DB-4146-4D9D-82F0-E9E2415A846D}">
      <dgm:prSet/>
      <dgm:spPr/>
      <dgm:t>
        <a:bodyPr/>
        <a:lstStyle/>
        <a:p>
          <a:endParaRPr lang="ru-RU"/>
        </a:p>
      </dgm:t>
    </dgm:pt>
    <dgm:pt modelId="{7A2B8BC5-D97A-4510-90D7-4449C13F3B27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КУРС – 13 кредитов</a:t>
          </a:r>
        </a:p>
      </dgm:t>
    </dgm:pt>
    <dgm:pt modelId="{426E5122-3FA9-4FA9-8815-0D546934F34D}" type="parTrans" cxnId="{D7747BB7-7CAD-489D-9B8E-F06A491214E5}">
      <dgm:prSet/>
      <dgm:spPr/>
      <dgm:t>
        <a:bodyPr/>
        <a:lstStyle/>
        <a:p>
          <a:endParaRPr lang="ru-RU"/>
        </a:p>
      </dgm:t>
    </dgm:pt>
    <dgm:pt modelId="{2455C67F-54D5-4DBB-BE8B-82A7525D256F}" type="sibTrans" cxnId="{D7747BB7-7CAD-489D-9B8E-F06A491214E5}">
      <dgm:prSet/>
      <dgm:spPr/>
      <dgm:t>
        <a:bodyPr/>
        <a:lstStyle/>
        <a:p>
          <a:endParaRPr lang="ru-RU"/>
        </a:p>
      </dgm:t>
    </dgm:pt>
    <dgm:pt modelId="{6B420575-6061-4CFE-B9D9-EE0861DD7C4F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Основы доказательной медицины</a:t>
          </a:r>
        </a:p>
      </dgm:t>
    </dgm:pt>
    <dgm:pt modelId="{1619F960-CBD1-4C3F-97B5-CB95C7FD0240}" type="parTrans" cxnId="{6B19C036-6EFA-4E12-B89E-FDD3F2C81F00}">
      <dgm:prSet/>
      <dgm:spPr/>
      <dgm:t>
        <a:bodyPr/>
        <a:lstStyle/>
        <a:p>
          <a:endParaRPr lang="ru-RU"/>
        </a:p>
      </dgm:t>
    </dgm:pt>
    <dgm:pt modelId="{9C34719E-4EC5-45C8-8BE4-B699141D93DA}" type="sibTrans" cxnId="{6B19C036-6EFA-4E12-B89E-FDD3F2C81F00}">
      <dgm:prSet/>
      <dgm:spPr/>
      <dgm:t>
        <a:bodyPr/>
        <a:lstStyle/>
        <a:p>
          <a:endParaRPr lang="ru-RU"/>
        </a:p>
      </dgm:t>
    </dgm:pt>
    <dgm:pt modelId="{2A8AB008-98D4-477A-8F95-1E8885C1EF3F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научного мышления: наука и общество, методология научного исследования.</a:t>
          </a:r>
        </a:p>
      </dgm:t>
    </dgm:pt>
    <dgm:pt modelId="{9D77777A-E291-482C-89F6-06786449539C}" type="parTrans" cxnId="{DF74F2F5-1ADE-463C-91AB-AC869F3F9AA3}">
      <dgm:prSet/>
      <dgm:spPr/>
      <dgm:t>
        <a:bodyPr/>
        <a:lstStyle/>
        <a:p>
          <a:endParaRPr lang="ru-RU"/>
        </a:p>
      </dgm:t>
    </dgm:pt>
    <dgm:pt modelId="{45E0B51B-A22E-42B1-8F98-560BF1905EDB}" type="sibTrans" cxnId="{DF74F2F5-1ADE-463C-91AB-AC869F3F9AA3}">
      <dgm:prSet/>
      <dgm:spPr/>
      <dgm:t>
        <a:bodyPr/>
        <a:lstStyle/>
        <a:p>
          <a:endParaRPr lang="ru-RU"/>
        </a:p>
      </dgm:t>
    </dgm:pt>
    <dgm:pt modelId="{804B7B71-0999-447F-825F-7B987AE925CA}">
      <dgm:prSet custT="1"/>
      <dgm:spPr/>
      <dgm:t>
        <a:bodyPr/>
        <a:lstStyle/>
        <a:p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Профессиональные навыки менеджера здравоохранения: психология управления, профессиональный иностранный язык, менеджмент.</a:t>
          </a:r>
        </a:p>
      </dgm:t>
    </dgm:pt>
    <dgm:pt modelId="{B5BFA5E4-8D57-4869-B78A-9E751BCE56A3}" type="parTrans" cxnId="{28D6C2AD-35D3-4375-9C4A-97EEDA012166}">
      <dgm:prSet/>
      <dgm:spPr/>
      <dgm:t>
        <a:bodyPr/>
        <a:lstStyle/>
        <a:p>
          <a:endParaRPr lang="ru-RU"/>
        </a:p>
      </dgm:t>
    </dgm:pt>
    <dgm:pt modelId="{E9CC5F08-AA43-4607-8E0E-0647CC4CB672}" type="sibTrans" cxnId="{28D6C2AD-35D3-4375-9C4A-97EEDA012166}">
      <dgm:prSet/>
      <dgm:spPr/>
      <dgm:t>
        <a:bodyPr/>
        <a:lstStyle/>
        <a:p>
          <a:endParaRPr lang="ru-RU"/>
        </a:p>
      </dgm:t>
    </dgm:pt>
    <dgm:pt modelId="{B918D5FB-EF08-4E50-BB80-62213196F112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Магистерский проект 1 и 2 в рамках всего модуля ОВП</a:t>
          </a:r>
        </a:p>
      </dgm:t>
    </dgm:pt>
    <dgm:pt modelId="{CF10551E-99A4-41D3-B3F0-A105B5364888}" type="parTrans" cxnId="{B0FA9326-9E81-4F84-A4DA-853976654E01}">
      <dgm:prSet/>
      <dgm:spPr/>
      <dgm:t>
        <a:bodyPr/>
        <a:lstStyle/>
        <a:p>
          <a:endParaRPr lang="ru-RU"/>
        </a:p>
      </dgm:t>
    </dgm:pt>
    <dgm:pt modelId="{4EE28A2A-8A12-4967-BAA4-59CDA209C0A3}" type="sibTrans" cxnId="{B0FA9326-9E81-4F84-A4DA-853976654E01}">
      <dgm:prSet/>
      <dgm:spPr/>
      <dgm:t>
        <a:bodyPr/>
        <a:lstStyle/>
        <a:p>
          <a:endParaRPr lang="ru-RU"/>
        </a:p>
      </dgm:t>
    </dgm:pt>
    <dgm:pt modelId="{4A0A2BCF-B97D-4E78-9C7B-DABC7A98A01B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КУРС (в ходе интернатуры) – 14 кредитов</a:t>
          </a:r>
        </a:p>
      </dgm:t>
    </dgm:pt>
    <dgm:pt modelId="{0BFBD0DA-BA92-4B72-8F3D-5EB2C4E31B67}" type="parTrans" cxnId="{FE5C075F-D460-4F6C-8C78-21ED689D94D3}">
      <dgm:prSet/>
      <dgm:spPr/>
      <dgm:t>
        <a:bodyPr/>
        <a:lstStyle/>
        <a:p>
          <a:endParaRPr lang="ru-RU"/>
        </a:p>
      </dgm:t>
    </dgm:pt>
    <dgm:pt modelId="{D97A8079-C025-4FAE-8A5F-6906F786D3E6}" type="sibTrans" cxnId="{FE5C075F-D460-4F6C-8C78-21ED689D94D3}">
      <dgm:prSet/>
      <dgm:spPr/>
      <dgm:t>
        <a:bodyPr/>
        <a:lstStyle/>
        <a:p>
          <a:endParaRPr lang="ru-RU"/>
        </a:p>
      </dgm:t>
    </dgm:pt>
    <dgm:pt modelId="{A08B8870-A4A0-4912-82FE-BB67057A1AC4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Экспериментально-исследовательская работа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кредитов), написание и защита магистерского проекта (8 кредитов)</a:t>
          </a:r>
        </a:p>
      </dgm:t>
    </dgm:pt>
    <dgm:pt modelId="{3E3F8C60-DEB9-4948-B237-5D19AE1E06F5}" type="parTrans" cxnId="{F71A0D14-1BE3-4AED-824E-874A7E1F725B}">
      <dgm:prSet/>
      <dgm:spPr/>
      <dgm:t>
        <a:bodyPr/>
        <a:lstStyle/>
        <a:p>
          <a:endParaRPr lang="ru-RU"/>
        </a:p>
      </dgm:t>
    </dgm:pt>
    <dgm:pt modelId="{8E3A5662-FB1E-4D3D-B785-84CB9D24BD61}" type="sibTrans" cxnId="{F71A0D14-1BE3-4AED-824E-874A7E1F725B}">
      <dgm:prSet/>
      <dgm:spPr/>
      <dgm:t>
        <a:bodyPr/>
        <a:lstStyle/>
        <a:p>
          <a:endParaRPr lang="ru-RU"/>
        </a:p>
      </dgm:t>
    </dgm:pt>
    <dgm:pt modelId="{C3C310CC-DEFB-1C48-BDA7-BC8F520DB375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Научный компонент в рамках дисциплин (4 кредита)</a:t>
          </a:r>
        </a:p>
      </dgm:t>
    </dgm:pt>
    <dgm:pt modelId="{330A92A9-C3C8-FD45-ACA9-DD846B5B61A8}" type="parTrans" cxnId="{BA919C62-9DD2-A94C-993C-CF050CBAB229}">
      <dgm:prSet/>
      <dgm:spPr/>
      <dgm:t>
        <a:bodyPr/>
        <a:lstStyle/>
        <a:p>
          <a:endParaRPr lang="ru-RU"/>
        </a:p>
      </dgm:t>
    </dgm:pt>
    <dgm:pt modelId="{53D01F6A-4C21-C84C-B1BC-5E3EBF1FAE3E}" type="sibTrans" cxnId="{BA919C62-9DD2-A94C-993C-CF050CBAB229}">
      <dgm:prSet/>
      <dgm:spPr/>
      <dgm:t>
        <a:bodyPr/>
        <a:lstStyle/>
        <a:p>
          <a:endParaRPr lang="ru-RU"/>
        </a:p>
      </dgm:t>
    </dgm:pt>
    <dgm:pt modelId="{FFB8545C-C608-D54D-92A4-1ECAB189B1CE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Научный компонент в рамках дисциплин (5 кредитов)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E7019-BC79-7040-B077-7C864D48FC2A}" type="parTrans" cxnId="{601D0AB9-5BB0-4345-B551-7695376775E5}">
      <dgm:prSet/>
      <dgm:spPr/>
      <dgm:t>
        <a:bodyPr/>
        <a:lstStyle/>
        <a:p>
          <a:endParaRPr lang="ru-RU"/>
        </a:p>
      </dgm:t>
    </dgm:pt>
    <dgm:pt modelId="{35C0B88C-D29B-794B-B3F0-142494326235}" type="sibTrans" cxnId="{601D0AB9-5BB0-4345-B551-7695376775E5}">
      <dgm:prSet/>
      <dgm:spPr/>
      <dgm:t>
        <a:bodyPr/>
        <a:lstStyle/>
        <a:p>
          <a:endParaRPr lang="ru-RU"/>
        </a:p>
      </dgm:t>
    </dgm:pt>
    <dgm:pt modelId="{B7292E5A-486A-1443-98BB-FE19AEF1E168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Научный компонент в рамках дисциплин (2 кредита) </a:t>
          </a:r>
        </a:p>
      </dgm:t>
    </dgm:pt>
    <dgm:pt modelId="{23372117-35EA-1741-A7CC-47CE5339717E}" type="parTrans" cxnId="{81D074B7-D47C-A648-851A-932706C4C489}">
      <dgm:prSet/>
      <dgm:spPr/>
      <dgm:t>
        <a:bodyPr/>
        <a:lstStyle/>
        <a:p>
          <a:endParaRPr lang="ru-RU"/>
        </a:p>
      </dgm:t>
    </dgm:pt>
    <dgm:pt modelId="{A99BB4F3-B070-B449-AA7D-22023B2BFD0C}" type="sibTrans" cxnId="{81D074B7-D47C-A648-851A-932706C4C489}">
      <dgm:prSet/>
      <dgm:spPr/>
      <dgm:t>
        <a:bodyPr/>
        <a:lstStyle/>
        <a:p>
          <a:endParaRPr lang="ru-RU"/>
        </a:p>
      </dgm:t>
    </dgm:pt>
    <dgm:pt modelId="{F901CE61-D43E-5142-8B29-7904DC695950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Экспериментально-исследовательская работа (7 кредитов) </a:t>
          </a:r>
        </a:p>
      </dgm:t>
    </dgm:pt>
    <dgm:pt modelId="{0802AF55-860B-ED4C-899F-E1CB52FDFFB6}" type="parTrans" cxnId="{A85ADE98-79B1-274A-B170-C46ED81C106F}">
      <dgm:prSet/>
      <dgm:spPr/>
      <dgm:t>
        <a:bodyPr/>
        <a:lstStyle/>
        <a:p>
          <a:endParaRPr lang="ru-RU"/>
        </a:p>
      </dgm:t>
    </dgm:pt>
    <dgm:pt modelId="{DB7751B6-2B14-A449-86CE-39AA69AF4274}" type="sibTrans" cxnId="{A85ADE98-79B1-274A-B170-C46ED81C106F}">
      <dgm:prSet/>
      <dgm:spPr/>
      <dgm:t>
        <a:bodyPr/>
        <a:lstStyle/>
        <a:p>
          <a:endParaRPr lang="ru-RU"/>
        </a:p>
      </dgm:t>
    </dgm:pt>
    <dgm:pt modelId="{43683E47-2F06-4410-90BD-1E89366161B4}" type="pres">
      <dgm:prSet presAssocID="{3F9E4312-2EAE-4CA7-82B2-16C77C716A91}" presName="linear" presStyleCnt="0">
        <dgm:presLayoutVars>
          <dgm:dir/>
          <dgm:animLvl val="lvl"/>
          <dgm:resizeHandles val="exact"/>
        </dgm:presLayoutVars>
      </dgm:prSet>
      <dgm:spPr/>
    </dgm:pt>
    <dgm:pt modelId="{8428E410-B3A8-4FC7-8BAC-560569020DAC}" type="pres">
      <dgm:prSet presAssocID="{A9D1565B-AC6D-419C-9385-85144F3297BB}" presName="parentLin" presStyleCnt="0"/>
      <dgm:spPr/>
    </dgm:pt>
    <dgm:pt modelId="{E5B6A8A0-A972-463E-9368-2CB56B87CCF8}" type="pres">
      <dgm:prSet presAssocID="{A9D1565B-AC6D-419C-9385-85144F3297BB}" presName="parentLeftMargin" presStyleLbl="node1" presStyleIdx="0" presStyleCnt="6"/>
      <dgm:spPr/>
    </dgm:pt>
    <dgm:pt modelId="{E89B1A2B-2373-452C-969F-5125E723C43E}" type="pres">
      <dgm:prSet presAssocID="{A9D1565B-AC6D-419C-9385-85144F3297B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A378859-FF65-4ED5-AC5A-A6650DC2648C}" type="pres">
      <dgm:prSet presAssocID="{A9D1565B-AC6D-419C-9385-85144F3297BB}" presName="negativeSpace" presStyleCnt="0"/>
      <dgm:spPr/>
    </dgm:pt>
    <dgm:pt modelId="{42AB21E2-617E-444B-BA26-AA32AD0E8C98}" type="pres">
      <dgm:prSet presAssocID="{A9D1565B-AC6D-419C-9385-85144F3297BB}" presName="childText" presStyleLbl="conFgAcc1" presStyleIdx="0" presStyleCnt="6">
        <dgm:presLayoutVars>
          <dgm:bulletEnabled val="1"/>
        </dgm:presLayoutVars>
      </dgm:prSet>
      <dgm:spPr/>
    </dgm:pt>
    <dgm:pt modelId="{D3E1E2F0-3F34-4A65-96D6-5DC5FC233179}" type="pres">
      <dgm:prSet presAssocID="{1CEBD437-593A-46C0-8454-24BAB2B4CAC1}" presName="spaceBetweenRectangles" presStyleCnt="0"/>
      <dgm:spPr/>
    </dgm:pt>
    <dgm:pt modelId="{839ECEE4-82B1-4DD0-8C92-018CDC3ABA88}" type="pres">
      <dgm:prSet presAssocID="{7736DC1A-5377-4C72-AF90-782808371954}" presName="parentLin" presStyleCnt="0"/>
      <dgm:spPr/>
    </dgm:pt>
    <dgm:pt modelId="{926C5D3A-16FF-4946-9D4E-2695D208576A}" type="pres">
      <dgm:prSet presAssocID="{7736DC1A-5377-4C72-AF90-782808371954}" presName="parentLeftMargin" presStyleLbl="node1" presStyleIdx="0" presStyleCnt="6"/>
      <dgm:spPr/>
    </dgm:pt>
    <dgm:pt modelId="{2FCFACC8-D329-416D-A968-B8469EEC4572}" type="pres">
      <dgm:prSet presAssocID="{7736DC1A-5377-4C72-AF90-78280837195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5157C88-EEA0-4E94-897D-D53E5520E77C}" type="pres">
      <dgm:prSet presAssocID="{7736DC1A-5377-4C72-AF90-782808371954}" presName="negativeSpace" presStyleCnt="0"/>
      <dgm:spPr/>
    </dgm:pt>
    <dgm:pt modelId="{748D78FF-CC01-4C1B-9192-FACC3392403D}" type="pres">
      <dgm:prSet presAssocID="{7736DC1A-5377-4C72-AF90-782808371954}" presName="childText" presStyleLbl="conFgAcc1" presStyleIdx="1" presStyleCnt="6">
        <dgm:presLayoutVars>
          <dgm:bulletEnabled val="1"/>
        </dgm:presLayoutVars>
      </dgm:prSet>
      <dgm:spPr/>
    </dgm:pt>
    <dgm:pt modelId="{966F2B83-80F6-49C0-B217-7BEC6C15423D}" type="pres">
      <dgm:prSet presAssocID="{1C805A37-44A0-439C-9F66-BAC6D7D8F385}" presName="spaceBetweenRectangles" presStyleCnt="0"/>
      <dgm:spPr/>
    </dgm:pt>
    <dgm:pt modelId="{3601C5CA-AD62-4BE4-B1D9-169828EC26A2}" type="pres">
      <dgm:prSet presAssocID="{7D52E99B-9E75-4929-985C-B5150ECA296F}" presName="parentLin" presStyleCnt="0"/>
      <dgm:spPr/>
    </dgm:pt>
    <dgm:pt modelId="{EE45D9D6-0A38-40F7-9B41-3901A37E42A4}" type="pres">
      <dgm:prSet presAssocID="{7D52E99B-9E75-4929-985C-B5150ECA296F}" presName="parentLeftMargin" presStyleLbl="node1" presStyleIdx="1" presStyleCnt="6"/>
      <dgm:spPr/>
    </dgm:pt>
    <dgm:pt modelId="{B393AFFE-21EE-48DD-A05C-926C88B0E587}" type="pres">
      <dgm:prSet presAssocID="{7D52E99B-9E75-4929-985C-B5150ECA296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D5CE13F-DDF0-4AC3-A8DB-D153A2E9817D}" type="pres">
      <dgm:prSet presAssocID="{7D52E99B-9E75-4929-985C-B5150ECA296F}" presName="negativeSpace" presStyleCnt="0"/>
      <dgm:spPr/>
    </dgm:pt>
    <dgm:pt modelId="{5000AA1C-5070-47DF-903C-FAAE4CD50B70}" type="pres">
      <dgm:prSet presAssocID="{7D52E99B-9E75-4929-985C-B5150ECA296F}" presName="childText" presStyleLbl="conFgAcc1" presStyleIdx="2" presStyleCnt="6">
        <dgm:presLayoutVars>
          <dgm:bulletEnabled val="1"/>
        </dgm:presLayoutVars>
      </dgm:prSet>
      <dgm:spPr/>
    </dgm:pt>
    <dgm:pt modelId="{66A90846-098D-4F22-8ACE-034295966340}" type="pres">
      <dgm:prSet presAssocID="{421100F9-8DD3-4718-BAB2-0154D750BD58}" presName="spaceBetweenRectangles" presStyleCnt="0"/>
      <dgm:spPr/>
    </dgm:pt>
    <dgm:pt modelId="{21AC16F0-7DFF-4211-8591-F32A642F1599}" type="pres">
      <dgm:prSet presAssocID="{2C0755E8-28DD-4400-9B2A-8FF0916C3FB6}" presName="parentLin" presStyleCnt="0"/>
      <dgm:spPr/>
    </dgm:pt>
    <dgm:pt modelId="{4C5D5F66-1705-4498-81C8-0224E28C9B0E}" type="pres">
      <dgm:prSet presAssocID="{2C0755E8-28DD-4400-9B2A-8FF0916C3FB6}" presName="parentLeftMargin" presStyleLbl="node1" presStyleIdx="2" presStyleCnt="6"/>
      <dgm:spPr/>
    </dgm:pt>
    <dgm:pt modelId="{A7918FB0-C751-48E3-960E-2CCDFC58ACDC}" type="pres">
      <dgm:prSet presAssocID="{2C0755E8-28DD-4400-9B2A-8FF0916C3FB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BFE36F4-B082-458E-AE25-25DED3004835}" type="pres">
      <dgm:prSet presAssocID="{2C0755E8-28DD-4400-9B2A-8FF0916C3FB6}" presName="negativeSpace" presStyleCnt="0"/>
      <dgm:spPr/>
    </dgm:pt>
    <dgm:pt modelId="{3F37BD18-EA4D-42AB-8B53-A8991B7A4D3A}" type="pres">
      <dgm:prSet presAssocID="{2C0755E8-28DD-4400-9B2A-8FF0916C3FB6}" presName="childText" presStyleLbl="conFgAcc1" presStyleIdx="3" presStyleCnt="6">
        <dgm:presLayoutVars>
          <dgm:bulletEnabled val="1"/>
        </dgm:presLayoutVars>
      </dgm:prSet>
      <dgm:spPr/>
    </dgm:pt>
    <dgm:pt modelId="{32232410-C7D5-4706-9D25-3762104A87A7}" type="pres">
      <dgm:prSet presAssocID="{D426DD76-CECB-4F46-B4AF-173B2E244FF4}" presName="spaceBetweenRectangles" presStyleCnt="0"/>
      <dgm:spPr/>
    </dgm:pt>
    <dgm:pt modelId="{6D06BD49-BBB0-45E7-9E36-DF2CB09E5D59}" type="pres">
      <dgm:prSet presAssocID="{7A2B8BC5-D97A-4510-90D7-4449C13F3B27}" presName="parentLin" presStyleCnt="0"/>
      <dgm:spPr/>
    </dgm:pt>
    <dgm:pt modelId="{7CD257DB-A03C-4B97-900C-5371BEE039D4}" type="pres">
      <dgm:prSet presAssocID="{7A2B8BC5-D97A-4510-90D7-4449C13F3B27}" presName="parentLeftMargin" presStyleLbl="node1" presStyleIdx="3" presStyleCnt="6"/>
      <dgm:spPr/>
    </dgm:pt>
    <dgm:pt modelId="{89C44518-47D6-4291-B989-735EEC6F2596}" type="pres">
      <dgm:prSet presAssocID="{7A2B8BC5-D97A-4510-90D7-4449C13F3B2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51E0EE7-59A1-49EE-A8B9-92BE3F541CDD}" type="pres">
      <dgm:prSet presAssocID="{7A2B8BC5-D97A-4510-90D7-4449C13F3B27}" presName="negativeSpace" presStyleCnt="0"/>
      <dgm:spPr/>
    </dgm:pt>
    <dgm:pt modelId="{74644D29-CEC2-4B87-9C72-C5EA27D67689}" type="pres">
      <dgm:prSet presAssocID="{7A2B8BC5-D97A-4510-90D7-4449C13F3B27}" presName="childText" presStyleLbl="conFgAcc1" presStyleIdx="4" presStyleCnt="6">
        <dgm:presLayoutVars>
          <dgm:bulletEnabled val="1"/>
        </dgm:presLayoutVars>
      </dgm:prSet>
      <dgm:spPr/>
    </dgm:pt>
    <dgm:pt modelId="{A613992F-B59F-4196-84C6-B939A8072F65}" type="pres">
      <dgm:prSet presAssocID="{2455C67F-54D5-4DBB-BE8B-82A7525D256F}" presName="spaceBetweenRectangles" presStyleCnt="0"/>
      <dgm:spPr/>
    </dgm:pt>
    <dgm:pt modelId="{320D9E08-E5D9-42DA-B64E-C7DD3C45641D}" type="pres">
      <dgm:prSet presAssocID="{4A0A2BCF-B97D-4E78-9C7B-DABC7A98A01B}" presName="parentLin" presStyleCnt="0"/>
      <dgm:spPr/>
    </dgm:pt>
    <dgm:pt modelId="{5D29394F-F320-4DC4-8615-F0D1AB3B4FD1}" type="pres">
      <dgm:prSet presAssocID="{4A0A2BCF-B97D-4E78-9C7B-DABC7A98A01B}" presName="parentLeftMargin" presStyleLbl="node1" presStyleIdx="4" presStyleCnt="6"/>
      <dgm:spPr/>
    </dgm:pt>
    <dgm:pt modelId="{4BE90838-8A10-4FF6-83B9-4383F2022963}" type="pres">
      <dgm:prSet presAssocID="{4A0A2BCF-B97D-4E78-9C7B-DABC7A98A01B}" presName="parentText" presStyleLbl="node1" presStyleIdx="5" presStyleCnt="6" custLinFactNeighborX="-5378" custLinFactNeighborY="9722">
        <dgm:presLayoutVars>
          <dgm:chMax val="0"/>
          <dgm:bulletEnabled val="1"/>
        </dgm:presLayoutVars>
      </dgm:prSet>
      <dgm:spPr/>
    </dgm:pt>
    <dgm:pt modelId="{67EEAAC8-A451-4602-B65B-3A922879FFD7}" type="pres">
      <dgm:prSet presAssocID="{4A0A2BCF-B97D-4E78-9C7B-DABC7A98A01B}" presName="negativeSpace" presStyleCnt="0"/>
      <dgm:spPr/>
    </dgm:pt>
    <dgm:pt modelId="{24B5383B-4915-49A8-8075-1441734222E0}" type="pres">
      <dgm:prSet presAssocID="{4A0A2BCF-B97D-4E78-9C7B-DABC7A98A01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71A0D14-1BE3-4AED-824E-874A7E1F725B}" srcId="{4A0A2BCF-B97D-4E78-9C7B-DABC7A98A01B}" destId="{A08B8870-A4A0-4912-82FE-BB67057A1AC4}" srcOrd="0" destOrd="0" parTransId="{3E3F8C60-DEB9-4948-B237-5D19AE1E06F5}" sibTransId="{8E3A5662-FB1E-4D3D-B785-84CB9D24BD61}"/>
    <dgm:cxn modelId="{03D86A18-B271-AE43-8BAB-4614F4E1AB5A}" type="presOf" srcId="{B7292E5A-486A-1443-98BB-FE19AEF1E168}" destId="{748D78FF-CC01-4C1B-9192-FACC3392403D}" srcOrd="0" destOrd="1" presId="urn:microsoft.com/office/officeart/2005/8/layout/list1"/>
    <dgm:cxn modelId="{8D00FA22-1F63-45D2-B8A7-B5DBDF1AFE62}" type="presOf" srcId="{7736DC1A-5377-4C72-AF90-782808371954}" destId="{926C5D3A-16FF-4946-9D4E-2695D208576A}" srcOrd="0" destOrd="0" presId="urn:microsoft.com/office/officeart/2005/8/layout/list1"/>
    <dgm:cxn modelId="{B0FA9326-9E81-4F84-A4DA-853976654E01}" srcId="{7A2B8BC5-D97A-4510-90D7-4449C13F3B27}" destId="{B918D5FB-EF08-4E50-BB80-62213196F112}" srcOrd="0" destOrd="0" parTransId="{CF10551E-99A4-41D3-B3F0-A105B5364888}" sibTransId="{4EE28A2A-8A12-4967-BAA4-59CDA209C0A3}"/>
    <dgm:cxn modelId="{0EF15928-D545-40BB-8BD6-81048B260499}" type="presOf" srcId="{2A8AB008-98D4-477A-8F95-1E8885C1EF3F}" destId="{5000AA1C-5070-47DF-903C-FAAE4CD50B70}" srcOrd="0" destOrd="0" presId="urn:microsoft.com/office/officeart/2005/8/layout/list1"/>
    <dgm:cxn modelId="{AA19B229-BF4F-4675-AE5B-549016A683F9}" type="presOf" srcId="{B918D5FB-EF08-4E50-BB80-62213196F112}" destId="{74644D29-CEC2-4B87-9C72-C5EA27D67689}" srcOrd="0" destOrd="0" presId="urn:microsoft.com/office/officeart/2005/8/layout/list1"/>
    <dgm:cxn modelId="{57F96433-DF0C-46F8-A783-6C274006C447}" type="presOf" srcId="{7A2B8BC5-D97A-4510-90D7-4449C13F3B27}" destId="{89C44518-47D6-4291-B989-735EEC6F2596}" srcOrd="1" destOrd="0" presId="urn:microsoft.com/office/officeart/2005/8/layout/list1"/>
    <dgm:cxn modelId="{6B19C036-6EFA-4E12-B89E-FDD3F2C81F00}" srcId="{7736DC1A-5377-4C72-AF90-782808371954}" destId="{6B420575-6061-4CFE-B9D9-EE0861DD7C4F}" srcOrd="0" destOrd="0" parTransId="{1619F960-CBD1-4C3F-97B5-CB95C7FD0240}" sibTransId="{9C34719E-4EC5-45C8-8BE4-B699141D93DA}"/>
    <dgm:cxn modelId="{4C404037-6C08-446A-9CA1-52114D9476B8}" type="presOf" srcId="{804B7B71-0999-447F-825F-7B987AE925CA}" destId="{3F37BD18-EA4D-42AB-8B53-A8991B7A4D3A}" srcOrd="0" destOrd="0" presId="urn:microsoft.com/office/officeart/2005/8/layout/list1"/>
    <dgm:cxn modelId="{7680B13E-F150-43CF-9057-5DA07214F087}" type="presOf" srcId="{7A2B8BC5-D97A-4510-90D7-4449C13F3B27}" destId="{7CD257DB-A03C-4B97-900C-5371BEE039D4}" srcOrd="0" destOrd="0" presId="urn:microsoft.com/office/officeart/2005/8/layout/list1"/>
    <dgm:cxn modelId="{5FCF2441-54D0-4171-B31E-FAEEF0A18FC8}" type="presOf" srcId="{7D52E99B-9E75-4929-985C-B5150ECA296F}" destId="{B393AFFE-21EE-48DD-A05C-926C88B0E587}" srcOrd="1" destOrd="0" presId="urn:microsoft.com/office/officeart/2005/8/layout/list1"/>
    <dgm:cxn modelId="{4C105C42-B31B-4ED4-B9D5-1E826B531840}" type="presOf" srcId="{417984C7-049C-4450-ADC0-679C712B4939}" destId="{42AB21E2-617E-444B-BA26-AA32AD0E8C98}" srcOrd="0" destOrd="0" presId="urn:microsoft.com/office/officeart/2005/8/layout/list1"/>
    <dgm:cxn modelId="{CE612C45-54D8-4414-ADBC-B55C4B08EDD1}" type="presOf" srcId="{A9D1565B-AC6D-419C-9385-85144F3297BB}" destId="{E5B6A8A0-A972-463E-9368-2CB56B87CCF8}" srcOrd="0" destOrd="0" presId="urn:microsoft.com/office/officeart/2005/8/layout/list1"/>
    <dgm:cxn modelId="{F9B78247-C76E-4FB8-AC47-3309CC29047F}" type="presOf" srcId="{2C0755E8-28DD-4400-9B2A-8FF0916C3FB6}" destId="{4C5D5F66-1705-4498-81C8-0224E28C9B0E}" srcOrd="0" destOrd="0" presId="urn:microsoft.com/office/officeart/2005/8/layout/list1"/>
    <dgm:cxn modelId="{64B67C4F-5882-44FD-B550-A4BF715F1C65}" srcId="{3F9E4312-2EAE-4CA7-82B2-16C77C716A91}" destId="{7736DC1A-5377-4C72-AF90-782808371954}" srcOrd="1" destOrd="0" parTransId="{85672A75-57A9-4D9E-A47E-F6F66AE35C93}" sibTransId="{1C805A37-44A0-439C-9F66-BAC6D7D8F385}"/>
    <dgm:cxn modelId="{FE5C075F-D460-4F6C-8C78-21ED689D94D3}" srcId="{3F9E4312-2EAE-4CA7-82B2-16C77C716A91}" destId="{4A0A2BCF-B97D-4E78-9C7B-DABC7A98A01B}" srcOrd="5" destOrd="0" parTransId="{0BFBD0DA-BA92-4B72-8F3D-5EB2C4E31B67}" sibTransId="{D97A8079-C025-4FAE-8A5F-6906F786D3E6}"/>
    <dgm:cxn modelId="{BA919C62-9DD2-A94C-993C-CF050CBAB229}" srcId="{7D52E99B-9E75-4929-985C-B5150ECA296F}" destId="{C3C310CC-DEFB-1C48-BDA7-BC8F520DB375}" srcOrd="1" destOrd="0" parTransId="{330A92A9-C3C8-FD45-ACA9-DD846B5B61A8}" sibTransId="{53D01F6A-4C21-C84C-B1BC-5E3EBF1FAE3E}"/>
    <dgm:cxn modelId="{98050575-77D4-3146-B48E-F9B439F3899C}" type="presOf" srcId="{FFB8545C-C608-D54D-92A4-1ECAB189B1CE}" destId="{3F37BD18-EA4D-42AB-8B53-A8991B7A4D3A}" srcOrd="0" destOrd="1" presId="urn:microsoft.com/office/officeart/2005/8/layout/list1"/>
    <dgm:cxn modelId="{15BD3181-B34C-4C6B-B223-D13BBC443825}" type="presOf" srcId="{3F9E4312-2EAE-4CA7-82B2-16C77C716A91}" destId="{43683E47-2F06-4410-90BD-1E89366161B4}" srcOrd="0" destOrd="0" presId="urn:microsoft.com/office/officeart/2005/8/layout/list1"/>
    <dgm:cxn modelId="{12FB5189-E75A-42A9-9AC5-7F1234C9E798}" type="presOf" srcId="{A9D1565B-AC6D-419C-9385-85144F3297BB}" destId="{E89B1A2B-2373-452C-969F-5125E723C43E}" srcOrd="1" destOrd="0" presId="urn:microsoft.com/office/officeart/2005/8/layout/list1"/>
    <dgm:cxn modelId="{5A90E98C-2C30-47F4-AC29-FFAE879A9479}" srcId="{3F9E4312-2EAE-4CA7-82B2-16C77C716A91}" destId="{A9D1565B-AC6D-419C-9385-85144F3297BB}" srcOrd="0" destOrd="0" parTransId="{244EF777-8922-44F3-92BA-D7013449A9E5}" sibTransId="{1CEBD437-593A-46C0-8454-24BAB2B4CAC1}"/>
    <dgm:cxn modelId="{0212A998-4802-4F3D-8036-173E3961E64D}" type="presOf" srcId="{A08B8870-A4A0-4912-82FE-BB67057A1AC4}" destId="{24B5383B-4915-49A8-8075-1441734222E0}" srcOrd="0" destOrd="0" presId="urn:microsoft.com/office/officeart/2005/8/layout/list1"/>
    <dgm:cxn modelId="{A85ADE98-79B1-274A-B170-C46ED81C106F}" srcId="{7A2B8BC5-D97A-4510-90D7-4449C13F3B27}" destId="{F901CE61-D43E-5142-8B29-7904DC695950}" srcOrd="1" destOrd="0" parTransId="{0802AF55-860B-ED4C-899F-E1CB52FDFFB6}" sibTransId="{DB7751B6-2B14-A449-86CE-39AA69AF4274}"/>
    <dgm:cxn modelId="{1CBDED9D-0115-4D54-BF1D-6700A83DA13E}" type="presOf" srcId="{6B420575-6061-4CFE-B9D9-EE0861DD7C4F}" destId="{748D78FF-CC01-4C1B-9192-FACC3392403D}" srcOrd="0" destOrd="0" presId="urn:microsoft.com/office/officeart/2005/8/layout/list1"/>
    <dgm:cxn modelId="{114760AC-A6B7-CE43-80A5-6D1F81C523F2}" type="presOf" srcId="{C3C310CC-DEFB-1C48-BDA7-BC8F520DB375}" destId="{5000AA1C-5070-47DF-903C-FAAE4CD50B70}" srcOrd="0" destOrd="1" presId="urn:microsoft.com/office/officeart/2005/8/layout/list1"/>
    <dgm:cxn modelId="{28D6C2AD-35D3-4375-9C4A-97EEDA012166}" srcId="{2C0755E8-28DD-4400-9B2A-8FF0916C3FB6}" destId="{804B7B71-0999-447F-825F-7B987AE925CA}" srcOrd="0" destOrd="0" parTransId="{B5BFA5E4-8D57-4869-B78A-9E751BCE56A3}" sibTransId="{E9CC5F08-AA43-4607-8E0E-0647CC4CB672}"/>
    <dgm:cxn modelId="{81D074B7-D47C-A648-851A-932706C4C489}" srcId="{7736DC1A-5377-4C72-AF90-782808371954}" destId="{B7292E5A-486A-1443-98BB-FE19AEF1E168}" srcOrd="1" destOrd="0" parTransId="{23372117-35EA-1741-A7CC-47CE5339717E}" sibTransId="{A99BB4F3-B070-B449-AA7D-22023B2BFD0C}"/>
    <dgm:cxn modelId="{D7747BB7-7CAD-489D-9B8E-F06A491214E5}" srcId="{3F9E4312-2EAE-4CA7-82B2-16C77C716A91}" destId="{7A2B8BC5-D97A-4510-90D7-4449C13F3B27}" srcOrd="4" destOrd="0" parTransId="{426E5122-3FA9-4FA9-8815-0D546934F34D}" sibTransId="{2455C67F-54D5-4DBB-BE8B-82A7525D256F}"/>
    <dgm:cxn modelId="{601D0AB9-5BB0-4345-B551-7695376775E5}" srcId="{2C0755E8-28DD-4400-9B2A-8FF0916C3FB6}" destId="{FFB8545C-C608-D54D-92A4-1ECAB189B1CE}" srcOrd="1" destOrd="0" parTransId="{12DE7019-BC79-7040-B077-7C864D48FC2A}" sibTransId="{35C0B88C-D29B-794B-B3F0-142494326235}"/>
    <dgm:cxn modelId="{4C751CBD-3B2B-4ABD-B7E1-87FD5E44FE36}" type="presOf" srcId="{4A0A2BCF-B97D-4E78-9C7B-DABC7A98A01B}" destId="{4BE90838-8A10-4FF6-83B9-4383F2022963}" srcOrd="1" destOrd="0" presId="urn:microsoft.com/office/officeart/2005/8/layout/list1"/>
    <dgm:cxn modelId="{63DA63CC-A202-4A77-AA22-3BD7C2449668}" type="presOf" srcId="{4A0A2BCF-B97D-4E78-9C7B-DABC7A98A01B}" destId="{5D29394F-F320-4DC4-8615-F0D1AB3B4FD1}" srcOrd="0" destOrd="0" presId="urn:microsoft.com/office/officeart/2005/8/layout/list1"/>
    <dgm:cxn modelId="{FCE854DB-4146-4D9D-82F0-E9E2415A846D}" srcId="{3F9E4312-2EAE-4CA7-82B2-16C77C716A91}" destId="{2C0755E8-28DD-4400-9B2A-8FF0916C3FB6}" srcOrd="3" destOrd="0" parTransId="{E20DE476-183B-4127-A498-94E5506CB6C7}" sibTransId="{D426DD76-CECB-4F46-B4AF-173B2E244FF4}"/>
    <dgm:cxn modelId="{7F543CDF-1941-4243-8DA1-0339120B669F}" type="presOf" srcId="{2C0755E8-28DD-4400-9B2A-8FF0916C3FB6}" destId="{A7918FB0-C751-48E3-960E-2CCDFC58ACDC}" srcOrd="1" destOrd="0" presId="urn:microsoft.com/office/officeart/2005/8/layout/list1"/>
    <dgm:cxn modelId="{D21DD4DF-752A-9144-B05B-9CF1A3261FD5}" type="presOf" srcId="{F901CE61-D43E-5142-8B29-7904DC695950}" destId="{74644D29-CEC2-4B87-9C72-C5EA27D67689}" srcOrd="0" destOrd="1" presId="urn:microsoft.com/office/officeart/2005/8/layout/list1"/>
    <dgm:cxn modelId="{445E47E1-4646-4CCC-B38B-E51496E99564}" type="presOf" srcId="{7736DC1A-5377-4C72-AF90-782808371954}" destId="{2FCFACC8-D329-416D-A968-B8469EEC4572}" srcOrd="1" destOrd="0" presId="urn:microsoft.com/office/officeart/2005/8/layout/list1"/>
    <dgm:cxn modelId="{536114EC-C86D-40DF-A818-107D125842CE}" srcId="{A9D1565B-AC6D-419C-9385-85144F3297BB}" destId="{417984C7-049C-4450-ADC0-679C712B4939}" srcOrd="0" destOrd="0" parTransId="{D9BFAB59-288D-4FCF-BCCA-982B00202006}" sibTransId="{71384D1B-75DA-4808-BA4E-C300FD126DB1}"/>
    <dgm:cxn modelId="{1863ECEE-25D1-4D35-8167-DFC7D03BCE7A}" type="presOf" srcId="{7D52E99B-9E75-4929-985C-B5150ECA296F}" destId="{EE45D9D6-0A38-40F7-9B41-3901A37E42A4}" srcOrd="0" destOrd="0" presId="urn:microsoft.com/office/officeart/2005/8/layout/list1"/>
    <dgm:cxn modelId="{B8863CF2-4986-4593-9E37-514DF9F7EDD6}" srcId="{3F9E4312-2EAE-4CA7-82B2-16C77C716A91}" destId="{7D52E99B-9E75-4929-985C-B5150ECA296F}" srcOrd="2" destOrd="0" parTransId="{A4917CD1-6527-4A6A-A256-21E117DC8A3E}" sibTransId="{421100F9-8DD3-4718-BAB2-0154D750BD58}"/>
    <dgm:cxn modelId="{DF74F2F5-1ADE-463C-91AB-AC869F3F9AA3}" srcId="{7D52E99B-9E75-4929-985C-B5150ECA296F}" destId="{2A8AB008-98D4-477A-8F95-1E8885C1EF3F}" srcOrd="0" destOrd="0" parTransId="{9D77777A-E291-482C-89F6-06786449539C}" sibTransId="{45E0B51B-A22E-42B1-8F98-560BF1905EDB}"/>
    <dgm:cxn modelId="{B2A5A364-23F9-48D1-9549-09C44272E3C7}" type="presParOf" srcId="{43683E47-2F06-4410-90BD-1E89366161B4}" destId="{8428E410-B3A8-4FC7-8BAC-560569020DAC}" srcOrd="0" destOrd="0" presId="urn:microsoft.com/office/officeart/2005/8/layout/list1"/>
    <dgm:cxn modelId="{9EC0FCF5-77B2-4E55-8CA4-29014E5BB966}" type="presParOf" srcId="{8428E410-B3A8-4FC7-8BAC-560569020DAC}" destId="{E5B6A8A0-A972-463E-9368-2CB56B87CCF8}" srcOrd="0" destOrd="0" presId="urn:microsoft.com/office/officeart/2005/8/layout/list1"/>
    <dgm:cxn modelId="{7B312907-A1E3-44B9-921D-813480C75AF1}" type="presParOf" srcId="{8428E410-B3A8-4FC7-8BAC-560569020DAC}" destId="{E89B1A2B-2373-452C-969F-5125E723C43E}" srcOrd="1" destOrd="0" presId="urn:microsoft.com/office/officeart/2005/8/layout/list1"/>
    <dgm:cxn modelId="{AFDE45A8-1358-42DE-BDC8-4A21F22A970B}" type="presParOf" srcId="{43683E47-2F06-4410-90BD-1E89366161B4}" destId="{CA378859-FF65-4ED5-AC5A-A6650DC2648C}" srcOrd="1" destOrd="0" presId="urn:microsoft.com/office/officeart/2005/8/layout/list1"/>
    <dgm:cxn modelId="{6D28CAF7-B596-4F9C-9A2C-D15715B558A0}" type="presParOf" srcId="{43683E47-2F06-4410-90BD-1E89366161B4}" destId="{42AB21E2-617E-444B-BA26-AA32AD0E8C98}" srcOrd="2" destOrd="0" presId="urn:microsoft.com/office/officeart/2005/8/layout/list1"/>
    <dgm:cxn modelId="{0A694CB5-3AE3-4BCD-86F5-FCCA147D308C}" type="presParOf" srcId="{43683E47-2F06-4410-90BD-1E89366161B4}" destId="{D3E1E2F0-3F34-4A65-96D6-5DC5FC233179}" srcOrd="3" destOrd="0" presId="urn:microsoft.com/office/officeart/2005/8/layout/list1"/>
    <dgm:cxn modelId="{AE302A8F-9284-41FF-830D-7AD6BD864314}" type="presParOf" srcId="{43683E47-2F06-4410-90BD-1E89366161B4}" destId="{839ECEE4-82B1-4DD0-8C92-018CDC3ABA88}" srcOrd="4" destOrd="0" presId="urn:microsoft.com/office/officeart/2005/8/layout/list1"/>
    <dgm:cxn modelId="{BB295C52-81DC-4224-B7A2-E5D5719920CB}" type="presParOf" srcId="{839ECEE4-82B1-4DD0-8C92-018CDC3ABA88}" destId="{926C5D3A-16FF-4946-9D4E-2695D208576A}" srcOrd="0" destOrd="0" presId="urn:microsoft.com/office/officeart/2005/8/layout/list1"/>
    <dgm:cxn modelId="{E5F0DB3C-8F5E-408C-9B0E-8226F7054675}" type="presParOf" srcId="{839ECEE4-82B1-4DD0-8C92-018CDC3ABA88}" destId="{2FCFACC8-D329-416D-A968-B8469EEC4572}" srcOrd="1" destOrd="0" presId="urn:microsoft.com/office/officeart/2005/8/layout/list1"/>
    <dgm:cxn modelId="{563CFF87-5D38-4A25-B93D-8AEF9A745738}" type="presParOf" srcId="{43683E47-2F06-4410-90BD-1E89366161B4}" destId="{F5157C88-EEA0-4E94-897D-D53E5520E77C}" srcOrd="5" destOrd="0" presId="urn:microsoft.com/office/officeart/2005/8/layout/list1"/>
    <dgm:cxn modelId="{AC033D13-5035-469A-8076-35BD65F7E420}" type="presParOf" srcId="{43683E47-2F06-4410-90BD-1E89366161B4}" destId="{748D78FF-CC01-4C1B-9192-FACC3392403D}" srcOrd="6" destOrd="0" presId="urn:microsoft.com/office/officeart/2005/8/layout/list1"/>
    <dgm:cxn modelId="{B422217B-DA5B-499D-B194-EE527A217BEC}" type="presParOf" srcId="{43683E47-2F06-4410-90BD-1E89366161B4}" destId="{966F2B83-80F6-49C0-B217-7BEC6C15423D}" srcOrd="7" destOrd="0" presId="urn:microsoft.com/office/officeart/2005/8/layout/list1"/>
    <dgm:cxn modelId="{38C890D7-37F6-4395-B987-6278A7DBB958}" type="presParOf" srcId="{43683E47-2F06-4410-90BD-1E89366161B4}" destId="{3601C5CA-AD62-4BE4-B1D9-169828EC26A2}" srcOrd="8" destOrd="0" presId="urn:microsoft.com/office/officeart/2005/8/layout/list1"/>
    <dgm:cxn modelId="{CB001D4C-5CE2-4B2E-9888-8EB70F9DE404}" type="presParOf" srcId="{3601C5CA-AD62-4BE4-B1D9-169828EC26A2}" destId="{EE45D9D6-0A38-40F7-9B41-3901A37E42A4}" srcOrd="0" destOrd="0" presId="urn:microsoft.com/office/officeart/2005/8/layout/list1"/>
    <dgm:cxn modelId="{A73E3286-9DFD-4B61-A1BD-88452DF50903}" type="presParOf" srcId="{3601C5CA-AD62-4BE4-B1D9-169828EC26A2}" destId="{B393AFFE-21EE-48DD-A05C-926C88B0E587}" srcOrd="1" destOrd="0" presId="urn:microsoft.com/office/officeart/2005/8/layout/list1"/>
    <dgm:cxn modelId="{1E6559D5-A227-418F-8649-7A1D1734B7BA}" type="presParOf" srcId="{43683E47-2F06-4410-90BD-1E89366161B4}" destId="{4D5CE13F-DDF0-4AC3-A8DB-D153A2E9817D}" srcOrd="9" destOrd="0" presId="urn:microsoft.com/office/officeart/2005/8/layout/list1"/>
    <dgm:cxn modelId="{242F1B36-AD33-4812-A1E6-E3C7CFCD1961}" type="presParOf" srcId="{43683E47-2F06-4410-90BD-1E89366161B4}" destId="{5000AA1C-5070-47DF-903C-FAAE4CD50B70}" srcOrd="10" destOrd="0" presId="urn:microsoft.com/office/officeart/2005/8/layout/list1"/>
    <dgm:cxn modelId="{A7AE9DD1-6614-401E-8B51-DDF9AB704998}" type="presParOf" srcId="{43683E47-2F06-4410-90BD-1E89366161B4}" destId="{66A90846-098D-4F22-8ACE-034295966340}" srcOrd="11" destOrd="0" presId="urn:microsoft.com/office/officeart/2005/8/layout/list1"/>
    <dgm:cxn modelId="{BB441587-FDB8-425E-898D-5E1D535BA3BF}" type="presParOf" srcId="{43683E47-2F06-4410-90BD-1E89366161B4}" destId="{21AC16F0-7DFF-4211-8591-F32A642F1599}" srcOrd="12" destOrd="0" presId="urn:microsoft.com/office/officeart/2005/8/layout/list1"/>
    <dgm:cxn modelId="{BCAB938D-EAAB-4A7B-9FAD-D101C945F3FF}" type="presParOf" srcId="{21AC16F0-7DFF-4211-8591-F32A642F1599}" destId="{4C5D5F66-1705-4498-81C8-0224E28C9B0E}" srcOrd="0" destOrd="0" presId="urn:microsoft.com/office/officeart/2005/8/layout/list1"/>
    <dgm:cxn modelId="{96A773F8-48A3-40E3-9EFF-E818B7AD3781}" type="presParOf" srcId="{21AC16F0-7DFF-4211-8591-F32A642F1599}" destId="{A7918FB0-C751-48E3-960E-2CCDFC58ACDC}" srcOrd="1" destOrd="0" presId="urn:microsoft.com/office/officeart/2005/8/layout/list1"/>
    <dgm:cxn modelId="{2056ECB5-E8E4-4E52-8B7C-2F2E6DC79AB2}" type="presParOf" srcId="{43683E47-2F06-4410-90BD-1E89366161B4}" destId="{4BFE36F4-B082-458E-AE25-25DED3004835}" srcOrd="13" destOrd="0" presId="urn:microsoft.com/office/officeart/2005/8/layout/list1"/>
    <dgm:cxn modelId="{6894EEB0-F8F0-471B-8A09-50981A8F0CFA}" type="presParOf" srcId="{43683E47-2F06-4410-90BD-1E89366161B4}" destId="{3F37BD18-EA4D-42AB-8B53-A8991B7A4D3A}" srcOrd="14" destOrd="0" presId="urn:microsoft.com/office/officeart/2005/8/layout/list1"/>
    <dgm:cxn modelId="{2D6DA01D-3DE4-43A3-99B0-65F91613F882}" type="presParOf" srcId="{43683E47-2F06-4410-90BD-1E89366161B4}" destId="{32232410-C7D5-4706-9D25-3762104A87A7}" srcOrd="15" destOrd="0" presId="urn:microsoft.com/office/officeart/2005/8/layout/list1"/>
    <dgm:cxn modelId="{B936927C-6726-4A91-9BF0-4FCA21DDC423}" type="presParOf" srcId="{43683E47-2F06-4410-90BD-1E89366161B4}" destId="{6D06BD49-BBB0-45E7-9E36-DF2CB09E5D59}" srcOrd="16" destOrd="0" presId="urn:microsoft.com/office/officeart/2005/8/layout/list1"/>
    <dgm:cxn modelId="{7A23995F-35E3-48FC-B4C5-2979BCD3E660}" type="presParOf" srcId="{6D06BD49-BBB0-45E7-9E36-DF2CB09E5D59}" destId="{7CD257DB-A03C-4B97-900C-5371BEE039D4}" srcOrd="0" destOrd="0" presId="urn:microsoft.com/office/officeart/2005/8/layout/list1"/>
    <dgm:cxn modelId="{25A5CBA6-F777-4691-B229-894587B5084B}" type="presParOf" srcId="{6D06BD49-BBB0-45E7-9E36-DF2CB09E5D59}" destId="{89C44518-47D6-4291-B989-735EEC6F2596}" srcOrd="1" destOrd="0" presId="urn:microsoft.com/office/officeart/2005/8/layout/list1"/>
    <dgm:cxn modelId="{FA2F395C-350C-454C-86CC-8F7AAE4EB1E8}" type="presParOf" srcId="{43683E47-2F06-4410-90BD-1E89366161B4}" destId="{551E0EE7-59A1-49EE-A8B9-92BE3F541CDD}" srcOrd="17" destOrd="0" presId="urn:microsoft.com/office/officeart/2005/8/layout/list1"/>
    <dgm:cxn modelId="{2F565D18-E55B-48F0-A8C1-FD9A753696A5}" type="presParOf" srcId="{43683E47-2F06-4410-90BD-1E89366161B4}" destId="{74644D29-CEC2-4B87-9C72-C5EA27D67689}" srcOrd="18" destOrd="0" presId="urn:microsoft.com/office/officeart/2005/8/layout/list1"/>
    <dgm:cxn modelId="{60F997ED-87EB-458C-B004-3D313007DF70}" type="presParOf" srcId="{43683E47-2F06-4410-90BD-1E89366161B4}" destId="{A613992F-B59F-4196-84C6-B939A8072F65}" srcOrd="19" destOrd="0" presId="urn:microsoft.com/office/officeart/2005/8/layout/list1"/>
    <dgm:cxn modelId="{26438ADB-D860-4C5A-B7F3-6F76FD3D24D6}" type="presParOf" srcId="{43683E47-2F06-4410-90BD-1E89366161B4}" destId="{320D9E08-E5D9-42DA-B64E-C7DD3C45641D}" srcOrd="20" destOrd="0" presId="urn:microsoft.com/office/officeart/2005/8/layout/list1"/>
    <dgm:cxn modelId="{009DD0F0-B60E-40B7-818D-400450325416}" type="presParOf" srcId="{320D9E08-E5D9-42DA-B64E-C7DD3C45641D}" destId="{5D29394F-F320-4DC4-8615-F0D1AB3B4FD1}" srcOrd="0" destOrd="0" presId="urn:microsoft.com/office/officeart/2005/8/layout/list1"/>
    <dgm:cxn modelId="{0B9ECB6F-9A1C-49BB-8C63-C13C37C763F9}" type="presParOf" srcId="{320D9E08-E5D9-42DA-B64E-C7DD3C45641D}" destId="{4BE90838-8A10-4FF6-83B9-4383F2022963}" srcOrd="1" destOrd="0" presId="urn:microsoft.com/office/officeart/2005/8/layout/list1"/>
    <dgm:cxn modelId="{A2ABA334-9CD8-46DA-8445-C19F06620516}" type="presParOf" srcId="{43683E47-2F06-4410-90BD-1E89366161B4}" destId="{67EEAAC8-A451-4602-B65B-3A922879FFD7}" srcOrd="21" destOrd="0" presId="urn:microsoft.com/office/officeart/2005/8/layout/list1"/>
    <dgm:cxn modelId="{15F0C00A-4235-4421-B910-57CCE56D01EB}" type="presParOf" srcId="{43683E47-2F06-4410-90BD-1E89366161B4}" destId="{24B5383B-4915-49A8-8075-1441734222E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2840D-A2B2-4A18-A270-8CDA4C7F83E8}">
      <dsp:nvSpPr>
        <dsp:cNvPr id="0" name=""/>
        <dsp:cNvSpPr/>
      </dsp:nvSpPr>
      <dsp:spPr>
        <a:xfrm>
          <a:off x="0" y="0"/>
          <a:ext cx="2160746" cy="92834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6 ЛЕТ</a:t>
          </a:r>
        </a:p>
      </dsp:txBody>
      <dsp:txXfrm>
        <a:off x="464173" y="0"/>
        <a:ext cx="1232400" cy="928346"/>
      </dsp:txXfrm>
    </dsp:sp>
    <dsp:sp modelId="{E7354F05-87C8-4EF5-9C22-6164752E82E6}">
      <dsp:nvSpPr>
        <dsp:cNvPr id="0" name=""/>
        <dsp:cNvSpPr/>
      </dsp:nvSpPr>
      <dsp:spPr>
        <a:xfrm>
          <a:off x="1959905" y="0"/>
          <a:ext cx="2160746" cy="928346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360</a:t>
          </a:r>
        </a:p>
      </dsp:txBody>
      <dsp:txXfrm>
        <a:off x="2424078" y="0"/>
        <a:ext cx="1232400" cy="928346"/>
      </dsp:txXfrm>
    </dsp:sp>
    <dsp:sp modelId="{3D3D9522-7BCA-412F-BAAF-485185644E85}">
      <dsp:nvSpPr>
        <dsp:cNvPr id="0" name=""/>
        <dsp:cNvSpPr/>
      </dsp:nvSpPr>
      <dsp:spPr>
        <a:xfrm>
          <a:off x="3890616" y="0"/>
          <a:ext cx="2024165" cy="928346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ВРАЧ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Магистр медицины</a:t>
          </a:r>
        </a:p>
      </dsp:txBody>
      <dsp:txXfrm>
        <a:off x="4354789" y="0"/>
        <a:ext cx="1095819" cy="928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1A278-87DD-4D48-928F-DE04FC5674F1}">
      <dsp:nvSpPr>
        <dsp:cNvPr id="0" name=""/>
        <dsp:cNvSpPr/>
      </dsp:nvSpPr>
      <dsp:spPr>
        <a:xfrm rot="16200000">
          <a:off x="1314450" y="-1358716"/>
          <a:ext cx="2700000" cy="5328900"/>
        </a:xfrm>
        <a:prstGeom prst="round1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 использовать информационные технологии в области медицины</a:t>
          </a:r>
        </a:p>
      </dsp:txBody>
      <dsp:txXfrm rot="5400000">
        <a:off x="0" y="-44266"/>
        <a:ext cx="5328900" cy="2025000"/>
      </dsp:txXfrm>
    </dsp:sp>
    <dsp:sp modelId="{70C18505-C337-4677-A392-66429AE8CF0E}">
      <dsp:nvSpPr>
        <dsp:cNvPr id="0" name=""/>
        <dsp:cNvSpPr/>
      </dsp:nvSpPr>
      <dsp:spPr>
        <a:xfrm>
          <a:off x="5328900" y="-44266"/>
          <a:ext cx="5328900" cy="2700000"/>
        </a:xfrm>
        <a:prstGeom prst="round1Rect">
          <a:avLst/>
        </a:prstGeom>
        <a:solidFill>
          <a:schemeClr val="bg1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Уметь  свободно, доступно и убедительно  коммуницировать  в вербальной и невербальной форме на трех языках для решения задач профессиональной деятельности.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Применять  средства физической культуры, спорта и здорового образа жизни.</a:t>
          </a:r>
        </a:p>
      </dsp:txBody>
      <dsp:txXfrm>
        <a:off x="5328900" y="-44266"/>
        <a:ext cx="5328900" cy="2025000"/>
      </dsp:txXfrm>
    </dsp:sp>
    <dsp:sp modelId="{21CA4296-9DFC-428F-8FD5-2B14B7939C3B}">
      <dsp:nvSpPr>
        <dsp:cNvPr id="0" name=""/>
        <dsp:cNvSpPr/>
      </dsp:nvSpPr>
      <dsp:spPr>
        <a:xfrm rot="10800000">
          <a:off x="13801" y="2637076"/>
          <a:ext cx="5328900" cy="2700000"/>
        </a:xfrm>
        <a:prstGeom prst="round1Rect">
          <a:avLst/>
        </a:pr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знания  социологических,  политологических,  культурологических и психологических дисциплин для формирования мировоззренческой позиции</a:t>
          </a:r>
        </a:p>
      </dsp:txBody>
      <dsp:txXfrm rot="10800000">
        <a:off x="13801" y="3312076"/>
        <a:ext cx="5328900" cy="2025000"/>
      </dsp:txXfrm>
    </dsp:sp>
    <dsp:sp modelId="{4C111585-9761-491F-A623-7718F5E5D194}">
      <dsp:nvSpPr>
        <dsp:cNvPr id="0" name=""/>
        <dsp:cNvSpPr/>
      </dsp:nvSpPr>
      <dsp:spPr>
        <a:xfrm rot="5400000">
          <a:off x="6554817" y="1252750"/>
          <a:ext cx="2877065" cy="5328900"/>
        </a:xfrm>
        <a:prstGeom prst="round1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Анализировать социально-значимые, политические и экономические процессы  проблемы и процессы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28900" y="3197933"/>
        <a:ext cx="5328900" cy="2157799"/>
      </dsp:txXfrm>
    </dsp:sp>
    <dsp:sp modelId="{8B264F7D-0FE1-44A1-B46F-D963D64F1D94}">
      <dsp:nvSpPr>
        <dsp:cNvPr id="0" name=""/>
        <dsp:cNvSpPr/>
      </dsp:nvSpPr>
      <dsp:spPr>
        <a:xfrm>
          <a:off x="3919800" y="2036063"/>
          <a:ext cx="3096623" cy="1172947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68EC6"/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Общеобразовательный компонент   </a:t>
          </a:r>
        </a:p>
      </dsp:txBody>
      <dsp:txXfrm>
        <a:off x="3977059" y="2093322"/>
        <a:ext cx="2982105" cy="1058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A3B7C-1080-4CCB-BACE-07C364EFD885}">
      <dsp:nvSpPr>
        <dsp:cNvPr id="0" name=""/>
        <dsp:cNvSpPr/>
      </dsp:nvSpPr>
      <dsp:spPr>
        <a:xfrm rot="16200000">
          <a:off x="1430996" y="-1420869"/>
          <a:ext cx="2650507" cy="5512500"/>
        </a:xfrm>
        <a:prstGeom prst="round1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Анализировать закономерности строения и функционирования организма в целом, а также отдельных органов и систем человека </a:t>
          </a:r>
          <a:r>
            <a:rPr lang="ru-RU" sz="2000" b="1" u="sng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норме</a:t>
          </a:r>
        </a:p>
      </dsp:txBody>
      <dsp:txXfrm rot="5400000">
        <a:off x="-1" y="10127"/>
        <a:ext cx="5512500" cy="1987880"/>
      </dsp:txXfrm>
    </dsp:sp>
    <dsp:sp modelId="{546232C2-18CD-4968-BA3D-04145071181D}">
      <dsp:nvSpPr>
        <dsp:cNvPr id="0" name=""/>
        <dsp:cNvSpPr/>
      </dsp:nvSpPr>
      <dsp:spPr>
        <a:xfrm>
          <a:off x="5512500" y="10126"/>
          <a:ext cx="5512500" cy="2610000"/>
        </a:xfrm>
        <a:prstGeom prst="round1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Применять научные принципы и знание доказательной медицины к медицинской практике и исследованиям</a:t>
          </a:r>
        </a:p>
      </dsp:txBody>
      <dsp:txXfrm>
        <a:off x="5512500" y="10126"/>
        <a:ext cx="5512500" cy="1957500"/>
      </dsp:txXfrm>
    </dsp:sp>
    <dsp:sp modelId="{39DBF325-86CE-42B4-8700-BE32847C8935}">
      <dsp:nvSpPr>
        <dsp:cNvPr id="0" name=""/>
        <dsp:cNvSpPr/>
      </dsp:nvSpPr>
      <dsp:spPr>
        <a:xfrm rot="10800000">
          <a:off x="0" y="2620126"/>
          <a:ext cx="5512500" cy="2610000"/>
        </a:xfrm>
        <a:prstGeom prst="round1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Анализировать морфо-функциональные особенности организма человека в целом, а также отдельных органов и систем </a:t>
          </a:r>
          <a:br>
            <a:rPr lang="ru-RU" sz="2000" b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u="sng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патологии</a:t>
          </a:r>
        </a:p>
      </dsp:txBody>
      <dsp:txXfrm rot="10800000">
        <a:off x="0" y="3272626"/>
        <a:ext cx="5512500" cy="1957500"/>
      </dsp:txXfrm>
    </dsp:sp>
    <dsp:sp modelId="{28658003-B685-47D3-967D-83D42263D279}">
      <dsp:nvSpPr>
        <dsp:cNvPr id="0" name=""/>
        <dsp:cNvSpPr/>
      </dsp:nvSpPr>
      <dsp:spPr>
        <a:xfrm rot="5400000">
          <a:off x="6963750" y="1168876"/>
          <a:ext cx="2610000" cy="5512500"/>
        </a:xfrm>
        <a:prstGeom prst="round1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 общаться с пациентами и их родственниками, коллегами, работать в команде</a:t>
          </a:r>
        </a:p>
      </dsp:txBody>
      <dsp:txXfrm rot="-5400000">
        <a:off x="5512500" y="3272626"/>
        <a:ext cx="5512500" cy="1957500"/>
      </dsp:txXfrm>
    </dsp:sp>
    <dsp:sp modelId="{77A52CFD-CB85-4650-87DA-C995BBD9F68D}">
      <dsp:nvSpPr>
        <dsp:cNvPr id="0" name=""/>
        <dsp:cNvSpPr/>
      </dsp:nvSpPr>
      <dsp:spPr>
        <a:xfrm>
          <a:off x="3858750" y="1957500"/>
          <a:ext cx="3307500" cy="13050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68EC6"/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Базовый компонент  </a:t>
          </a:r>
        </a:p>
      </dsp:txBody>
      <dsp:txXfrm>
        <a:off x="3922455" y="2021205"/>
        <a:ext cx="3180090" cy="1177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5F785-FDC9-4B1C-A86D-5A78BC281929}">
      <dsp:nvSpPr>
        <dsp:cNvPr id="0" name=""/>
        <dsp:cNvSpPr/>
      </dsp:nvSpPr>
      <dsp:spPr>
        <a:xfrm rot="16200000">
          <a:off x="1460119" y="-1460119"/>
          <a:ext cx="2700000" cy="5620238"/>
        </a:xfrm>
        <a:prstGeom prst="round1Rect">
          <a:avLst/>
        </a:prstGeom>
        <a:gradFill flip="none"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2000">
              <a:schemeClr val="accent5">
                <a:lumMod val="75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path path="circle">
            <a:fillToRect l="50000" t="50000" r="50000" b="50000"/>
          </a:path>
          <a:tileRect/>
        </a:gradFill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Проводить профилактические и реабилитационные мероприятия среди населения  </a:t>
          </a:r>
        </a:p>
      </dsp:txBody>
      <dsp:txXfrm rot="5400000">
        <a:off x="0" y="0"/>
        <a:ext cx="5620238" cy="2025000"/>
      </dsp:txXfrm>
    </dsp:sp>
    <dsp:sp modelId="{ED2176F6-A16D-40DA-A60A-E861EF742EEC}">
      <dsp:nvSpPr>
        <dsp:cNvPr id="0" name=""/>
        <dsp:cNvSpPr/>
      </dsp:nvSpPr>
      <dsp:spPr>
        <a:xfrm>
          <a:off x="5620238" y="0"/>
          <a:ext cx="5620238" cy="2700000"/>
        </a:xfrm>
        <a:prstGeom prst="round1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Оказывать экстренную медицинскую помощь, включая оказание первой помощи и реанимацию</a:t>
          </a:r>
        </a:p>
      </dsp:txBody>
      <dsp:txXfrm>
        <a:off x="5620238" y="0"/>
        <a:ext cx="5620238" cy="2025000"/>
      </dsp:txXfrm>
    </dsp:sp>
    <dsp:sp modelId="{B45119CE-926C-4D12-8697-E30692942C33}">
      <dsp:nvSpPr>
        <dsp:cNvPr id="0" name=""/>
        <dsp:cNvSpPr/>
      </dsp:nvSpPr>
      <dsp:spPr>
        <a:xfrm rot="10800000">
          <a:off x="13769" y="2682801"/>
          <a:ext cx="5620238" cy="2700000"/>
        </a:xfrm>
        <a:prstGeom prst="round1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000" b="1" kern="12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Консультировать пациентов</a:t>
          </a:r>
          <a:r>
            <a:rPr lang="ru-RU" sz="2000" b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x-none" sz="2000" b="1" kern="12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собрать анамнез, провести осмотр</a:t>
          </a:r>
          <a:r>
            <a:rPr lang="ru-RU" sz="2000" b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оценить клинический разбор, провести дифференциальную диагностику, составить  план лечения</a:t>
          </a:r>
        </a:p>
      </dsp:txBody>
      <dsp:txXfrm rot="10800000">
        <a:off x="13769" y="3357801"/>
        <a:ext cx="5620238" cy="2025000"/>
      </dsp:txXfrm>
    </dsp:sp>
    <dsp:sp modelId="{424115C2-0065-4933-865F-A3B645BFE072}">
      <dsp:nvSpPr>
        <dsp:cNvPr id="0" name=""/>
        <dsp:cNvSpPr/>
      </dsp:nvSpPr>
      <dsp:spPr>
        <a:xfrm rot="5400000">
          <a:off x="7080357" y="1239881"/>
          <a:ext cx="2700000" cy="5620238"/>
        </a:xfrm>
        <a:prstGeom prst="round1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Соответствовать профессиональному стандарту и сертификации для практики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Совершенствовать и развивать  полученные знания и навыки на протяжении всей профессиональной деятельности для непрерывного развития</a:t>
          </a:r>
        </a:p>
      </dsp:txBody>
      <dsp:txXfrm rot="-5400000">
        <a:off x="5620238" y="3375000"/>
        <a:ext cx="5620238" cy="2025000"/>
      </dsp:txXfrm>
    </dsp:sp>
    <dsp:sp modelId="{F449197B-822A-4A88-8C39-9E3ABC5A7AC6}">
      <dsp:nvSpPr>
        <dsp:cNvPr id="0" name=""/>
        <dsp:cNvSpPr/>
      </dsp:nvSpPr>
      <dsp:spPr>
        <a:xfrm>
          <a:off x="3934166" y="2025000"/>
          <a:ext cx="3372142" cy="1350000"/>
        </a:xfrm>
        <a:prstGeom prst="roundRect">
          <a:avLst/>
        </a:prstGeom>
        <a:solidFill>
          <a:schemeClr val="bg1"/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>
          <a:glow rad="1397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Профессиональный компонент </a:t>
          </a:r>
        </a:p>
      </dsp:txBody>
      <dsp:txXfrm>
        <a:off x="4000068" y="2090902"/>
        <a:ext cx="3240338" cy="1218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DDFB9-E230-48F7-AD6F-A54541C806FA}">
      <dsp:nvSpPr>
        <dsp:cNvPr id="0" name=""/>
        <dsp:cNvSpPr/>
      </dsp:nvSpPr>
      <dsp:spPr>
        <a:xfrm rot="5400000">
          <a:off x="2457584" y="260180"/>
          <a:ext cx="1355510" cy="18395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НАУЧНО-ОРИЕНТИРОВАННОЕ ОБУЧЕНИЕ</a:t>
          </a:r>
        </a:p>
      </dsp:txBody>
      <dsp:txXfrm rot="-5400000">
        <a:off x="2522148" y="728129"/>
        <a:ext cx="1226382" cy="903674"/>
      </dsp:txXfrm>
    </dsp:sp>
    <dsp:sp modelId="{419DA9F5-F358-4A97-9C22-9D1E2BC14CD9}">
      <dsp:nvSpPr>
        <dsp:cNvPr id="0" name=""/>
        <dsp:cNvSpPr/>
      </dsp:nvSpPr>
      <dsp:spPr>
        <a:xfrm>
          <a:off x="3937357" y="876162"/>
          <a:ext cx="1767705" cy="950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3CDC3-164D-4DAB-A67E-99760BAF4F6E}">
      <dsp:nvSpPr>
        <dsp:cNvPr id="0" name=""/>
        <dsp:cNvSpPr/>
      </dsp:nvSpPr>
      <dsp:spPr>
        <a:xfrm rot="5400000">
          <a:off x="299727" y="219766"/>
          <a:ext cx="1469714" cy="19517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КЛИНИЧЕСКИЕ И КОММУНИКАТИВНЫЕ НАВЫКИ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симуляционное</a:t>
          </a:r>
          <a:r>
            <a:rPr lang="ru-RU" sz="105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обучение, практика в клинике</a:t>
          </a:r>
        </a:p>
      </dsp:txBody>
      <dsp:txXfrm rot="-5400000">
        <a:off x="384007" y="705727"/>
        <a:ext cx="1301154" cy="979810"/>
      </dsp:txXfrm>
    </dsp:sp>
    <dsp:sp modelId="{CFA8B006-9ECF-40A4-9082-3BD3853EDF4A}">
      <dsp:nvSpPr>
        <dsp:cNvPr id="0" name=""/>
        <dsp:cNvSpPr/>
      </dsp:nvSpPr>
      <dsp:spPr>
        <a:xfrm rot="5400000">
          <a:off x="1334431" y="1410120"/>
          <a:ext cx="1540945" cy="206087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/>
            <a:t>ПРОБЛЕМНО-ОРИЕНТИРОВАННОЕ ОБУЧЕНИЕ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/>
            <a:t>на основе клинических случаев виртуальных пациентов</a:t>
          </a:r>
        </a:p>
      </dsp:txBody>
      <dsp:txXfrm rot="-5400000">
        <a:off x="1417946" y="1926908"/>
        <a:ext cx="1373915" cy="1027297"/>
      </dsp:txXfrm>
    </dsp:sp>
    <dsp:sp modelId="{58B92ABD-8026-423A-8ADA-21B36CFF47FA}">
      <dsp:nvSpPr>
        <dsp:cNvPr id="0" name=""/>
        <dsp:cNvSpPr/>
      </dsp:nvSpPr>
      <dsp:spPr>
        <a:xfrm>
          <a:off x="2787" y="2163506"/>
          <a:ext cx="1710682" cy="950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53676-3F4A-48F3-ABD0-C7E76AB0CD54}">
      <dsp:nvSpPr>
        <dsp:cNvPr id="0" name=""/>
        <dsp:cNvSpPr/>
      </dsp:nvSpPr>
      <dsp:spPr>
        <a:xfrm rot="5400000">
          <a:off x="3340823" y="1523405"/>
          <a:ext cx="1576679" cy="1823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ПРОФЕССИОНАЛИЗМ</a:t>
          </a:r>
        </a:p>
      </dsp:txBody>
      <dsp:txXfrm rot="-5400000">
        <a:off x="3521287" y="1909659"/>
        <a:ext cx="1215752" cy="10511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9A625-E89B-4113-BC99-5A28D7B29279}">
      <dsp:nvSpPr>
        <dsp:cNvPr id="0" name=""/>
        <dsp:cNvSpPr/>
      </dsp:nvSpPr>
      <dsp:spPr>
        <a:xfrm>
          <a:off x="428" y="302168"/>
          <a:ext cx="1671020" cy="1002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ЗДОРОВЬЕ ДЕТЕЙ</a:t>
          </a:r>
        </a:p>
      </dsp:txBody>
      <dsp:txXfrm>
        <a:off x="428" y="302168"/>
        <a:ext cx="1671020" cy="1002612"/>
      </dsp:txXfrm>
    </dsp:sp>
    <dsp:sp modelId="{E78F8140-E653-441D-AF7F-D735ABA1AD80}">
      <dsp:nvSpPr>
        <dsp:cNvPr id="0" name=""/>
        <dsp:cNvSpPr/>
      </dsp:nvSpPr>
      <dsp:spPr>
        <a:xfrm>
          <a:off x="1838551" y="302168"/>
          <a:ext cx="1671020" cy="10026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ЗДОРОВЬЕ ВЗРОСЛЫХ</a:t>
          </a:r>
        </a:p>
      </dsp:txBody>
      <dsp:txXfrm>
        <a:off x="1838551" y="302168"/>
        <a:ext cx="1671020" cy="1002612"/>
      </dsp:txXfrm>
    </dsp:sp>
    <dsp:sp modelId="{4F6612C7-AD69-484C-B0B3-7CFBD7779FBB}">
      <dsp:nvSpPr>
        <dsp:cNvPr id="0" name=""/>
        <dsp:cNvSpPr/>
      </dsp:nvSpPr>
      <dsp:spPr>
        <a:xfrm>
          <a:off x="428" y="1471882"/>
          <a:ext cx="1671020" cy="10026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ЗДОРОВЬЕ ЖЕНЩИН</a:t>
          </a:r>
        </a:p>
      </dsp:txBody>
      <dsp:txXfrm>
        <a:off x="428" y="1471882"/>
        <a:ext cx="1671020" cy="1002612"/>
      </dsp:txXfrm>
    </dsp:sp>
    <dsp:sp modelId="{5CEC10FA-150D-46D2-B1FE-776BE0C92BF9}">
      <dsp:nvSpPr>
        <dsp:cNvPr id="0" name=""/>
        <dsp:cNvSpPr/>
      </dsp:nvSpPr>
      <dsp:spPr>
        <a:xfrm>
          <a:off x="1838551" y="1471882"/>
          <a:ext cx="1671020" cy="10026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ХИРУРГИЧЕСКИЕ СОСТОЯНИЯ И ВМЕШАТЕЛЬСТВА</a:t>
          </a:r>
        </a:p>
      </dsp:txBody>
      <dsp:txXfrm>
        <a:off x="1838551" y="1471882"/>
        <a:ext cx="1671020" cy="10026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14604-0F80-4F02-9B24-E9D64BF14EE7}">
      <dsp:nvSpPr>
        <dsp:cNvPr id="0" name=""/>
        <dsp:cNvSpPr/>
      </dsp:nvSpPr>
      <dsp:spPr>
        <a:xfrm>
          <a:off x="1374652" y="536906"/>
          <a:ext cx="4263062" cy="4263062"/>
        </a:xfrm>
        <a:prstGeom prst="blockArc">
          <a:avLst>
            <a:gd name="adj1" fmla="val 13150874"/>
            <a:gd name="adj2" fmla="val 16222960"/>
            <a:gd name="adj3" fmla="val 390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7137E4-FCF9-407F-B7BE-047B55AD46E3}">
      <dsp:nvSpPr>
        <dsp:cNvPr id="0" name=""/>
        <dsp:cNvSpPr/>
      </dsp:nvSpPr>
      <dsp:spPr>
        <a:xfrm>
          <a:off x="1388618" y="519583"/>
          <a:ext cx="4263062" cy="4263062"/>
        </a:xfrm>
        <a:prstGeom prst="blockArc">
          <a:avLst>
            <a:gd name="adj1" fmla="val 10028573"/>
            <a:gd name="adj2" fmla="val 13114273"/>
            <a:gd name="adj3" fmla="val 390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374959-2380-48A7-AAFD-CBF72A7EEC5B}">
      <dsp:nvSpPr>
        <dsp:cNvPr id="0" name=""/>
        <dsp:cNvSpPr/>
      </dsp:nvSpPr>
      <dsp:spPr>
        <a:xfrm>
          <a:off x="1392965" y="539056"/>
          <a:ext cx="4263062" cy="4263062"/>
        </a:xfrm>
        <a:prstGeom prst="blockArc">
          <a:avLst>
            <a:gd name="adj1" fmla="val 6950811"/>
            <a:gd name="adj2" fmla="val 10061393"/>
            <a:gd name="adj3" fmla="val 390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ACC4FA-4F31-4C54-AF69-EFDCBB096ED7}">
      <dsp:nvSpPr>
        <dsp:cNvPr id="0" name=""/>
        <dsp:cNvSpPr/>
      </dsp:nvSpPr>
      <dsp:spPr>
        <a:xfrm>
          <a:off x="1388611" y="536953"/>
          <a:ext cx="4263062" cy="4263062"/>
        </a:xfrm>
        <a:prstGeom prst="blockArc">
          <a:avLst>
            <a:gd name="adj1" fmla="val 3857143"/>
            <a:gd name="adj2" fmla="val 6942857"/>
            <a:gd name="adj3" fmla="val 390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3F0674-9136-4416-8774-D14228E829D5}">
      <dsp:nvSpPr>
        <dsp:cNvPr id="0" name=""/>
        <dsp:cNvSpPr/>
      </dsp:nvSpPr>
      <dsp:spPr>
        <a:xfrm>
          <a:off x="1388611" y="536953"/>
          <a:ext cx="4263062" cy="4263062"/>
        </a:xfrm>
        <a:prstGeom prst="blockArc">
          <a:avLst>
            <a:gd name="adj1" fmla="val 771429"/>
            <a:gd name="adj2" fmla="val 3857143"/>
            <a:gd name="adj3" fmla="val 390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A89F9-EB4F-4895-AF92-0CB6A1E928C6}">
      <dsp:nvSpPr>
        <dsp:cNvPr id="0" name=""/>
        <dsp:cNvSpPr/>
      </dsp:nvSpPr>
      <dsp:spPr>
        <a:xfrm>
          <a:off x="1391729" y="523494"/>
          <a:ext cx="4263062" cy="4263062"/>
        </a:xfrm>
        <a:prstGeom prst="blockArc">
          <a:avLst>
            <a:gd name="adj1" fmla="val 19277492"/>
            <a:gd name="adj2" fmla="val 794154"/>
            <a:gd name="adj3" fmla="val 390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A7A3D0-3F34-42D3-8A76-6E119012940C}">
      <dsp:nvSpPr>
        <dsp:cNvPr id="0" name=""/>
        <dsp:cNvSpPr/>
      </dsp:nvSpPr>
      <dsp:spPr>
        <a:xfrm>
          <a:off x="1402569" y="536906"/>
          <a:ext cx="4263062" cy="4263062"/>
        </a:xfrm>
        <a:prstGeom prst="blockArc">
          <a:avLst>
            <a:gd name="adj1" fmla="val 16177040"/>
            <a:gd name="adj2" fmla="val 19249126"/>
            <a:gd name="adj3" fmla="val 390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0BF827-491D-46F8-9CC6-636F0A137555}">
      <dsp:nvSpPr>
        <dsp:cNvPr id="0" name=""/>
        <dsp:cNvSpPr/>
      </dsp:nvSpPr>
      <dsp:spPr>
        <a:xfrm>
          <a:off x="2695109" y="1843451"/>
          <a:ext cx="1650066" cy="16500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Методы обучения</a:t>
          </a:r>
          <a:endParaRPr lang="ru-RU" sz="2100" kern="1200" dirty="0"/>
        </a:p>
      </dsp:txBody>
      <dsp:txXfrm>
        <a:off x="2936756" y="2085098"/>
        <a:ext cx="1166772" cy="1166772"/>
      </dsp:txXfrm>
    </dsp:sp>
    <dsp:sp modelId="{AB5717FF-A936-4007-A4CE-31CCE8A84DAB}">
      <dsp:nvSpPr>
        <dsp:cNvPr id="0" name=""/>
        <dsp:cNvSpPr/>
      </dsp:nvSpPr>
      <dsp:spPr>
        <a:xfrm>
          <a:off x="2711488" y="-181607"/>
          <a:ext cx="1617308" cy="15202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TBL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Обучение в команде</a:t>
          </a:r>
          <a:endParaRPr lang="ru-RU" sz="1200" kern="1200" dirty="0"/>
        </a:p>
      </dsp:txBody>
      <dsp:txXfrm>
        <a:off x="2948337" y="41033"/>
        <a:ext cx="1143610" cy="1075004"/>
      </dsp:txXfrm>
    </dsp:sp>
    <dsp:sp modelId="{0EB43B48-C1B3-42A7-9EEC-C68272014963}">
      <dsp:nvSpPr>
        <dsp:cNvPr id="0" name=""/>
        <dsp:cNvSpPr/>
      </dsp:nvSpPr>
      <dsp:spPr>
        <a:xfrm>
          <a:off x="4345474" y="587916"/>
          <a:ext cx="1617308" cy="152028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CBL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Обучение на основе клинических случаев</a:t>
          </a:r>
          <a:endParaRPr lang="ru-RU" sz="1100" kern="1200" dirty="0"/>
        </a:p>
      </dsp:txBody>
      <dsp:txXfrm>
        <a:off x="4582323" y="810556"/>
        <a:ext cx="1143610" cy="1075004"/>
      </dsp:txXfrm>
    </dsp:sp>
    <dsp:sp modelId="{35AF2291-27EE-4FB4-B1B9-678B8A5B4974}">
      <dsp:nvSpPr>
        <dsp:cNvPr id="0" name=""/>
        <dsp:cNvSpPr/>
      </dsp:nvSpPr>
      <dsp:spPr>
        <a:xfrm>
          <a:off x="4749038" y="2373400"/>
          <a:ext cx="1617308" cy="152028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Flipped classroom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Перевернутый класс</a:t>
          </a:r>
          <a:endParaRPr lang="ru-RU" sz="1100" kern="1200" dirty="0"/>
        </a:p>
      </dsp:txBody>
      <dsp:txXfrm>
        <a:off x="4985887" y="2596040"/>
        <a:ext cx="1143610" cy="1075004"/>
      </dsp:txXfrm>
    </dsp:sp>
    <dsp:sp modelId="{61125479-B03C-4BE0-99D5-C21B73535127}">
      <dsp:nvSpPr>
        <dsp:cNvPr id="0" name=""/>
        <dsp:cNvSpPr/>
      </dsp:nvSpPr>
      <dsp:spPr>
        <a:xfrm>
          <a:off x="3618283" y="3791322"/>
          <a:ext cx="1617308" cy="152028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Стандартизированный пациент/ </a:t>
          </a:r>
          <a:r>
            <a:rPr lang="en-US" sz="1100" b="1" kern="1200"/>
            <a:t>Virtual Patient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Виртуальный пациент (</a:t>
          </a:r>
          <a:r>
            <a:rPr lang="en-US" sz="1100" kern="1200"/>
            <a:t>OpenLab, BodyInteract,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Botkin</a:t>
          </a:r>
          <a:r>
            <a:rPr lang="ru-RU" sz="1100" kern="1200"/>
            <a:t>)</a:t>
          </a:r>
          <a:endParaRPr lang="ru-RU" sz="1100" kern="1200" dirty="0"/>
        </a:p>
      </dsp:txBody>
      <dsp:txXfrm>
        <a:off x="3855132" y="4013962"/>
        <a:ext cx="1143610" cy="1075004"/>
      </dsp:txXfrm>
    </dsp:sp>
    <dsp:sp modelId="{D97A7953-3F5E-4821-BBD3-671B25F6927B}">
      <dsp:nvSpPr>
        <dsp:cNvPr id="0" name=""/>
        <dsp:cNvSpPr/>
      </dsp:nvSpPr>
      <dsp:spPr>
        <a:xfrm>
          <a:off x="1804693" y="3791322"/>
          <a:ext cx="1617308" cy="152028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RBL</a:t>
          </a:r>
          <a:r>
            <a:rPr lang="ru-RU" sz="2400" b="1" kern="120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Обучение на основе исследований</a:t>
          </a:r>
          <a:endParaRPr lang="ru-RU" sz="1100" kern="1200" dirty="0"/>
        </a:p>
      </dsp:txBody>
      <dsp:txXfrm>
        <a:off x="2041542" y="4013962"/>
        <a:ext cx="1143610" cy="1075004"/>
      </dsp:txXfrm>
    </dsp:sp>
    <dsp:sp modelId="{61D28BF2-25DC-47A4-B96C-EBB84BB62C5A}">
      <dsp:nvSpPr>
        <dsp:cNvPr id="0" name=""/>
        <dsp:cNvSpPr/>
      </dsp:nvSpPr>
      <dsp:spPr>
        <a:xfrm>
          <a:off x="673945" y="2356029"/>
          <a:ext cx="1617308" cy="15202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PBL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Проблемно-ориентированное обучение</a:t>
          </a:r>
          <a:endParaRPr lang="ru-RU" sz="1100" kern="1200" dirty="0"/>
        </a:p>
      </dsp:txBody>
      <dsp:txXfrm>
        <a:off x="910794" y="2578669"/>
        <a:ext cx="1143610" cy="1075004"/>
      </dsp:txXfrm>
    </dsp:sp>
    <dsp:sp modelId="{57F73B30-475B-46A1-8006-2D9DE52C2221}">
      <dsp:nvSpPr>
        <dsp:cNvPr id="0" name=""/>
        <dsp:cNvSpPr/>
      </dsp:nvSpPr>
      <dsp:spPr>
        <a:xfrm>
          <a:off x="1077502" y="587916"/>
          <a:ext cx="1617308" cy="152028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PrBL</a:t>
          </a:r>
          <a:endParaRPr lang="en-US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Обучение, основанное на проектах</a:t>
          </a:r>
        </a:p>
      </dsp:txBody>
      <dsp:txXfrm>
        <a:off x="1314351" y="810556"/>
        <a:ext cx="1143610" cy="10750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B21E2-617E-444B-BA26-AA32AD0E8C98}">
      <dsp:nvSpPr>
        <dsp:cNvPr id="0" name=""/>
        <dsp:cNvSpPr/>
      </dsp:nvSpPr>
      <dsp:spPr>
        <a:xfrm>
          <a:off x="0" y="74934"/>
          <a:ext cx="8009999" cy="6479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665" tIns="167290" rIns="62166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Основы научного мышления: статистический анализ в медицине, методы социального исследования </a:t>
          </a:r>
        </a:p>
      </dsp:txBody>
      <dsp:txXfrm>
        <a:off x="0" y="74934"/>
        <a:ext cx="8009999" cy="647946"/>
      </dsp:txXfrm>
    </dsp:sp>
    <dsp:sp modelId="{E89B1A2B-2373-452C-969F-5125E723C43E}">
      <dsp:nvSpPr>
        <dsp:cNvPr id="0" name=""/>
        <dsp:cNvSpPr/>
      </dsp:nvSpPr>
      <dsp:spPr>
        <a:xfrm>
          <a:off x="400499" y="2646"/>
          <a:ext cx="5606999" cy="1445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931" tIns="0" rIns="2119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КУРС- 4 кредита </a:t>
          </a:r>
        </a:p>
      </dsp:txBody>
      <dsp:txXfrm>
        <a:off x="407557" y="9704"/>
        <a:ext cx="5592883" cy="130459"/>
      </dsp:txXfrm>
    </dsp:sp>
    <dsp:sp modelId="{748D78FF-CC01-4C1B-9192-FACC3392403D}">
      <dsp:nvSpPr>
        <dsp:cNvPr id="0" name=""/>
        <dsp:cNvSpPr/>
      </dsp:nvSpPr>
      <dsp:spPr>
        <a:xfrm>
          <a:off x="0" y="821615"/>
          <a:ext cx="8009999" cy="7250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665" tIns="167290" rIns="62166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Основы доказательной медицины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Научный компонент в рамках дисциплин (2 кредита) </a:t>
          </a:r>
        </a:p>
      </dsp:txBody>
      <dsp:txXfrm>
        <a:off x="0" y="821615"/>
        <a:ext cx="8009999" cy="725083"/>
      </dsp:txXfrm>
    </dsp:sp>
    <dsp:sp modelId="{2FCFACC8-D329-416D-A968-B8469EEC4572}">
      <dsp:nvSpPr>
        <dsp:cNvPr id="0" name=""/>
        <dsp:cNvSpPr/>
      </dsp:nvSpPr>
      <dsp:spPr>
        <a:xfrm>
          <a:off x="400499" y="749327"/>
          <a:ext cx="5606999" cy="1445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931" tIns="0" rIns="2119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КУРС – 5 кредитов </a:t>
          </a:r>
        </a:p>
      </dsp:txBody>
      <dsp:txXfrm>
        <a:off x="407557" y="756385"/>
        <a:ext cx="5592883" cy="130459"/>
      </dsp:txXfrm>
    </dsp:sp>
    <dsp:sp modelId="{5000AA1C-5070-47DF-903C-FAAE4CD50B70}">
      <dsp:nvSpPr>
        <dsp:cNvPr id="0" name=""/>
        <dsp:cNvSpPr/>
      </dsp:nvSpPr>
      <dsp:spPr>
        <a:xfrm>
          <a:off x="0" y="1645433"/>
          <a:ext cx="8009999" cy="9410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665" tIns="167290" rIns="62166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научного мышления: наука и общество, методология научного исследования.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Научный компонент в рамках дисциплин (4 кредита)</a:t>
          </a:r>
        </a:p>
      </dsp:txBody>
      <dsp:txXfrm>
        <a:off x="0" y="1645433"/>
        <a:ext cx="8009999" cy="941065"/>
      </dsp:txXfrm>
    </dsp:sp>
    <dsp:sp modelId="{B393AFFE-21EE-48DD-A05C-926C88B0E587}">
      <dsp:nvSpPr>
        <dsp:cNvPr id="0" name=""/>
        <dsp:cNvSpPr/>
      </dsp:nvSpPr>
      <dsp:spPr>
        <a:xfrm>
          <a:off x="400499" y="1573145"/>
          <a:ext cx="5606999" cy="1445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931" tIns="0" rIns="2119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КУРС – 9 кредитов 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557" y="1580203"/>
        <a:ext cx="5592883" cy="130459"/>
      </dsp:txXfrm>
    </dsp:sp>
    <dsp:sp modelId="{3F37BD18-EA4D-42AB-8B53-A8991B7A4D3A}">
      <dsp:nvSpPr>
        <dsp:cNvPr id="0" name=""/>
        <dsp:cNvSpPr/>
      </dsp:nvSpPr>
      <dsp:spPr>
        <a:xfrm>
          <a:off x="0" y="2685233"/>
          <a:ext cx="8009999" cy="1172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665" tIns="167290" rIns="62166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Профессиональные навыки менеджера здравоохранения: психология управления, профессиональный иностранный язык, менеджмент.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Научный компонент в рамках дисциплин (5 кредитов)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85233"/>
        <a:ext cx="8009999" cy="1172474"/>
      </dsp:txXfrm>
    </dsp:sp>
    <dsp:sp modelId="{A7918FB0-C751-48E3-960E-2CCDFC58ACDC}">
      <dsp:nvSpPr>
        <dsp:cNvPr id="0" name=""/>
        <dsp:cNvSpPr/>
      </dsp:nvSpPr>
      <dsp:spPr>
        <a:xfrm>
          <a:off x="400499" y="2612945"/>
          <a:ext cx="5606999" cy="1445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931" tIns="0" rIns="2119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КУРС- 11 кредитов </a:t>
          </a:r>
        </a:p>
      </dsp:txBody>
      <dsp:txXfrm>
        <a:off x="407557" y="2620003"/>
        <a:ext cx="5592883" cy="130459"/>
      </dsp:txXfrm>
    </dsp:sp>
    <dsp:sp modelId="{74644D29-CEC2-4B87-9C72-C5EA27D67689}">
      <dsp:nvSpPr>
        <dsp:cNvPr id="0" name=""/>
        <dsp:cNvSpPr/>
      </dsp:nvSpPr>
      <dsp:spPr>
        <a:xfrm>
          <a:off x="0" y="3956443"/>
          <a:ext cx="8009999" cy="7250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665" tIns="167290" rIns="62166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Магистерский проект 1 и 2 в рамках всего модуля ОВП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Экспериментально-исследовательская работа (7 кредитов) </a:t>
          </a:r>
        </a:p>
      </dsp:txBody>
      <dsp:txXfrm>
        <a:off x="0" y="3956443"/>
        <a:ext cx="8009999" cy="725083"/>
      </dsp:txXfrm>
    </dsp:sp>
    <dsp:sp modelId="{89C44518-47D6-4291-B989-735EEC6F2596}">
      <dsp:nvSpPr>
        <dsp:cNvPr id="0" name=""/>
        <dsp:cNvSpPr/>
      </dsp:nvSpPr>
      <dsp:spPr>
        <a:xfrm>
          <a:off x="400499" y="3884155"/>
          <a:ext cx="5606999" cy="1445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931" tIns="0" rIns="2119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КУРС – 13 кредитов</a:t>
          </a:r>
        </a:p>
      </dsp:txBody>
      <dsp:txXfrm>
        <a:off x="407557" y="3891213"/>
        <a:ext cx="5592883" cy="130459"/>
      </dsp:txXfrm>
    </dsp:sp>
    <dsp:sp modelId="{24B5383B-4915-49A8-8075-1441734222E0}">
      <dsp:nvSpPr>
        <dsp:cNvPr id="0" name=""/>
        <dsp:cNvSpPr/>
      </dsp:nvSpPr>
      <dsp:spPr>
        <a:xfrm>
          <a:off x="0" y="4780261"/>
          <a:ext cx="8009999" cy="6170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665" tIns="167290" rIns="62166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Экспериментально-исследовательская работа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кредитов), написание и защита магистерского проекта (8 кредитов)</a:t>
          </a:r>
        </a:p>
      </dsp:txBody>
      <dsp:txXfrm>
        <a:off x="0" y="4780261"/>
        <a:ext cx="8009999" cy="617092"/>
      </dsp:txXfrm>
    </dsp:sp>
    <dsp:sp modelId="{4BE90838-8A10-4FF6-83B9-4383F2022963}">
      <dsp:nvSpPr>
        <dsp:cNvPr id="0" name=""/>
        <dsp:cNvSpPr/>
      </dsp:nvSpPr>
      <dsp:spPr>
        <a:xfrm>
          <a:off x="378961" y="4722029"/>
          <a:ext cx="5606999" cy="1445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931" tIns="0" rIns="2119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КУРС (в ходе интернатуры) – 14 кредитов</a:t>
          </a:r>
        </a:p>
      </dsp:txBody>
      <dsp:txXfrm>
        <a:off x="386019" y="4729087"/>
        <a:ext cx="5592883" cy="130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B72E9-0D17-4323-A5AB-3E3241758917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752D-3798-4251-976B-45528D53D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6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7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25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752D-3798-4251-976B-45528D53D3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2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752D-3798-4251-976B-45528D53D3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8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E9DDB-4DEE-4078-A0C3-F70FEA100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21B5B5-DD83-4229-9497-8E2B347E5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F84BB-1352-48CE-B5BB-BA11ADFB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6851FA-C055-4838-9F77-66B63D83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0FB72-38FB-4C16-9B7F-0E55D4D9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4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AEE74-B7A0-46FA-BB51-7D639C8E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1EDFB2-3FFD-47D5-9988-647CCC3DE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8C701-75EC-4FD7-8139-78F628F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3B7F6-6CD5-4DDA-AC42-F59F326D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74F0B-A687-4457-9F6F-E5224C12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F2895D-4088-430C-9BCC-CF38E7939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EC3BA6-1A9C-4FAA-90CC-46BBF4419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372287-E4BD-4D07-895A-A3A23AE9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9F8FC-A262-4E19-ACC7-2D186E44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691530-FDFD-476E-8624-E83E9905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27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62F60-D44D-4CCF-A2A6-AA90536544C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22381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E9DDB-4DEE-4078-A0C3-F70FEA100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21B5B5-DD83-4229-9497-8E2B347E5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F84BB-1352-48CE-B5BB-BA11ADFB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6851FA-C055-4838-9F77-66B63D83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0FB72-38FB-4C16-9B7F-0E55D4D9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85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E9D37-DFC7-40FE-8C1E-846452AA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2F2B1-7314-4ACA-AD03-9D4AEC22B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8AD19-BE31-4985-ABF2-D74C9F6A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664E03-E780-4A9F-855E-1EE9B511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C0247E-14E4-4BCE-9BD1-5CF9ADEF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61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6FF98-D850-4A25-A341-B99883D4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FA781D-DCA5-44F6-9280-E2BF9251E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3711E-666C-452A-8BA9-E9FDC53C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4329B2-6800-4F26-8E4A-72F84262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E7522-6FD3-42D4-954F-24DDCECF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2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74EA8-9458-41C6-9DFE-9A916D17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A35E32-6A84-4365-B613-EC5056AEB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CB9631-1EEE-4CC5-8641-E092D35C3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B35306-E911-4C66-A8D8-63455CAE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A2265-F2DE-4645-AD6E-4AB98D8E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E6DB4C-2110-4C01-AB25-76EE9A04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56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1AE37-0270-4930-B625-996A1BAB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BD1F40-D4C8-4EAC-A50F-C7E840AA0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649EA-6891-418C-9A5B-C4A29B181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4EAD07-F6CF-4164-B717-B7B9F9DEC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098072-DF63-484A-B32C-A5E4E33A3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CEFC08-312A-4003-9C77-D73DAC7DC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2E5DAB-F16E-400B-901B-F5F99B0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CAAE1-9A38-4E7D-A7D2-7F50B8EF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8F9A2-3BAE-4800-A92B-F7EC5D6D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30DD5C-D152-42C9-AB82-E902E329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A1C6DD-E121-4CA6-B834-2FD6F307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0DBED6-A53E-41E9-8322-49942AEA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5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557855-CE06-49CD-BE9A-B0FF0217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B91B34-F715-4D4F-847A-2E29C20F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C99CDD-5F5C-4D27-A36C-BD823D6D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E9D37-DFC7-40FE-8C1E-846452AA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2F2B1-7314-4ACA-AD03-9D4AEC22B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8AD19-BE31-4985-ABF2-D74C9F6A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664E03-E780-4A9F-855E-1EE9B511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C0247E-14E4-4BCE-9BD1-5CF9ADEF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53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A7D3A-A9F2-44C7-A396-EF48C14C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D9F29-A72B-4EC5-8BC4-BB3BADDA1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F5D625-43E8-433D-81FF-49E122E5E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CF8157-FB2C-4384-8C1B-FA330DBD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1104C-4A71-4AF4-864A-D5568D52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2BAF7-08AF-4C9A-82D7-470E3AD8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77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D961D-54A1-4D0E-B29D-0F8717E3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79E67B-730A-412C-A151-F77A09036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3741A0-E6F7-485A-AD01-A62ADE00D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2F7EEA-8B59-4CBF-B840-747FE78E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5B0F2A-377D-4CC0-8ADF-C4A604B8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C2D12E-A553-4084-B332-525CBAFD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54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AEE74-B7A0-46FA-BB51-7D639C8E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1EDFB2-3FFD-47D5-9988-647CCC3DE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8C701-75EC-4FD7-8139-78F628F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3B7F6-6CD5-4DDA-AC42-F59F326D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74F0B-A687-4457-9F6F-E5224C12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20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F2895D-4088-430C-9BCC-CF38E7939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EC3BA6-1A9C-4FAA-90CC-46BBF4419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372287-E4BD-4D07-895A-A3A23AE9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9F8FC-A262-4E19-ACC7-2D186E44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691530-FDFD-476E-8624-E83E9905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7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6FF98-D850-4A25-A341-B99883D4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FA781D-DCA5-44F6-9280-E2BF9251E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3711E-666C-452A-8BA9-E9FDC53C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4329B2-6800-4F26-8E4A-72F84262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E7522-6FD3-42D4-954F-24DDCECF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2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74EA8-9458-41C6-9DFE-9A916D17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A35E32-6A84-4365-B613-EC5056AEB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CB9631-1EEE-4CC5-8641-E092D35C3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B35306-E911-4C66-A8D8-63455CAE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A2265-F2DE-4645-AD6E-4AB98D8E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E6DB4C-2110-4C01-AB25-76EE9A04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8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1AE37-0270-4930-B625-996A1BAB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BD1F40-D4C8-4EAC-A50F-C7E840AA0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649EA-6891-418C-9A5B-C4A29B181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4EAD07-F6CF-4164-B717-B7B9F9DEC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098072-DF63-484A-B32C-A5E4E33A3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CEFC08-312A-4003-9C77-D73DAC7DC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2E5DAB-F16E-400B-901B-F5F99B0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CAAE1-9A38-4E7D-A7D2-7F50B8EF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4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8F9A2-3BAE-4800-A92B-F7EC5D6D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30DD5C-D152-42C9-AB82-E902E329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A1C6DD-E121-4CA6-B834-2FD6F307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0DBED6-A53E-41E9-8322-49942AEA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1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557855-CE06-49CD-BE9A-B0FF0217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B91B34-F715-4D4F-847A-2E29C20F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C99CDD-5F5C-4D27-A36C-BD823D6D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3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A7D3A-A9F2-44C7-A396-EF48C14C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D9F29-A72B-4EC5-8BC4-BB3BADDA1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F5D625-43E8-433D-81FF-49E122E5E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CF8157-FB2C-4384-8C1B-FA330DBD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1104C-4A71-4AF4-864A-D5568D52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2BAF7-08AF-4C9A-82D7-470E3AD8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D961D-54A1-4D0E-B29D-0F8717E3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79E67B-730A-412C-A151-F77A09036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3741A0-E6F7-485A-AD01-A62ADE00D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2F7EEA-8B59-4CBF-B840-747FE78E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A547-D22C-4785-9413-33D3288EA8C0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5B0F2A-377D-4CC0-8ADF-C4A604B8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C2D12E-A553-4084-B332-525CBAFD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8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0B95A-C439-4A36-9A92-399EEAE5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9E3555-2829-4781-B477-5A4AAE752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984CA-2799-49BF-ABF7-6338F1582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A547-D22C-4785-9413-33D3288EA8C0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267AD-BFB5-4CBB-AB85-B823448D2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EF37B3-C0AF-44D5-8751-F486663D6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A6B3C-3122-49A9-BB64-4C254C65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2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0B95A-C439-4A36-9A92-399EEAE5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9E3555-2829-4781-B477-5A4AAE752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984CA-2799-49BF-ABF7-6338F1582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A547-D22C-4785-9413-33D3288EA8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267AD-BFB5-4CBB-AB85-B823448D2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EF37B3-C0AF-44D5-8751-F486663D6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A6B3C-3122-49A9-BB64-4C254C65B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5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diagramDrawing" Target="../diagrams/drawing1.xml"/><Relationship Id="rId5" Type="http://schemas.microsoft.com/office/2007/relationships/hdphoto" Target="../media/hdphoto1.wdp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1000" y="1448733"/>
            <a:ext cx="8910000" cy="4388814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85000"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Опыт НАО «Медицинский университет Караганды» в разработке программ непрерывного интегрированное медицинского образования (интеграция уровней на примере программы «Медицина»)</a:t>
            </a:r>
            <a:endParaRPr lang="en-US" sz="4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Times New Roman" panose="02020603050405020304" pitchFamily="18" charset="0"/>
              </a:rPr>
              <a:t>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6013" y="5108581"/>
            <a:ext cx="78599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Риклефс</a:t>
            </a:r>
            <a:r>
              <a:rPr lang="ru-RU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Виктор Петрович</a:t>
            </a:r>
          </a:p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Проректор по стратегическому развитию и международному сотрудничеству, </a:t>
            </a:r>
          </a:p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к.м.н., международный магистр медицинского образования</a:t>
            </a:r>
            <a:endParaRPr lang="ru-KZ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KZ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K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февраля 2023 г.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650" y="0"/>
            <a:ext cx="12192001" cy="1647097"/>
            <a:chOff x="-1" y="7830"/>
            <a:chExt cx="9906001" cy="830264"/>
          </a:xfrm>
          <a:solidFill>
            <a:schemeClr val="accent5">
              <a:lumMod val="50000"/>
            </a:schemeClr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0" y="738103"/>
              <a:ext cx="9906000" cy="99991"/>
            </a:xfrm>
            <a:prstGeom prst="rect">
              <a:avLst/>
            </a:pr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662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-1" y="7830"/>
              <a:ext cx="9905999" cy="573757"/>
            </a:xfrm>
            <a:prstGeom prst="rect">
              <a:avLst/>
            </a:prstGeom>
            <a:grpFill/>
            <a:ln>
              <a:solidFill>
                <a:srgbClr val="240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62">
                <a:solidFill>
                  <a:schemeClr val="bg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60" y="-59192"/>
            <a:ext cx="12115221" cy="968192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   Медицинский университет Караганды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r="6515"/>
          <a:stretch>
            <a:fillRect/>
          </a:stretch>
        </p:blipFill>
        <p:spPr bwMode="auto">
          <a:xfrm>
            <a:off x="75460" y="99316"/>
            <a:ext cx="1160540" cy="93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01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88B6CE-89D4-4FB8-A646-EBD54B44933E}"/>
              </a:ext>
            </a:extLst>
          </p:cNvPr>
          <p:cNvSpPr/>
          <p:nvPr/>
        </p:nvSpPr>
        <p:spPr>
          <a:xfrm>
            <a:off x="275100" y="864000"/>
            <a:ext cx="8385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 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D2D5E3-D497-4E88-8926-ACACE8DF53E9}"/>
              </a:ext>
            </a:extLst>
          </p:cNvPr>
          <p:cNvSpPr/>
          <p:nvPr/>
        </p:nvSpPr>
        <p:spPr>
          <a:xfrm>
            <a:off x="208399" y="396408"/>
            <a:ext cx="11780404" cy="609148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36B801-A8D8-40D1-A7EF-AA109A4177AC}"/>
              </a:ext>
            </a:extLst>
          </p:cNvPr>
          <p:cNvSpPr/>
          <p:nvPr/>
        </p:nvSpPr>
        <p:spPr>
          <a:xfrm>
            <a:off x="3" y="4"/>
            <a:ext cx="12191999" cy="10560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модульного образования 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8500" y="2349000"/>
            <a:ext cx="0" cy="3645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r="6515"/>
          <a:stretch>
            <a:fillRect/>
          </a:stretch>
        </p:blipFill>
        <p:spPr bwMode="auto">
          <a:xfrm>
            <a:off x="75460" y="54000"/>
            <a:ext cx="1160540" cy="93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Объект 3"/>
          <p:cNvGraphicFramePr>
            <a:graphicFrameLocks/>
          </p:cNvGraphicFramePr>
          <p:nvPr/>
        </p:nvGraphicFramePr>
        <p:xfrm>
          <a:off x="838200" y="1224000"/>
          <a:ext cx="10515600" cy="5003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7800">
                  <a:extLst>
                    <a:ext uri="{9D8B030D-6E8A-4147-A177-3AD203B41FA5}">
                      <a16:colId xmlns:a16="http://schemas.microsoft.com/office/drawing/2014/main" val="3323636085"/>
                    </a:ext>
                  </a:extLst>
                </a:gridCol>
                <a:gridCol w="6247800">
                  <a:extLst>
                    <a:ext uri="{9D8B030D-6E8A-4147-A177-3AD203B41FA5}">
                      <a16:colId xmlns:a16="http://schemas.microsoft.com/office/drawing/2014/main" val="3165018633"/>
                    </a:ext>
                  </a:extLst>
                </a:gridCol>
              </a:tblGrid>
              <a:tr h="2412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 КУРС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закономерности происхождения и развития жизни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и функционирование клеток, тканей, органов человека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Анатомо-физиологическим особенностям организма в норме в различные возрастные периоды.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</a:t>
                      </a:r>
                      <a:r>
                        <a:rPr lang="ru-RU" sz="160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научного мышления.</a:t>
                      </a:r>
                      <a:endParaRPr lang="ru-RU" sz="16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861246"/>
                  </a:ext>
                </a:extLst>
              </a:tr>
              <a:tr h="2412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КУРС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 процессов повреждения органов и тканей, механизмы различных заболеваний с точки зрения патологической физиологии, морфологии, анатомии.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основ диагностики и фармакотерапии заболеваний.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600" b="1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научного мышления. 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84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59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88B6CE-89D4-4FB8-A646-EBD54B44933E}"/>
              </a:ext>
            </a:extLst>
          </p:cNvPr>
          <p:cNvSpPr/>
          <p:nvPr/>
        </p:nvSpPr>
        <p:spPr>
          <a:xfrm>
            <a:off x="275100" y="864000"/>
            <a:ext cx="8385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 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D2D5E3-D497-4E88-8926-ACACE8DF53E9}"/>
              </a:ext>
            </a:extLst>
          </p:cNvPr>
          <p:cNvSpPr/>
          <p:nvPr/>
        </p:nvSpPr>
        <p:spPr>
          <a:xfrm>
            <a:off x="208399" y="396408"/>
            <a:ext cx="11780404" cy="609148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36B801-A8D8-40D1-A7EF-AA109A4177AC}"/>
              </a:ext>
            </a:extLst>
          </p:cNvPr>
          <p:cNvSpPr/>
          <p:nvPr/>
        </p:nvSpPr>
        <p:spPr>
          <a:xfrm>
            <a:off x="3" y="4"/>
            <a:ext cx="12191999" cy="10560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модульного образования 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8500" y="2349000"/>
            <a:ext cx="0" cy="3645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r="6515"/>
          <a:stretch>
            <a:fillRect/>
          </a:stretch>
        </p:blipFill>
        <p:spPr bwMode="auto">
          <a:xfrm>
            <a:off x="75460" y="54000"/>
            <a:ext cx="1160540" cy="93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Объект 3"/>
          <p:cNvGraphicFramePr>
            <a:graphicFrameLocks/>
          </p:cNvGraphicFramePr>
          <p:nvPr/>
        </p:nvGraphicFramePr>
        <p:xfrm>
          <a:off x="335203" y="1224001"/>
          <a:ext cx="11653600" cy="5196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6687">
                  <a:extLst>
                    <a:ext uri="{9D8B030D-6E8A-4147-A177-3AD203B41FA5}">
                      <a16:colId xmlns:a16="http://schemas.microsoft.com/office/drawing/2014/main" val="3323636085"/>
                    </a:ext>
                  </a:extLst>
                </a:gridCol>
                <a:gridCol w="9616913">
                  <a:extLst>
                    <a:ext uri="{9D8B030D-6E8A-4147-A177-3AD203B41FA5}">
                      <a16:colId xmlns:a16="http://schemas.microsoft.com/office/drawing/2014/main" val="3165018633"/>
                    </a:ext>
                  </a:extLst>
                </a:gridCol>
              </a:tblGrid>
              <a:tr h="1198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КУРС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93" marR="667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постановки диагноза и принципы терапии при основных болезнях у детей и взрослых, основанных на лучших клинических практиках. Алгоритмы ведения пациентов хирургического, акушерско-гинекологического профиля. Основы дифференциальной диагностики и лечения.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Профессиональные навыки менеджера здравоохранения.</a:t>
                      </a:r>
                    </a:p>
                  </a:txBody>
                  <a:tcPr marL="66793" marR="667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861246"/>
                  </a:ext>
                </a:extLst>
              </a:tr>
              <a:tr h="1695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КУРС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93" marR="667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ирование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пациентов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экстренной медицинской помощи, включая оказание первой помощи и реанимацию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взрослого и детского населения.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профилактических и реабилитационные мероприятий среди населения.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Магистерский проект -1. </a:t>
                      </a:r>
                    </a:p>
                  </a:txBody>
                  <a:tcPr marL="66793" marR="667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84076"/>
                  </a:ext>
                </a:extLst>
              </a:tr>
              <a:tr h="1793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КУРС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93" marR="667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Ориентации на качество и безопасность в здравоохранении.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знаний и навыков профессиональной деятельности для обеспечения качественной медицинской помощи. Работа под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руководством клинических наставников.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Магистерский проект -2.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93" marR="667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235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38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8A8EE1-AB21-9C4A-A63D-A6DD0B3A4B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803" r="8392" b="-1"/>
          <a:stretch/>
        </p:blipFill>
        <p:spPr>
          <a:xfrm>
            <a:off x="-6" y="-4"/>
            <a:ext cx="12192000" cy="68559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CAF3B-8BB4-8D41-87E4-36003CB8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Модульное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построение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образовательной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программы</a:t>
            </a:r>
            <a:b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линейными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элементами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последовательным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прохождением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модулей</a:t>
            </a:r>
            <a:endParaRPr lang="en-US" sz="1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C519C0-F535-D84E-B5AD-D8DDABE533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51" r="4629" b="-1"/>
          <a:stretch/>
        </p:blipFill>
        <p:spPr>
          <a:xfrm>
            <a:off x="1246574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B9A57A-385F-A24A-BCB0-0CAE316BC2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606" r="36440" b="-1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150C97-FCBC-384D-860E-EA9A04B2C4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58" r="27241"/>
          <a:stretch/>
        </p:blipFill>
        <p:spPr>
          <a:xfrm>
            <a:off x="5511871" y="7805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244CE9-DE7A-1B49-B646-3E92B00286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838" r="28391" b="2"/>
          <a:stretch/>
        </p:blipFill>
        <p:spPr>
          <a:xfrm>
            <a:off x="8918761" y="-4330"/>
            <a:ext cx="3273238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6910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88B6CE-89D4-4FB8-A646-EBD54B44933E}"/>
              </a:ext>
            </a:extLst>
          </p:cNvPr>
          <p:cNvSpPr/>
          <p:nvPr/>
        </p:nvSpPr>
        <p:spPr>
          <a:xfrm>
            <a:off x="275100" y="864000"/>
            <a:ext cx="8385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 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D2D5E3-D497-4E88-8926-ACACE8DF53E9}"/>
              </a:ext>
            </a:extLst>
          </p:cNvPr>
          <p:cNvSpPr/>
          <p:nvPr/>
        </p:nvSpPr>
        <p:spPr>
          <a:xfrm>
            <a:off x="208399" y="396408"/>
            <a:ext cx="11780404" cy="609148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36B801-A8D8-40D1-A7EF-AA109A4177AC}"/>
              </a:ext>
            </a:extLst>
          </p:cNvPr>
          <p:cNvSpPr/>
          <p:nvPr/>
        </p:nvSpPr>
        <p:spPr>
          <a:xfrm>
            <a:off x="3" y="4"/>
            <a:ext cx="12191999" cy="10560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 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23272297"/>
              </p:ext>
            </p:extLst>
          </p:nvPr>
        </p:nvGraphicFramePr>
        <p:xfrm>
          <a:off x="5580715" y="1179001"/>
          <a:ext cx="7040285" cy="512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8500" y="2304674"/>
            <a:ext cx="5355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образовательных стратегий  включает в себя различные методики проблемно-ориентированного обучения, работу в малых  группах и подходы к преподаванию, которые основаны на развитие  самообразования студента. </a:t>
            </a:r>
          </a:p>
          <a:p>
            <a:pPr algn="just">
              <a:lnSpc>
                <a:spcPct val="200000"/>
              </a:lnSpc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6F989B6-F3B5-4BC8-8F0A-A1825E3C0423}"/>
              </a:ext>
            </a:extLst>
          </p:cNvPr>
          <p:cNvCxnSpPr>
            <a:cxnSpLocks/>
          </p:cNvCxnSpPr>
          <p:nvPr/>
        </p:nvCxnSpPr>
        <p:spPr>
          <a:xfrm>
            <a:off x="275100" y="1691815"/>
            <a:ext cx="7350900" cy="31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8500" y="2349000"/>
            <a:ext cx="0" cy="3645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 r="6515"/>
          <a:stretch>
            <a:fillRect/>
          </a:stretch>
        </p:blipFill>
        <p:spPr bwMode="auto">
          <a:xfrm>
            <a:off x="75460" y="54000"/>
            <a:ext cx="1160540" cy="93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599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88B6CE-89D4-4FB8-A646-EBD54B44933E}"/>
              </a:ext>
            </a:extLst>
          </p:cNvPr>
          <p:cNvSpPr/>
          <p:nvPr/>
        </p:nvSpPr>
        <p:spPr>
          <a:xfrm>
            <a:off x="275100" y="864000"/>
            <a:ext cx="8385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 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D2D5E3-D497-4E88-8926-ACACE8DF53E9}"/>
              </a:ext>
            </a:extLst>
          </p:cNvPr>
          <p:cNvSpPr/>
          <p:nvPr/>
        </p:nvSpPr>
        <p:spPr>
          <a:xfrm>
            <a:off x="208399" y="396408"/>
            <a:ext cx="11780404" cy="609148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36B801-A8D8-40D1-A7EF-AA109A4177AC}"/>
              </a:ext>
            </a:extLst>
          </p:cNvPr>
          <p:cNvSpPr/>
          <p:nvPr/>
        </p:nvSpPr>
        <p:spPr>
          <a:xfrm>
            <a:off x="3" y="4"/>
            <a:ext cx="12191999" cy="10560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Динамика развития научного компонента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(профильной магистратуры)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0862" y="1406112"/>
            <a:ext cx="5355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r="6515"/>
          <a:stretch>
            <a:fillRect/>
          </a:stretch>
        </p:blipFill>
        <p:spPr bwMode="auto">
          <a:xfrm>
            <a:off x="75460" y="54000"/>
            <a:ext cx="1160540" cy="93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50" y="1450697"/>
            <a:ext cx="3084560" cy="3277008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863557626"/>
              </p:ext>
            </p:extLst>
          </p:nvPr>
        </p:nvGraphicFramePr>
        <p:xfrm>
          <a:off x="3486000" y="1269000"/>
          <a:ext cx="8009999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31005B5-B5FC-403A-5890-7084D5FC0A58}"/>
              </a:ext>
            </a:extLst>
          </p:cNvPr>
          <p:cNvSpPr txBox="1"/>
          <p:nvPr/>
        </p:nvSpPr>
        <p:spPr>
          <a:xfrm>
            <a:off x="275100" y="4886306"/>
            <a:ext cx="3084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1400" dirty="0"/>
              <a:t>45 кредитов отдельных дисциплин</a:t>
            </a:r>
          </a:p>
          <a:p>
            <a:r>
              <a:rPr lang="ru-KZ" sz="1400" dirty="0"/>
              <a:t>11 кредитов научного компонента, встроенного в дисциплины</a:t>
            </a:r>
          </a:p>
          <a:p>
            <a:r>
              <a:rPr lang="ru-KZ" sz="1400" dirty="0"/>
              <a:t>4 кредита – комплексный экзамен</a:t>
            </a:r>
          </a:p>
          <a:p>
            <a:r>
              <a:rPr lang="ru-KZ" sz="1400" dirty="0"/>
              <a:t>-----------------------</a:t>
            </a:r>
          </a:p>
          <a:p>
            <a:r>
              <a:rPr lang="ru-KZ" sz="1400" dirty="0"/>
              <a:t>60 кредитов (необходимых для профильной магистратуры)</a:t>
            </a:r>
          </a:p>
        </p:txBody>
      </p:sp>
    </p:spTree>
    <p:extLst>
      <p:ext uri="{BB962C8B-B14F-4D97-AF65-F5344CB8AC3E}">
        <p14:creationId xmlns:p14="http://schemas.microsoft.com/office/powerpoint/2010/main" val="85013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pcmed.ru/upload/iblock/dd9/dd9a64d57f772cefcb2d32ced9f87f6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00" y="443426"/>
            <a:ext cx="9647919" cy="49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r="6515"/>
          <a:stretch>
            <a:fillRect/>
          </a:stretch>
        </p:blipFill>
        <p:spPr bwMode="auto">
          <a:xfrm>
            <a:off x="257930" y="234000"/>
            <a:ext cx="1160540" cy="93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544000"/>
            <a:ext cx="10515600" cy="1080000"/>
          </a:xfrm>
        </p:spPr>
        <p:txBody>
          <a:bodyPr/>
          <a:lstStyle/>
          <a:p>
            <a:pPr algn="ctr"/>
            <a:r>
              <a:rPr lang="ru-RU" dirty="0"/>
              <a:t>            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56705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706185-624C-3C46-B413-D58E8AEBC206}"/>
              </a:ext>
            </a:extLst>
          </p:cNvPr>
          <p:cNvSpPr/>
          <p:nvPr/>
        </p:nvSpPr>
        <p:spPr>
          <a:xfrm>
            <a:off x="208398" y="396405"/>
            <a:ext cx="11780404" cy="609148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D42F17-4938-1549-B363-BE7118946115}"/>
              </a:ext>
            </a:extLst>
          </p:cNvPr>
          <p:cNvSpPr/>
          <p:nvPr/>
        </p:nvSpPr>
        <p:spPr>
          <a:xfrm>
            <a:off x="2" y="123765"/>
            <a:ext cx="6095985" cy="551935"/>
          </a:xfrm>
          <a:prstGeom prst="rect">
            <a:avLst/>
          </a:prstGeom>
          <a:solidFill>
            <a:srgbClr val="260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78189A-5763-4244-A598-856A5EF4360C}"/>
              </a:ext>
            </a:extLst>
          </p:cNvPr>
          <p:cNvSpPr/>
          <p:nvPr/>
        </p:nvSpPr>
        <p:spPr>
          <a:xfrm>
            <a:off x="1363956" y="173150"/>
            <a:ext cx="4732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ПРОБЛЕМНЫЕ ВОПРОСЫ</a:t>
            </a:r>
            <a:endParaRPr lang="ru-RU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1D0D87-B339-E041-9222-F109F1532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8" y="24048"/>
            <a:ext cx="1155558" cy="759867"/>
          </a:xfrm>
          <a:prstGeom prst="rect">
            <a:avLst/>
          </a:prstGeom>
        </p:spPr>
      </p:pic>
      <p:pic>
        <p:nvPicPr>
          <p:cNvPr id="8" name="Рисунок 7" descr="Лампочка и шестеренка">
            <a:extLst>
              <a:ext uri="{FF2B5EF4-FFF2-40B4-BE49-F238E27FC236}">
                <a16:creationId xmlns:a16="http://schemas.microsoft.com/office/drawing/2014/main" id="{1AEFF329-3CC8-804D-BDA9-E946EFA08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5987" y="6127886"/>
            <a:ext cx="720000" cy="720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FC6DFD-6B9C-5944-97F0-89C2C89A00AE}"/>
              </a:ext>
            </a:extLst>
          </p:cNvPr>
          <p:cNvSpPr/>
          <p:nvPr/>
        </p:nvSpPr>
        <p:spPr>
          <a:xfrm>
            <a:off x="1906384" y="749220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C00000"/>
                </a:solidFill>
              </a:rPr>
              <a:t>ПРОБЛЕМНЫЕ ВОПРОСЫ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B3A6F5-45CC-0F4A-9020-ABB6563C617A}"/>
              </a:ext>
            </a:extLst>
          </p:cNvPr>
          <p:cNvSpPr/>
          <p:nvPr/>
        </p:nvSpPr>
        <p:spPr>
          <a:xfrm>
            <a:off x="8164292" y="749220"/>
            <a:ext cx="1758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260469"/>
                </a:solidFill>
              </a:rPr>
              <a:t>ПУТИ РЕШЕНИЯ</a:t>
            </a:r>
            <a:endParaRPr lang="en-US" dirty="0">
              <a:solidFill>
                <a:srgbClr val="260469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5540485-AB0A-2749-BE64-35B7667054FA}"/>
              </a:ext>
            </a:extLst>
          </p:cNvPr>
          <p:cNvCxnSpPr/>
          <p:nvPr/>
        </p:nvCxnSpPr>
        <p:spPr>
          <a:xfrm>
            <a:off x="6095987" y="911145"/>
            <a:ext cx="0" cy="482939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F8883BC-F3BE-3042-95A9-EE819FAD4207}"/>
              </a:ext>
            </a:extLst>
          </p:cNvPr>
          <p:cNvSpPr/>
          <p:nvPr/>
        </p:nvSpPr>
        <p:spPr>
          <a:xfrm>
            <a:off x="208398" y="1172686"/>
            <a:ext cx="588758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Невозможность получения диплома бакалавра в ходе НИМО для дальнейшего продолжения обучения в магистратуре другого профиля (прерывание обучения)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Риск недостаточного количества научных руководителей для магистерских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Риск невыполнения требований КВТ по </a:t>
            </a:r>
            <a:r>
              <a:rPr lang="ru-RU" dirty="0" err="1"/>
              <a:t>остепененности</a:t>
            </a:r>
            <a:r>
              <a:rPr lang="ru-RU" dirty="0"/>
              <a:t> ППС для реализации программ магистратуры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Неопределенность статуса обязательности резидентуры для врачей-стоматологов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Недостаточные возможности трудоустройства после окончания НИМО (в т.ч. для отработки государственного гранта в случае непоступления в резидентуру)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Неполное соответствие НИМО требованиям </a:t>
            </a:r>
            <a:r>
              <a:rPr lang="en-US" dirty="0"/>
              <a:t>NMC </a:t>
            </a:r>
            <a:r>
              <a:rPr lang="en-US" dirty="0" err="1"/>
              <a:t>И</a:t>
            </a:r>
            <a:r>
              <a:rPr lang="ru-RU" dirty="0" err="1"/>
              <a:t>ндии</a:t>
            </a:r>
            <a:r>
              <a:rPr lang="ru-RU" dirty="0"/>
              <a:t> (основной контингент иностранных студентов) – </a:t>
            </a:r>
            <a:r>
              <a:rPr lang="ru-RU" dirty="0" err="1"/>
              <a:t>N</a:t>
            </a:r>
            <a:r>
              <a:rPr lang="en-US" dirty="0"/>
              <a:t>MC </a:t>
            </a:r>
            <a:r>
              <a:rPr lang="en-US" dirty="0" err="1"/>
              <a:t>т</a:t>
            </a:r>
            <a:r>
              <a:rPr lang="ru-RU" dirty="0" err="1"/>
              <a:t>ребует</a:t>
            </a:r>
            <a:r>
              <a:rPr lang="ru-RU" dirty="0"/>
              <a:t> общую продолжительность обучения в 66 месяцев, включая 12 месяцев интернатуры (396 кредитов, из них 72 кредита интернатуры)</a:t>
            </a:r>
          </a:p>
          <a:p>
            <a:pPr algn="just"/>
            <a:endParaRPr lang="ru-RU" sz="1200" b="1" dirty="0"/>
          </a:p>
          <a:p>
            <a:pPr algn="just"/>
            <a:endParaRPr lang="en-US" sz="1200" b="1" dirty="0"/>
          </a:p>
          <a:p>
            <a:pPr algn="just"/>
            <a:endParaRPr lang="ru-RU" sz="12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C0CA10B-220D-D84B-ADEB-9EB5830CE708}"/>
              </a:ext>
            </a:extLst>
          </p:cNvPr>
          <p:cNvSpPr/>
          <p:nvPr/>
        </p:nvSpPr>
        <p:spPr>
          <a:xfrm>
            <a:off x="6099906" y="1209565"/>
            <a:ext cx="589020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Ввести в ГОСО возможность получения диплома бакалавра после завершения 240 кредитов и сдачи итоговой аттестации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Разработать методические рекомендации УМО по научной стажировке и руководству магистерским проектом, предусмотреть возможность защиты групповых проектов (1 руководитель на группу магистрантов) или внесение изменений в КВТ (391 приказ) по снижению требований к руководителям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Предложить КОКСНВО алгоритм расчета контингента по НИМО (учитывать только контингент 6 курса)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Предусмотреть в 305 приказе должности для специалистов без резидентуры (включая врачей-стоматологов)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Разработать методические рекомендации УМО (приказ МЗ в виде правил?) по интернатуре и возможностям ее увеличения для </a:t>
            </a:r>
            <a:r>
              <a:rPr lang="ru-RU"/>
              <a:t>иностранных студентов</a:t>
            </a:r>
            <a:endParaRPr lang="ru-RU" dirty="0"/>
          </a:p>
          <a:p>
            <a:pPr marL="342900" indent="-34290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80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Прямоугольник 193">
            <a:extLst>
              <a:ext uri="{FF2B5EF4-FFF2-40B4-BE49-F238E27FC236}">
                <a16:creationId xmlns:a16="http://schemas.microsoft.com/office/drawing/2014/main" id="{7F8E4D7B-8AD2-4207-A1F7-E85BB8E34744}"/>
              </a:ext>
            </a:extLst>
          </p:cNvPr>
          <p:cNvSpPr/>
          <p:nvPr/>
        </p:nvSpPr>
        <p:spPr>
          <a:xfrm>
            <a:off x="208399" y="396408"/>
            <a:ext cx="11780404" cy="609148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C6607C-8F0E-45F4-928E-E6ACEF3D299E}"/>
              </a:ext>
            </a:extLst>
          </p:cNvPr>
          <p:cNvSpPr/>
          <p:nvPr/>
        </p:nvSpPr>
        <p:spPr>
          <a:xfrm>
            <a:off x="5" y="173154"/>
            <a:ext cx="6095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Паспорт образовательной программы</a:t>
            </a:r>
            <a:endParaRPr lang="ru-RU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98" name="Прямая соединительная линия 197">
            <a:extLst>
              <a:ext uri="{FF2B5EF4-FFF2-40B4-BE49-F238E27FC236}">
                <a16:creationId xmlns:a16="http://schemas.microsoft.com/office/drawing/2014/main" id="{F6F989B6-F3B5-4BC8-8F0A-A1825E3C0423}"/>
              </a:ext>
            </a:extLst>
          </p:cNvPr>
          <p:cNvCxnSpPr>
            <a:cxnSpLocks/>
          </p:cNvCxnSpPr>
          <p:nvPr/>
        </p:nvCxnSpPr>
        <p:spPr>
          <a:xfrm>
            <a:off x="431441" y="4684432"/>
            <a:ext cx="5214559" cy="80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3734" y="2117409"/>
            <a:ext cx="45490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компетентного и научно-образованного клинического врача по направлению общая врачебная практика в соответствии с требованиями и ожиданиями общества и государства. 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736B801-A8D8-40D1-A7EF-AA109A4177AC}"/>
              </a:ext>
            </a:extLst>
          </p:cNvPr>
          <p:cNvSpPr/>
          <p:nvPr/>
        </p:nvSpPr>
        <p:spPr>
          <a:xfrm>
            <a:off x="3" y="0"/>
            <a:ext cx="12191999" cy="113399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 образовательной программы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9644" y="1319618"/>
            <a:ext cx="3728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образовательной программы «Медицина»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1441" y="4692510"/>
            <a:ext cx="47190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делает фокус на подготовку  выпускника, как социально - ответственного профессионала, осуществляющего медицинскую практику, основываясь на мировых  научных подходах, способного обучаться на протяжении всей жизни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1441" y="4847340"/>
            <a:ext cx="0" cy="1260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6515"/>
          <a:stretch>
            <a:fillRect/>
          </a:stretch>
        </p:blipFill>
        <p:spPr bwMode="auto">
          <a:xfrm>
            <a:off x="75460" y="54000"/>
            <a:ext cx="1160540" cy="93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99"/>
            <a:ext cx="1938992" cy="1938992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2A9D2C0-F0FF-EF4F-9190-F8832407B139}"/>
              </a:ext>
            </a:extLst>
          </p:cNvPr>
          <p:cNvGrpSpPr/>
          <p:nvPr/>
        </p:nvGrpSpPr>
        <p:grpSpPr>
          <a:xfrm>
            <a:off x="5176107" y="860435"/>
            <a:ext cx="6792031" cy="3871367"/>
            <a:chOff x="519375" y="1942080"/>
            <a:chExt cx="11514627" cy="4473782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709D15A-73A9-DC49-9BDD-BEE2DC81C919}"/>
                </a:ext>
              </a:extLst>
            </p:cNvPr>
            <p:cNvSpPr/>
            <p:nvPr/>
          </p:nvSpPr>
          <p:spPr>
            <a:xfrm>
              <a:off x="519375" y="2065852"/>
              <a:ext cx="6881625" cy="16781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BE78D4F-59D8-1A4E-8D57-DA90903BFB59}"/>
                </a:ext>
              </a:extLst>
            </p:cNvPr>
            <p:cNvSpPr/>
            <p:nvPr/>
          </p:nvSpPr>
          <p:spPr>
            <a:xfrm>
              <a:off x="634426" y="2153835"/>
              <a:ext cx="6631576" cy="1564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Применен системный подход и принцип подготовки семейных врачей, основанный на синдромах и проведении дифференциального  диагноза </a:t>
              </a:r>
            </a:p>
            <a:p>
              <a:pPr algn="r"/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Medical School, University College London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1D9943DB-53D5-6244-BBE2-688F7B53C634}"/>
                </a:ext>
              </a:extLst>
            </p:cNvPr>
            <p:cNvSpPr/>
            <p:nvPr/>
          </p:nvSpPr>
          <p:spPr>
            <a:xfrm>
              <a:off x="519375" y="4315851"/>
              <a:ext cx="6881625" cy="1671125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E0C0DBA-222F-F942-B8C6-D1B46A7FD831}"/>
                </a:ext>
              </a:extLst>
            </p:cNvPr>
            <p:cNvSpPr/>
            <p:nvPr/>
          </p:nvSpPr>
          <p:spPr>
            <a:xfrm>
              <a:off x="519375" y="4355761"/>
              <a:ext cx="6881625" cy="160051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Спиралевидный характер учебного плана - обучение по органам и  системам организма прослеживается с первого курса, с постепенным развитием и дополнением   </a:t>
              </a:r>
            </a:p>
            <a:p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образовательной программы</a:t>
              </a:r>
            </a:p>
            <a:p>
              <a:pPr algn="just"/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University of Dundee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6" descr="Картинки по запросу University of Dundee">
              <a:extLst>
                <a:ext uri="{FF2B5EF4-FFF2-40B4-BE49-F238E27FC236}">
                  <a16:creationId xmlns:a16="http://schemas.microsoft.com/office/drawing/2014/main" id="{5811A87F-3D8B-FC4D-BFC2-C4D7636DF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5200" l="0" r="90000">
                          <a14:foregroundMark x1="21556" y1="50000" x2="21556" y2="50000"/>
                          <a14:foregroundMark x1="22222" y1="66400" x2="22222" y2="66400"/>
                          <a14:foregroundMark x1="24889" y1="47800" x2="24889" y2="47800"/>
                          <a14:foregroundMark x1="23444" y1="39000" x2="23444" y2="39000"/>
                          <a14:foregroundMark x1="22556" y1="34800" x2="22556" y2="34800"/>
                          <a14:foregroundMark x1="21333" y1="61200" x2="21333" y2="61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597" y="4942535"/>
              <a:ext cx="2318968" cy="1473327"/>
            </a:xfrm>
            <a:prstGeom prst="rect">
              <a:avLst/>
            </a:prstGeom>
            <a:noFill/>
          </p:spPr>
        </p:pic>
        <p:pic>
          <p:nvPicPr>
            <p:cNvPr id="23" name="Picture 8" descr="Картинки по запросу ucl medical school">
              <a:extLst>
                <a:ext uri="{FF2B5EF4-FFF2-40B4-BE49-F238E27FC236}">
                  <a16:creationId xmlns:a16="http://schemas.microsoft.com/office/drawing/2014/main" id="{37266478-C72C-C34C-8902-CB4DE783CA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61" b="27654"/>
            <a:stretch/>
          </p:blipFill>
          <p:spPr bwMode="auto">
            <a:xfrm>
              <a:off x="6636445" y="3023716"/>
              <a:ext cx="744605" cy="6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Ромб 23">
              <a:extLst>
                <a:ext uri="{FF2B5EF4-FFF2-40B4-BE49-F238E27FC236}">
                  <a16:creationId xmlns:a16="http://schemas.microsoft.com/office/drawing/2014/main" id="{EEBEA549-B9D0-EB4B-936C-878DA874D95F}"/>
                </a:ext>
              </a:extLst>
            </p:cNvPr>
            <p:cNvSpPr/>
            <p:nvPr/>
          </p:nvSpPr>
          <p:spPr>
            <a:xfrm>
              <a:off x="7290131" y="1942080"/>
              <a:ext cx="4743871" cy="4171525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Проект Всемирного банка в Казахстане «</a:t>
              </a:r>
              <a:r>
                <a:rPr lang="en-US" sz="1100" b="1" dirty="0">
                  <a:solidFill>
                    <a:schemeClr val="tx1"/>
                  </a:solidFill>
                </a:rPr>
                <a:t>Health Sector Technology Transfer and Institutional Reform</a:t>
              </a:r>
              <a:r>
                <a:rPr lang="ru-RU" sz="1100" b="1" dirty="0">
                  <a:solidFill>
                    <a:schemeClr val="tx1"/>
                  </a:solidFill>
                </a:rPr>
                <a:t>» (2008-2017)</a:t>
              </a:r>
            </a:p>
            <a:p>
              <a:pPr algn="ctr"/>
              <a:endParaRPr lang="ru-RU" sz="1100" b="1" dirty="0">
                <a:solidFill>
                  <a:schemeClr val="tx1"/>
                </a:solidFill>
              </a:endParaRPr>
            </a:p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 </a:t>
              </a:r>
              <a:r>
                <a:rPr lang="ru-RU" sz="1100" i="1" dirty="0">
                  <a:solidFill>
                    <a:schemeClr val="tx1"/>
                  </a:solidFill>
                </a:rPr>
                <a:t>Компонент С. </a:t>
              </a:r>
              <a:br>
                <a:rPr lang="ru-RU" sz="1100" i="1" dirty="0">
                  <a:solidFill>
                    <a:schemeClr val="tx1"/>
                  </a:solidFill>
                </a:rPr>
              </a:br>
              <a:r>
                <a:rPr lang="ru-RU" sz="1100" i="1" dirty="0">
                  <a:solidFill>
                    <a:schemeClr val="tx1"/>
                  </a:solidFill>
                </a:rPr>
                <a:t>Реформа медицинского образования и науки</a:t>
              </a:r>
              <a:endParaRPr lang="ru-KZ" sz="1100" i="1" dirty="0">
                <a:solidFill>
                  <a:schemeClr val="tx1"/>
                </a:solidFill>
              </a:endParaRPr>
            </a:p>
          </p:txBody>
        </p:sp>
        <p:sp>
          <p:nvSpPr>
            <p:cNvPr id="25" name="Треугольник 24">
              <a:extLst>
                <a:ext uri="{FF2B5EF4-FFF2-40B4-BE49-F238E27FC236}">
                  <a16:creationId xmlns:a16="http://schemas.microsoft.com/office/drawing/2014/main" id="{63FB059F-3B7A-9B47-8BB1-CAC4323D35F1}"/>
                </a:ext>
              </a:extLst>
            </p:cNvPr>
            <p:cNvSpPr/>
            <p:nvPr/>
          </p:nvSpPr>
          <p:spPr>
            <a:xfrm rot="5400000">
              <a:off x="7083068" y="2447726"/>
              <a:ext cx="1678148" cy="914400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sz="1200"/>
            </a:p>
          </p:txBody>
        </p:sp>
        <p:sp>
          <p:nvSpPr>
            <p:cNvPr id="26" name="Треугольник 25">
              <a:extLst>
                <a:ext uri="{FF2B5EF4-FFF2-40B4-BE49-F238E27FC236}">
                  <a16:creationId xmlns:a16="http://schemas.microsoft.com/office/drawing/2014/main" id="{EB0CBC0A-C464-CB4D-A9E4-6098E9DB0187}"/>
                </a:ext>
              </a:extLst>
            </p:cNvPr>
            <p:cNvSpPr/>
            <p:nvPr/>
          </p:nvSpPr>
          <p:spPr>
            <a:xfrm rot="5400000">
              <a:off x="7083068" y="4697725"/>
              <a:ext cx="1678148" cy="914400"/>
            </a:xfrm>
            <a:prstGeom prst="triangl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sz="1200"/>
            </a:p>
          </p:txBody>
        </p:sp>
      </p:grpSp>
      <p:graphicFrame>
        <p:nvGraphicFramePr>
          <p:cNvPr id="36" name="Схема 35">
            <a:extLst>
              <a:ext uri="{FF2B5EF4-FFF2-40B4-BE49-F238E27FC236}">
                <a16:creationId xmlns:a16="http://schemas.microsoft.com/office/drawing/2014/main" id="{B5332A73-DF28-FE47-B55D-C3B581DE6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26378"/>
              </p:ext>
            </p:extLst>
          </p:nvPr>
        </p:nvGraphicFramePr>
        <p:xfrm>
          <a:off x="5844503" y="4833285"/>
          <a:ext cx="5916055" cy="92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7774999-B855-5A49-BA30-78B611DE783E}"/>
              </a:ext>
            </a:extLst>
          </p:cNvPr>
          <p:cNvSpPr txBox="1"/>
          <p:nvPr/>
        </p:nvSpPr>
        <p:spPr>
          <a:xfrm>
            <a:off x="5984483" y="5861119"/>
            <a:ext cx="1838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1"/>
                </a:solidFill>
              </a:rPr>
              <a:t>С Р О К   О Б У Ч Е Н И 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407F99-ADD1-AF48-A38C-299BD91A8331}"/>
              </a:ext>
            </a:extLst>
          </p:cNvPr>
          <p:cNvSpPr txBox="1"/>
          <p:nvPr/>
        </p:nvSpPr>
        <p:spPr>
          <a:xfrm>
            <a:off x="7504868" y="5861119"/>
            <a:ext cx="2180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CC99"/>
                </a:solidFill>
              </a:rPr>
              <a:t>К О Л И Ч Е С Т В О   К Р Е Д И Т О 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8315F2-6C1B-8946-A213-DB8CA6751EA3}"/>
              </a:ext>
            </a:extLst>
          </p:cNvPr>
          <p:cNvSpPr txBox="1"/>
          <p:nvPr/>
        </p:nvSpPr>
        <p:spPr>
          <a:xfrm>
            <a:off x="9751415" y="5850319"/>
            <a:ext cx="1453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К В А Л И Ф И К А Ц И Я</a:t>
            </a:r>
          </a:p>
          <a:p>
            <a:pPr algn="ctr"/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С Т Е П Е Н Ь</a:t>
            </a:r>
          </a:p>
        </p:txBody>
      </p:sp>
    </p:spTree>
    <p:extLst>
      <p:ext uri="{BB962C8B-B14F-4D97-AF65-F5344CB8AC3E}">
        <p14:creationId xmlns:p14="http://schemas.microsoft.com/office/powerpoint/2010/main" val="194124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88B6CE-89D4-4FB8-A646-EBD54B44933E}"/>
              </a:ext>
            </a:extLst>
          </p:cNvPr>
          <p:cNvSpPr/>
          <p:nvPr/>
        </p:nvSpPr>
        <p:spPr>
          <a:xfrm>
            <a:off x="381000" y="954006"/>
            <a:ext cx="1143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D2D5E3-D497-4E88-8926-ACACE8DF53E9}"/>
              </a:ext>
            </a:extLst>
          </p:cNvPr>
          <p:cNvSpPr/>
          <p:nvPr/>
        </p:nvSpPr>
        <p:spPr>
          <a:xfrm>
            <a:off x="208399" y="396408"/>
            <a:ext cx="11780404" cy="609148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36B801-A8D8-40D1-A7EF-AA109A4177AC}"/>
              </a:ext>
            </a:extLst>
          </p:cNvPr>
          <p:cNvSpPr/>
          <p:nvPr/>
        </p:nvSpPr>
        <p:spPr>
          <a:xfrm>
            <a:off x="17126" y="99316"/>
            <a:ext cx="12191999" cy="113399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особенности программы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 r="6515"/>
          <a:stretch>
            <a:fillRect/>
          </a:stretch>
        </p:blipFill>
        <p:spPr bwMode="auto">
          <a:xfrm>
            <a:off x="75460" y="99316"/>
            <a:ext cx="1160540" cy="93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7801" y="1134000"/>
            <a:ext cx="11207453" cy="617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540385" algn="l"/>
              </a:tabLst>
            </a:pPr>
            <a:endParaRPr lang="ru-RU" sz="1600" b="1" dirty="0"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540385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Noto Sans Symbols"/>
                <a:cs typeface="Times New Roman" panose="02020603050405020304" pitchFamily="18" charset="0"/>
              </a:rPr>
              <a:t>Содержание программы интегрирует бакалавриат, интернатуру и профильную магистратуру.</a:t>
            </a:r>
          </a:p>
          <a:p>
            <a:pPr lvl="0" algn="just">
              <a:spcBef>
                <a:spcPts val="1400"/>
              </a:spcBef>
              <a:spcAft>
                <a:spcPts val="0"/>
              </a:spcAft>
              <a:tabLst>
                <a:tab pos="540385" algn="l"/>
              </a:tabLst>
            </a:pPr>
            <a:endParaRPr lang="ru-RU" sz="1600" b="1" dirty="0"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540385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Noto Sans Symbols"/>
                <a:cs typeface="Times New Roman" panose="02020603050405020304" pitchFamily="18" charset="0"/>
              </a:rPr>
              <a:t>Для подготовки специалиста используются современные симуляционные технологии, инновационные методы: манекены, муляжи, симуляторы, стандартизированные пациенты, компьютерные программы, позволяющие воспроизводить клинические  ситуации.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540385" algn="l"/>
              </a:tabLst>
            </a:pPr>
            <a:endParaRPr lang="ru-RU" sz="1600" b="1" dirty="0"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540385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Noto Sans Symbols"/>
                <a:cs typeface="Times New Roman" panose="02020603050405020304" pitchFamily="18" charset="0"/>
              </a:rPr>
              <a:t>В рамках экспериментально-исследовательских работ обучающегося предусматривается обязательное прохождение научной стажировки в научных организациях и (или) организациях отрасли здравоохранения.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540385" algn="l"/>
              </a:tabLst>
            </a:pPr>
            <a:endParaRPr lang="ru-RU" sz="1600" b="1" dirty="0"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540385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Noto Sans Symbols"/>
                <a:cs typeface="Times New Roman" panose="02020603050405020304" pitchFamily="18" charset="0"/>
              </a:rPr>
              <a:t>Заключительным итогом экспериментально-исследовательской работы является магистерский проект.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1600" b="1" dirty="0"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400"/>
              </a:spcAft>
              <a:buFont typeface="Arial" panose="020B0604020202020204" pitchFamily="34" charset="0"/>
              <a:buChar char="●"/>
              <a:tabLst>
                <a:tab pos="540385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Noto Sans Symbols"/>
                <a:cs typeface="Times New Roman" panose="02020603050405020304" pitchFamily="18" charset="0"/>
              </a:rPr>
              <a:t>Подготовка в интернатуре проводится как обучение клинической практике под наблюдением наставника на клинических базах, в результате чего приобретаются качественные знания организации первичной медико-санитарной помощи населению. </a:t>
            </a:r>
          </a:p>
          <a:p>
            <a:pPr marL="342900" indent="-342900" algn="just">
              <a:lnSpc>
                <a:spcPct val="107000"/>
              </a:lnSpc>
              <a:spcAft>
                <a:spcPts val="1400"/>
              </a:spcAft>
              <a:buFont typeface="Arial" panose="020B0604020202020204" pitchFamily="34" charset="0"/>
              <a:buChar char="●"/>
              <a:tabLst>
                <a:tab pos="540385" algn="l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завершение программы непрерывного медицинского образования присуждается степень «магистр медицины», выдается диплом с приложением, свидетельство об окончании интернатуры и сертификат специалиста в области здравоохранения.</a:t>
            </a:r>
          </a:p>
          <a:p>
            <a:pPr marL="342900" lvl="0" indent="-342900" algn="just">
              <a:lnSpc>
                <a:spcPct val="107000"/>
              </a:lnSpc>
              <a:spcAft>
                <a:spcPts val="1400"/>
              </a:spcAft>
              <a:buFont typeface="Arial" panose="020B0604020202020204" pitchFamily="34" charset="0"/>
              <a:buChar char="●"/>
              <a:tabLst>
                <a:tab pos="540385" algn="l"/>
              </a:tabLst>
            </a:pPr>
            <a:endParaRPr lang="ru-RU" sz="1600" b="1" dirty="0"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400"/>
              </a:spcAft>
              <a:buFont typeface="Arial" panose="020B0604020202020204" pitchFamily="34" charset="0"/>
              <a:buChar char="●"/>
              <a:tabLst>
                <a:tab pos="540385" algn="l"/>
              </a:tabLst>
            </a:pPr>
            <a:endParaRPr lang="ru-RU" sz="1600" b="1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7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87014"/>
            <a:ext cx="10665000" cy="77809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C</a:t>
            </a:r>
            <a:r>
              <a:rPr lang="kk-KZ" sz="3600" b="1" dirty="0" err="1">
                <a:solidFill>
                  <a:srgbClr val="000066"/>
                </a:solidFill>
                <a:latin typeface="Calibri" pitchFamily="34" charset="0"/>
                <a:cs typeface="Arial" charset="0"/>
              </a:rPr>
              <a:t>пирал</a:t>
            </a:r>
            <a:r>
              <a:rPr lang="ru-RU" sz="3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ь</a:t>
            </a:r>
            <a:r>
              <a:rPr lang="kk-KZ" sz="3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ный </a:t>
            </a:r>
            <a:r>
              <a:rPr lang="kk-KZ" sz="3600" b="1" dirty="0" err="1">
                <a:solidFill>
                  <a:srgbClr val="000066"/>
                </a:solidFill>
                <a:latin typeface="Calibri" pitchFamily="34" charset="0"/>
                <a:cs typeface="Arial" charset="0"/>
              </a:rPr>
              <a:t>учебный</a:t>
            </a:r>
            <a:r>
              <a:rPr lang="kk-KZ" sz="3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 план</a:t>
            </a:r>
            <a:r>
              <a:rPr lang="en-US" sz="3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 University of Dundee</a:t>
            </a:r>
            <a:endParaRPr lang="ru-RU" sz="3600" b="1" dirty="0">
              <a:solidFill>
                <a:srgbClr val="000066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765100"/>
            <a:ext cx="10665000" cy="60058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81000" y="6092900"/>
            <a:ext cx="274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SzPts val="1400"/>
              <a:tabLst>
                <a:tab pos="630555" algn="l"/>
              </a:tabLst>
            </a:pP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Harden RM, Davis MH, Crosby JR. 1997. The new Dundee medical curriculum: A whole that is greater than the sum of the parts. Med </a:t>
            </a:r>
            <a:r>
              <a:rPr lang="en-US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31(4):264–271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6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4E77C0-C985-7E44-BF6B-3666B1A84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16" y="782180"/>
            <a:ext cx="6198686" cy="5578816"/>
          </a:xfrm>
          <a:prstGeom prst="rect">
            <a:avLst/>
          </a:prstGeom>
        </p:spPr>
      </p:pic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Лестница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»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интеграции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образовательной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программы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Хардена</a:t>
            </a:r>
            <a:endParaRPr lang="en-US" sz="2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5ADA1-A9DF-FE41-B311-EFE48BA41BBE}"/>
              </a:ext>
            </a:extLst>
          </p:cNvPr>
          <p:cNvSpPr txBox="1"/>
          <p:nvPr/>
        </p:nvSpPr>
        <p:spPr>
          <a:xfrm>
            <a:off x="6767251" y="5937662"/>
            <a:ext cx="235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Harden, R. (2000). The integration ladder: a tool for curriculum planning and evaluation. </a:t>
            </a:r>
            <a:r>
              <a:rPr lang="en-US" sz="1200" i="1" dirty="0"/>
              <a:t>Medical Education, 34</a:t>
            </a:r>
            <a:r>
              <a:rPr lang="en-US" sz="1200" dirty="0"/>
              <a:t>(7), 551-557. </a:t>
            </a:r>
            <a:endParaRPr lang="ru-KZ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B3A100-FC5E-5248-95B7-A023A227D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62" y="5923770"/>
            <a:ext cx="1168400" cy="5334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8CBA72FD-41A4-9440-8938-E721B344B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62" y="5391385"/>
            <a:ext cx="558800" cy="4699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E6C742F-3A48-FE4A-9932-7CCAFAA34C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62" y="4897100"/>
            <a:ext cx="584200" cy="4318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2BCB13C-AC3B-FA4D-A4D2-0B1D129CC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0" y="4383675"/>
            <a:ext cx="558800" cy="50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6DE1928-1ADE-6D45-B445-ABA1DD4841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75" y="3898778"/>
            <a:ext cx="520700" cy="4699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человек, стол, рама картины&#10;&#10;Автоматически созданное описание">
            <a:extLst>
              <a:ext uri="{FF2B5EF4-FFF2-40B4-BE49-F238E27FC236}">
                <a16:creationId xmlns:a16="http://schemas.microsoft.com/office/drawing/2014/main" id="{D5D4C8BF-6810-014C-943B-9D9B4CE2C4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450" y="3406700"/>
            <a:ext cx="444500" cy="4826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1F4D69C-6127-7A4B-A4F5-C28CEAAF0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02" y="2901950"/>
            <a:ext cx="622300" cy="5207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0AC486C-3A29-9C4E-80DE-F636734D5B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52" y="2492172"/>
            <a:ext cx="762000" cy="4318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751F601-F11E-E04B-BC03-FF256EDEB9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2" y="1961116"/>
            <a:ext cx="482600" cy="4953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1EBBE7F-F4BC-394F-A8F2-F20322275C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2" y="1453116"/>
            <a:ext cx="508000" cy="5080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вадрат&#10;&#10;Автоматически созданное описание">
            <a:extLst>
              <a:ext uri="{FF2B5EF4-FFF2-40B4-BE49-F238E27FC236}">
                <a16:creationId xmlns:a16="http://schemas.microsoft.com/office/drawing/2014/main" id="{18163D90-6549-5C43-905F-47F692173E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2" y="831898"/>
            <a:ext cx="508000" cy="571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A41C033-6144-E442-9648-5DB4A9267C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27" y="3413361"/>
            <a:ext cx="4432381" cy="2212974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D4D508-50C4-634A-BF0F-3D4DD0AF083C}"/>
              </a:ext>
            </a:extLst>
          </p:cNvPr>
          <p:cNvSpPr/>
          <p:nvPr/>
        </p:nvSpPr>
        <p:spPr>
          <a:xfrm>
            <a:off x="9108276" y="5836794"/>
            <a:ext cx="3223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666666"/>
                </a:solidFill>
              </a:rPr>
              <a:t>Осадчий О.Е. Интегрированная учебная программа: современная инновационная стратегия в медицинском образовании.  </a:t>
            </a:r>
            <a:r>
              <a:rPr lang="ru-RU" sz="1200" i="1" dirty="0">
                <a:solidFill>
                  <a:srgbClr val="666666"/>
                </a:solidFill>
              </a:rPr>
              <a:t>Кубанский научный медицинский вестник</a:t>
            </a:r>
            <a:r>
              <a:rPr lang="ru-RU" sz="1200" dirty="0">
                <a:solidFill>
                  <a:srgbClr val="666666"/>
                </a:solidFill>
              </a:rPr>
              <a:t>. 2020;27(4):51-61.</a:t>
            </a:r>
            <a:endParaRPr lang="ru-KZ" sz="1200" dirty="0"/>
          </a:p>
        </p:txBody>
      </p:sp>
    </p:spTree>
    <p:extLst>
      <p:ext uri="{BB962C8B-B14F-4D97-AF65-F5344CB8AC3E}">
        <p14:creationId xmlns:p14="http://schemas.microsoft.com/office/powerpoint/2010/main" val="394817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264E90-00D1-4AFD-8C1D-BD4D9DB06C1E}"/>
              </a:ext>
            </a:extLst>
          </p:cNvPr>
          <p:cNvSpPr/>
          <p:nvPr/>
        </p:nvSpPr>
        <p:spPr>
          <a:xfrm>
            <a:off x="208399" y="396408"/>
            <a:ext cx="11780404" cy="609148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562598"/>
              </p:ext>
            </p:extLst>
          </p:nvPr>
        </p:nvGraphicFramePr>
        <p:xfrm>
          <a:off x="651000" y="1087889"/>
          <a:ext cx="106578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736B801-A8D8-40D1-A7EF-AA109A4177AC}"/>
              </a:ext>
            </a:extLst>
          </p:cNvPr>
          <p:cNvSpPr/>
          <p:nvPr/>
        </p:nvSpPr>
        <p:spPr>
          <a:xfrm>
            <a:off x="3" y="1"/>
            <a:ext cx="12191999" cy="8999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обучения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 r="6515"/>
          <a:stretch>
            <a:fillRect/>
          </a:stretch>
        </p:blipFill>
        <p:spPr bwMode="auto">
          <a:xfrm>
            <a:off x="156000" y="45257"/>
            <a:ext cx="937601" cy="80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89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461769"/>
              </p:ext>
            </p:extLst>
          </p:nvPr>
        </p:nvGraphicFramePr>
        <p:xfrm>
          <a:off x="561000" y="1134000"/>
          <a:ext cx="11025000" cy="52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36B801-A8D8-40D1-A7EF-AA109A4177AC}"/>
              </a:ext>
            </a:extLst>
          </p:cNvPr>
          <p:cNvSpPr/>
          <p:nvPr/>
        </p:nvSpPr>
        <p:spPr>
          <a:xfrm>
            <a:off x="3" y="1"/>
            <a:ext cx="12191999" cy="8999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обучения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 r="6515"/>
          <a:stretch>
            <a:fillRect/>
          </a:stretch>
        </p:blipFill>
        <p:spPr bwMode="auto">
          <a:xfrm>
            <a:off x="156000" y="45257"/>
            <a:ext cx="937601" cy="80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057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892273"/>
              </p:ext>
            </p:extLst>
          </p:nvPr>
        </p:nvGraphicFramePr>
        <p:xfrm>
          <a:off x="570525" y="1134000"/>
          <a:ext cx="11240476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36B801-A8D8-40D1-A7EF-AA109A4177AC}"/>
              </a:ext>
            </a:extLst>
          </p:cNvPr>
          <p:cNvSpPr/>
          <p:nvPr/>
        </p:nvSpPr>
        <p:spPr>
          <a:xfrm>
            <a:off x="3" y="1"/>
            <a:ext cx="12191999" cy="8999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обучения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/>
          <a:srcRect r="6515"/>
          <a:stretch>
            <a:fillRect/>
          </a:stretch>
        </p:blipFill>
        <p:spPr bwMode="auto">
          <a:xfrm>
            <a:off x="156000" y="45257"/>
            <a:ext cx="937601" cy="80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31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D2D5E3-D497-4E88-8926-ACACE8DF53E9}"/>
              </a:ext>
            </a:extLst>
          </p:cNvPr>
          <p:cNvSpPr/>
          <p:nvPr/>
        </p:nvSpPr>
        <p:spPr>
          <a:xfrm>
            <a:off x="208399" y="396408"/>
            <a:ext cx="11780404" cy="609148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36B801-A8D8-40D1-A7EF-AA109A4177AC}"/>
              </a:ext>
            </a:extLst>
          </p:cNvPr>
          <p:cNvSpPr/>
          <p:nvPr/>
        </p:nvSpPr>
        <p:spPr>
          <a:xfrm>
            <a:off x="3" y="4"/>
            <a:ext cx="12191999" cy="113399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«Спиральная» образовательная программа</a:t>
            </a:r>
            <a:endParaRPr lang="ru-RU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 r="6515"/>
          <a:stretch>
            <a:fillRect/>
          </a:stretch>
        </p:blipFill>
        <p:spPr bwMode="auto">
          <a:xfrm>
            <a:off x="75460" y="99316"/>
            <a:ext cx="1160540" cy="93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32599" y="1511079"/>
            <a:ext cx="225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Практикующий врач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296" y="5467842"/>
            <a:ext cx="3317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/>
              <a:t>Интегрированное изучение структуры и функций организма в норме (1-2 курс)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60" y="2320850"/>
            <a:ext cx="272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/>
              <a:t>Выездная интернатура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08" y="1120595"/>
            <a:ext cx="3930626" cy="5331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51662" y="2001189"/>
            <a:ext cx="225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Практикующий врач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6365" y="1336514"/>
            <a:ext cx="264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Профессионал и ученый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E8A1F6-22B4-DC44-BDD0-FDC5E7A17B6D}"/>
              </a:ext>
            </a:extLst>
          </p:cNvPr>
          <p:cNvSpPr txBox="1"/>
          <p:nvPr/>
        </p:nvSpPr>
        <p:spPr>
          <a:xfrm>
            <a:off x="723030" y="4690489"/>
            <a:ext cx="272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/>
              <a:t>Механизмы болезней по системам органов (3 курс)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495916-4A2A-644B-8DF7-D67E73EF92CE}"/>
              </a:ext>
            </a:extLst>
          </p:cNvPr>
          <p:cNvSpPr txBox="1"/>
          <p:nvPr/>
        </p:nvSpPr>
        <p:spPr>
          <a:xfrm>
            <a:off x="203197" y="3525014"/>
            <a:ext cx="3021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/>
              <a:t>Дифференциальная диагностика и лечение по системам органов, в хирургии и педиатрии (4-5 курс)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36AC56-E62D-ED4E-B4AF-01587FE48928}"/>
              </a:ext>
            </a:extLst>
          </p:cNvPr>
          <p:cNvSpPr txBox="1"/>
          <p:nvPr/>
        </p:nvSpPr>
        <p:spPr>
          <a:xfrm>
            <a:off x="197043" y="2827391"/>
            <a:ext cx="272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/>
              <a:t>Основы работы врача общей практики</a:t>
            </a:r>
          </a:p>
        </p:txBody>
      </p:sp>
      <p:graphicFrame>
        <p:nvGraphicFramePr>
          <p:cNvPr id="25" name="Схема 24">
            <a:extLst>
              <a:ext uri="{FF2B5EF4-FFF2-40B4-BE49-F238E27FC236}">
                <a16:creationId xmlns:a16="http://schemas.microsoft.com/office/drawing/2014/main" id="{F015FA92-3FCC-CA44-9A7A-8D405C103A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367776"/>
              </p:ext>
            </p:extLst>
          </p:nvPr>
        </p:nvGraphicFramePr>
        <p:xfrm>
          <a:off x="6530751" y="700441"/>
          <a:ext cx="5707850" cy="399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6" name="Схема 25">
            <a:extLst>
              <a:ext uri="{FF2B5EF4-FFF2-40B4-BE49-F238E27FC236}">
                <a16:creationId xmlns:a16="http://schemas.microsoft.com/office/drawing/2014/main" id="{C6D869BB-8E3E-2048-9A19-3701D5FFA3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227438"/>
              </p:ext>
            </p:extLst>
          </p:nvPr>
        </p:nvGraphicFramePr>
        <p:xfrm>
          <a:off x="7464143" y="3886932"/>
          <a:ext cx="3510000" cy="27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228145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5981</TotalTime>
  <Words>1431</Words>
  <Application>Microsoft Macintosh PowerPoint</Application>
  <PresentationFormat>Широкоэкранный</PresentationFormat>
  <Paragraphs>216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    Медицинский университет Караганды</vt:lpstr>
      <vt:lpstr>Презентация PowerPoint</vt:lpstr>
      <vt:lpstr>Презентация PowerPoint</vt:lpstr>
      <vt:lpstr>Cпиральный учебный план University of Dundee</vt:lpstr>
      <vt:lpstr>«Лестница» интеграции образовательной программы  Р. Хардена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Модульное построение образовательной программы с линейными элементами и последовательным прохождением модулей</vt:lpstr>
      <vt:lpstr>Презентация PowerPoint</vt:lpstr>
      <vt:lpstr>Презентация PowerPoint</vt:lpstr>
      <vt:lpstr>            Благодарим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Семён Бобырев</dc:creator>
  <cp:lastModifiedBy>Риклефс Виктор</cp:lastModifiedBy>
  <cp:revision>373</cp:revision>
  <cp:lastPrinted>2021-02-22T08:58:46Z</cp:lastPrinted>
  <dcterms:created xsi:type="dcterms:W3CDTF">2019-10-27T05:55:23Z</dcterms:created>
  <dcterms:modified xsi:type="dcterms:W3CDTF">2023-02-10T02:51:18Z</dcterms:modified>
</cp:coreProperties>
</file>