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6" r:id="rId10"/>
    <p:sldId id="265" r:id="rId11"/>
    <p:sldId id="25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4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7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4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5634" y="726140"/>
            <a:ext cx="9144000" cy="3872753"/>
          </a:xfrm>
        </p:spPr>
        <p:txBody>
          <a:bodyPr>
            <a:noAutofit/>
          </a:bodyPr>
          <a:lstStyle/>
          <a:p>
            <a:pPr lvl="0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терапевтического профиля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проектам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ОРК, ПС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независимой оценке выпускников образовательных программ (согласование спецификаций) по направлению подготовки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00770" y="4806995"/>
            <a:ext cx="9144000" cy="1655762"/>
          </a:xfrm>
        </p:spPr>
        <p:txBody>
          <a:bodyPr>
            <a:normAutofit lnSpcReduction="10000"/>
          </a:bodyPr>
          <a:lstStyle/>
          <a:p>
            <a:pPr lvl="0"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окладчик - председатель ГУП </a:t>
            </a:r>
          </a:p>
          <a:p>
            <a:pPr lvl="0"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терапевтического профиля</a:t>
            </a:r>
          </a:p>
          <a:p>
            <a:pPr lvl="0"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«Медицинский университет Караганды»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Ибраева Л.К.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«Пульмонология, в том числе детская»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срок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в резидентуре по специальности «Пульмонология, в том числе детская» до 3 лет для приобретения необходимых компетенций врачом-пульмонологом в сфере интервенционной пульмонологии, функциональной и лучевой диагностики. В зависимости от принятого решения по сроку обучения в резидентуре по специальности «Пульмонология, в том числе детская», а также от разработанного профессионального стандарта будет зависеть коррекция ГОСО,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компетенций и оценки навыков резидентов.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остальные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будут пересматривать ГОСО,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компетенции и оценку навыков резидентов в зависимости от разработанных профессиональных 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3785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согласованию спецификаций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по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 подготовки Здравоохранение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21460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дисциплины (общественное здоровье и здравоохранение, статистический анализ в здравоохранении, доказательная медицина, менеджмент научных исследований) из спецификации тестов в связи с их отсутствием в ныне действующих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профилирующие дисциплины в спецификации тестов согласно действующих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коррекцией количества тестов на каждую из них с учетом количества установленных кредитов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тематик по нозологиям, практическим навыкам.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изменить уровень сложности тестовых заданий понимание - В и применение - С изменить процентное соотношение с 30:70 на 40:60.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Комитетами спецификации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 и перечень оценки навыков выпускников интернатуры по специальности «Общая врачебная практика», резидентуры по специальностям «Аллергология и иммунология», «Гастроэнтерология, в том числе детская», «Гематология (без детской)»,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Дерматовенерология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детская», «Инфекционные болезни», «Кардиология, в том числе детская», «Неврология взрослая, детская», «Нефрология, в том числе детская», «Психиатрия взрослая, детская», «Пульмонология, в том числе детская», «Семейная медицина», «Ревматология, в том числе детская», «Эндокринология, в том числе детская», «Клиническая фармакология».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утверждению список учебной литературы для экзаменационного материала.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5776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проектам ОРК, ПС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429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Внести предложенные Комитетами изменения в профессиональные стандарты по специальностям (приложение 1):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Аллергология и иммунология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Дерматовенерология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Психиатрия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Клиническая фармакология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Кардиология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Ревматология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Фтизиатрия (в отношении карточек профессий врач-резидент фтизиатр, врач-фтизиатр (взрослый, детский), врач-фтизиатр (взрослый), врач-фтизиатр (детский).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Комитету по пульмонологии обсудить и рассмотреть Профессиональный стандарт «Фтизиатрия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карточек профессий врач-резидент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фтизиопульмонолог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врач-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фтизиопульмонолог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(взрослый, детский), врач-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фтизиопульмонолог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(взрослый), врач-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фтизиопульмонолог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(детский).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Ходатайствовать перед УМО о продлении сроков рассмотрения профессиональных стандартов на месяц для проведения обсуждения и внесения корректировок по специальностям Нефрология, Инфекционные болезни, Эндокринология.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8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проектам ОРК, ПС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91975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Осведомить УМО об отсутствии обновленных профессиональных стандартов на сайте РЦРЗ по специальностям Гастроэнтерология, Общая врачебная практика (семейная медицина), что тормозит процесс их обсуждения.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 отношении не разработанных профессиональных стандартов (Неврология, Терапия, Пульмонология) выйти в УМО с предложением: «РЦРЗ организовать рабочие группы по разработке профессиональных стандартов по специальностям Неврология, Терапия, Пульмонология», при необходимости с привлечением членов Комитетов.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предыдущий опыт РЦРЗ по разработке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другим специальностям, разработка профессионального стандарта требует огромных затрат интеллектуального и временного ресурсов членов Комитета, невозможность отработать данный вопрос в установленные УМО сжатые сроки (до 1 апреля 2021 года), ежедневная загруженность членов Комитетов своими трудовыми обязанностями.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135143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«Аллергология и иммунология»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изменения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 «Перечень наиболее распространённых заболеваний и состояний, подлежащих диагностике и лечению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Поллиноз» не выделять отдельно, а рассматривать в составе аллергических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ринитов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Астматический статус» не выделять отдельно, а рассмотреть, как осложнение «Бронхиальной астмы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и вторичные иммунодефициты» разделить ПИДС и ВИДС, при этом включить наиболее распространённые варианты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ПИДС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Лекарственная аллергия» заменить на «лекарственная гиперчувствительность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Ангиоотек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заменить на «Ангионевротический отек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перечня «Неспецифический язвенный колит», «Ферментопатии», «Аллергический бронхолегочный аспергиллез»,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Артюсоподобная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реакция», «Аллергический гастроэнтерит», «Легочные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эозинофилии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«Экзогенный аллергический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альвеолит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так как эти нозологии относятся к другим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специальностям.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«Овладение практическими навыками, манипуляциями, процедурами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 интерпретации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иммунограммы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«оказание неотложной медицинской помощи.... » на «оказывает неотложную медицинскую помощь ....», «проводить кожные, внутрикожные.....» на «проводит кожные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-тесты,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скарификационные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аппликационные тесты), внутрикожные и провокационные (назальные,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коньюктивальные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сублингвальные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тесты», «разведение аллергенов для...» на «разводит аллергены для диагностики и лечения», «проводить аллерген-специфическую иммунотерапию....» на «проводит аллерген-специфическую иммунотерапию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....»</a:t>
            </a:r>
          </a:p>
          <a:p>
            <a:pPr marL="820738" indent="-45720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«разведение гистамина и других медиаторов аллергии для диагностики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Дерматовенерология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 практических навыков, манипуляций, процедур имеется дублирование навыков: «забор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биопсийного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материала для гистологического исследования» и «проведение диагностической биопсии кожи» - предлагается объединить в единую формулировку «забор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биопсийного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материала для гистологического исследования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навыки: «Инстилляция уретры», «Тампонада уретры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Вашкевичу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«Влагалищных ванночек», «Орошения хлорэтилом», «симптом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связи с отсутствием доказательной базы и исключением из международных и отечественных стандартов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«Проведение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дерматоскопического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осмотра морфологических элементов», «Проведение пробы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Уикхема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 «Диагностики и неотложной помощи при угрожающих жизни состояниях» включить анафилактический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шок.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наиболее распространённых заболеваний и состояний, подлежащих диагностике и лечению внести следующие правки: заменить «Пузырчатка вульгарная» на «Пузырчатка» (не требует уточнения формы), исключить «Простой лишай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87702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«Неврология взрослая, детская»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объем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аудиторной работы до 30% от общего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дисциплину «Неврология в стационаре» на две дисциплины: «Неврология в стационаре, взрослая» 54 кредитов и «Неврология в стационаре, детская» 28 кредитов; дисциплину «Амбулаторно-поликлиническая неврология» на две дисциплины: «Амбулаторно-поликлиническая неврология, взрослая» 10 кредитов и «Амбулаторно-поликлиническая неврология, детская» 6 кредитов, в последующим с разделением дисциплины «Неврология в стационаре, взрослая» на модули: Неврология в стационаре, взрослая 1, Неврология в стационаре, взрослая 2, Неврология в стационаре, взрослая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кредитов по следующим дисциплинам: «Инструментальные методы обследования» уменьшить с 19 до 8 кредитов; «Амбулаторно-поликлиническая неврология» увеличить с 7 до 16 кредитов: «Амбулаторно-поликлиническая неврология, взрослая» 10 кредитов и «Амбулаторно-поликлиническая неврология, детская» 6 кредитов,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Визуализационные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исследования в неврологии» увеличить с 6 до 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ростом случаев определенных нозологий, дополнить перечень наиболее распространенных заболеваний (указано в приложении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практических навыков согласно протоколам диагностики и лечения заболеваний нервной системы МЗ РК (указано в приложении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оценка навыков выпускника и рекомендация списка учебной литературы для экзаменационного материала по специальности неврология будут пересмотрены по результатам разработки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4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«Ревматология, в том числе детская»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Отработано и даны рекомендации только по взрослому компоненту.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сложности связаться с Комитетом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детской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ревматологии,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чем не получилось согласовать.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изменений Типовой учебный план по специальности «Ревматология, в том числе детская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Перечень наиболее распространенных заболеваний и состояний, подлежащих диагностике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лечению и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«Овладение практическими навыками, манипуляциями, процедурами» (указано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«Терапия»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совершенствованию ГОСО интегрированной программы медицинского образования по общей медицины (5+1) и Типовой профессиональной учебной программы для разработки ОП вузовского и послевузовского уровня компетенций выпускников: рекомендуется цикл Общеобразовательных дисциплин (ООД) сократить до 35-40 кредитов, но предусмотреть ориентации дисциплин цикла ООД на медицину, за исключением «Современная история Казахстана (государственный экзамен) и Философия».</a:t>
            </a:r>
          </a:p>
        </p:txBody>
      </p:sp>
    </p:spTree>
    <p:extLst>
      <p:ext uri="{BB962C8B-B14F-4D97-AF65-F5344CB8AC3E}">
        <p14:creationId xmlns:p14="http://schemas.microsoft.com/office/powerpoint/2010/main" val="16901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71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ГУП по обсуждению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пециальность «Клиническая фармакология»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24" y="1325563"/>
            <a:ext cx="12070976" cy="54383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ревизии и обсуждения Типовой профессиональной программы для разработки ОП вузовского и послевузовского уровня, компетенций выпускников по специальности «Клиническая фармакология» (Приказ МЗ РК от 31 июля 2015 года № 647; от 22 декабря 2020 года № ҚР ДСМ-311/2020) внесенных изменений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типовые учебные программы послевузовского обучения основных направлений подготовки по специальностям резидентуры Семейная медицина, Терапия, Педиатрия, а также Акушерство и гинекология, Анестезиология и реанимация, дисциплину «Клиническая фармакология», как обязательный компонент в объеме не менее 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Пересмотреть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типовую профессиональную учебную программу резидентуры по специальности «Клиническая фармакология» с перечнем дисциплин, наиболее распространённых заболеваний и состояний, подлежащих рациональной фармакотерапии у взрослых и детей и овладением необходимых практических навыков, манипуляций, процедур. </a:t>
            </a:r>
          </a:p>
        </p:txBody>
      </p:sp>
    </p:spTree>
    <p:extLst>
      <p:ext uri="{BB962C8B-B14F-4D97-AF65-F5344CB8AC3E}">
        <p14:creationId xmlns:p14="http://schemas.microsoft.com/office/powerpoint/2010/main" val="185008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1360</Words>
  <Application>Microsoft Office PowerPoint</Application>
  <PresentationFormat>Широкоэкранный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Предложения ГУП  терапевтического профиля  к проектам ОРК, ПС и независимой оценке выпускников образовательных программ (согласование спецификаций) по направлению подготовки Здравоохранение </vt:lpstr>
      <vt:lpstr>Предложения ГУП к проектам ОРК, ПС</vt:lpstr>
      <vt:lpstr>Предложения ГУП к проектам ОРК, ПС</vt:lpstr>
      <vt:lpstr>Предложения ГУП по обсуждению ТУПл, ГОСО специальность «Аллергология и иммунология»</vt:lpstr>
      <vt:lpstr>Предложения ГУП по обсуждению ТУПл, ГОСО специальность «Дерматовенерология»</vt:lpstr>
      <vt:lpstr>Предложения ГУП по обсуждению ТУПл, ГОСО специальность «Неврология взрослая, детская»</vt:lpstr>
      <vt:lpstr>Предложения ГУП по обсуждению ТУПл, ГОСО специальность «Ревматология, в том числе детская»</vt:lpstr>
      <vt:lpstr>Предложения ГУП по обсуждению ТУПл, ГОСО специальность «Терапия»</vt:lpstr>
      <vt:lpstr>Предложения ГУП по обсуждению ТУПл, ГОСО специальность «Клиническая фармакология»</vt:lpstr>
      <vt:lpstr>Предложения ГУП по обсуждению ТУПл, ГОСО специальность «Пульмонология, в том числе детская»</vt:lpstr>
      <vt:lpstr>Предложения ГУП по согласованию спецификаций независимой оценки выпускников ОП по направлению подготовки Здравоохранение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</dc:title>
  <dc:creator>Botagoz Turdaliyeva</dc:creator>
  <cp:lastModifiedBy>Лязат Ибраева</cp:lastModifiedBy>
  <cp:revision>7</cp:revision>
  <dcterms:created xsi:type="dcterms:W3CDTF">2021-03-15T03:34:39Z</dcterms:created>
  <dcterms:modified xsi:type="dcterms:W3CDTF">2021-03-19T09:19:43Z</dcterms:modified>
</cp:coreProperties>
</file>