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7" r:id="rId4"/>
    <p:sldId id="274" r:id="rId5"/>
    <p:sldId id="275" r:id="rId6"/>
    <p:sldId id="268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90" autoAdjust="0"/>
    <p:restoredTop sz="91799" autoAdjust="0"/>
  </p:normalViewPr>
  <p:slideViewPr>
    <p:cSldViewPr>
      <p:cViewPr>
        <p:scale>
          <a:sx n="70" d="100"/>
          <a:sy n="70" d="100"/>
        </p:scale>
        <p:origin x="-43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448F5-5B94-4D0B-9CA4-8A6FC7E4F95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111E6-ADE8-44B2-8034-0D9B097CE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4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8C-6C1C-4EEA-A4EF-CE92258606B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2A82-89C6-4197-813E-461385E8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3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8C-6C1C-4EEA-A4EF-CE92258606B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2A82-89C6-4197-813E-461385E8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2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8C-6C1C-4EEA-A4EF-CE92258606B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2A82-89C6-4197-813E-461385E8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8C-6C1C-4EEA-A4EF-CE92258606B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2A82-89C6-4197-813E-461385E8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9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8C-6C1C-4EEA-A4EF-CE92258606B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2A82-89C6-4197-813E-461385E8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5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8C-6C1C-4EEA-A4EF-CE92258606B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2A82-89C6-4197-813E-461385E8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4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8C-6C1C-4EEA-A4EF-CE92258606B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2A82-89C6-4197-813E-461385E8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8C-6C1C-4EEA-A4EF-CE92258606B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2A82-89C6-4197-813E-461385E8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2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8C-6C1C-4EEA-A4EF-CE92258606B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2A82-89C6-4197-813E-461385E8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3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8C-6C1C-4EEA-A4EF-CE92258606B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2A82-89C6-4197-813E-461385E8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3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8C-6C1C-4EEA-A4EF-CE92258606B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2A82-89C6-4197-813E-461385E8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0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E68C-6C1C-4EEA-A4EF-CE92258606B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2A82-89C6-4197-813E-461385E8E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8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1700808"/>
            <a:ext cx="8640960" cy="3108543"/>
          </a:xfrm>
          <a:prstGeom prst="rect">
            <a:avLst/>
          </a:prstGeom>
          <a:solidFill>
            <a:srgbClr val="0093D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ГУП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НАО «МУС»  «НЕОТЛОЖНОЙ МЕДИЦИНЫ,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ОНКОЛОГИИ 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РАДИОЛОГИИ»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проектам ОРК, ПС и независимой оценке выпускников образовательных программ (согласование спецификаций) по направлению подготовки Здравоохранение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94" y="620688"/>
            <a:ext cx="2841495" cy="762191"/>
          </a:xfrm>
          <a:prstGeom prst="rect">
            <a:avLst/>
          </a:prstGeom>
        </p:spPr>
      </p:pic>
      <p:pic>
        <p:nvPicPr>
          <p:cNvPr id="1026" name="Picture 2" descr="C:\Users\Admin\Desktop\низ презентаци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05846" y="6359921"/>
            <a:ext cx="8918576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4694" y="4383468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2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Докладчик-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ГУП </a:t>
            </a:r>
            <a:endParaRPr lang="ru-RU" sz="2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Жанаспаев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Марат </a:t>
            </a:r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Амангазиевич -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д.м.н</a:t>
            </a:r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Председателя-Правления по академической работе НАО «МУС</a:t>
            </a:r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19.03.2021г. 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Семей</a:t>
            </a:r>
          </a:p>
        </p:txBody>
      </p:sp>
    </p:spTree>
    <p:extLst>
      <p:ext uri="{BB962C8B-B14F-4D97-AF65-F5344CB8AC3E}">
        <p14:creationId xmlns:p14="http://schemas.microsoft.com/office/powerpoint/2010/main" val="28966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" y="116632"/>
            <a:ext cx="1477724" cy="39639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68940" y="101744"/>
            <a:ext cx="0" cy="404664"/>
          </a:xfrm>
          <a:prstGeom prst="line">
            <a:avLst/>
          </a:prstGeom>
          <a:ln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3688" y="143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Picture 2" descr="C:\Users\Admin\Desktop\низ презентаци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05846" y="6359921"/>
            <a:ext cx="8918576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796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r>
              <a:rPr lang="ru-RU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ГУП к </a:t>
            </a:r>
            <a:r>
              <a:rPr lang="ru-RU" sz="2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</a:t>
            </a:r>
            <a:r>
              <a:rPr lang="ru-RU" sz="2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853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Предложения </a:t>
            </a:r>
            <a:r>
              <a:rPr lang="ru-RU" b="1" u="sng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ГУП к проекту </a:t>
            </a:r>
            <a:r>
              <a:rPr lang="ru-RU" b="1" u="sng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ПС:</a:t>
            </a:r>
            <a:r>
              <a:rPr lang="ru-RU" b="1" u="sng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b="1" u="sng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b="1" u="sng" dirty="0" smtClean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Комитет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«Неотложная медицина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»: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ПС не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обсужден.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Комитет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«Радиология, в </a:t>
            </a:r>
            <a:r>
              <a:rPr lang="ru-RU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т.ч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ядерная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медицина»:</a:t>
            </a:r>
          </a:p>
          <a:p>
            <a:pPr marL="271463" indent="0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ПС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отсутствует на сайте РЦРЗ, находится в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разработке   в        комитете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ПС «Ядерная медицина» в стадии обсуждения.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Комитет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«Онкология, Онкология радиационная и химиотерапевтическая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»: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</a:rPr>
              <a:t>Нет </a:t>
            </a:r>
            <a:r>
              <a:rPr lang="ru-RU" sz="2800" dirty="0" smtClean="0">
                <a:latin typeface="Times New Roman" panose="02020603050405020304" pitchFamily="18" charset="0"/>
              </a:rPr>
              <a:t>ПС «Онкология химиотерапевтическая». </a:t>
            </a:r>
            <a:endParaRPr lang="ru-RU" sz="2800" dirty="0" smtClean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</a:rPr>
              <a:t>ПС </a:t>
            </a:r>
            <a:r>
              <a:rPr lang="ru-RU" sz="2800" dirty="0" smtClean="0">
                <a:latin typeface="Times New Roman" panose="02020603050405020304" pitchFamily="18" charset="0"/>
              </a:rPr>
              <a:t>«Онкология радиационная» на стадии </a:t>
            </a:r>
            <a:r>
              <a:rPr lang="ru-RU" sz="2800" dirty="0">
                <a:latin typeface="Times New Roman" panose="02020603050405020304" pitchFamily="18" charset="0"/>
              </a:rPr>
              <a:t>обсуждения. </a:t>
            </a:r>
            <a:endParaRPr lang="ru-RU" sz="2800" dirty="0" smtClean="0">
              <a:latin typeface="Times New Roman" panose="02020603050405020304" pitchFamily="18" charset="0"/>
            </a:endParaRPr>
          </a:p>
          <a:p>
            <a:pPr marL="358775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</a:rPr>
              <a:t>ПС </a:t>
            </a:r>
            <a:r>
              <a:rPr lang="ru-RU" sz="2800" dirty="0">
                <a:latin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</a:rPr>
              <a:t>Онкология</a:t>
            </a:r>
            <a:r>
              <a:rPr lang="ru-RU" sz="2800" dirty="0"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</a:rPr>
              <a:t>и гематология детская» должен ли быть </a:t>
            </a:r>
            <a:r>
              <a:rPr lang="ru-RU" sz="2800" dirty="0" smtClean="0">
                <a:latin typeface="Times New Roman" panose="02020603050405020304" pitchFamily="18" charset="0"/>
              </a:rPr>
              <a:t>           обсужден </a:t>
            </a:r>
            <a:r>
              <a:rPr lang="ru-RU" sz="2800" dirty="0" smtClean="0">
                <a:latin typeface="Times New Roman" panose="02020603050405020304" pitchFamily="18" charset="0"/>
              </a:rPr>
              <a:t>в данном комитете или ГУП по педиатрическим </a:t>
            </a:r>
            <a:r>
              <a:rPr lang="ru-RU" sz="2800" dirty="0" smtClean="0">
                <a:latin typeface="Times New Roman" panose="02020603050405020304" pitchFamily="18" charset="0"/>
              </a:rPr>
              <a:t>специальностям</a:t>
            </a:r>
            <a:r>
              <a:rPr lang="ru-RU" sz="2800" dirty="0" smtClean="0">
                <a:latin typeface="Times New Roman" panose="02020603050405020304" pitchFamily="18" charset="0"/>
              </a:rPr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29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" y="116632"/>
            <a:ext cx="1477724" cy="39639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68940" y="101744"/>
            <a:ext cx="0" cy="404664"/>
          </a:xfrm>
          <a:prstGeom prst="line">
            <a:avLst/>
          </a:prstGeom>
          <a:ln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Admin\Desktop\низ презентаци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05846" y="6359921"/>
            <a:ext cx="8918576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01744"/>
            <a:ext cx="6851104" cy="131589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Предложения по спецификации тестовых заданий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ГАК:</a:t>
            </a:r>
            <a:br>
              <a:rPr lang="ru-RU" sz="2800" b="1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Спецификация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сделана по старому варианту ГОСО (выпуск резидентур с 3-х летним периодом обучения идет по старому ГОСО, спецификация по специальностям резидентуры с 2-х летним обучением не соответствует ГОСО – в нем отсутствуют базовые дисциплины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(дисциплины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ОЗ, Доказательная медицина и 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Спецификация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тестов должна быть составлена не на основании тематического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на основании перечня компетенций, который входит в ТУП в новой редакции ГОСО.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9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" y="116632"/>
            <a:ext cx="1477724" cy="39639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68940" y="101744"/>
            <a:ext cx="0" cy="404664"/>
          </a:xfrm>
          <a:prstGeom prst="line">
            <a:avLst/>
          </a:prstGeom>
          <a:ln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3688" y="143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Введите </a:t>
            </a:r>
            <a:r>
              <a:rPr lang="ru-RU" dirty="0">
                <a:solidFill>
                  <a:srgbClr val="00B0F0"/>
                </a:solidFill>
              </a:rPr>
              <a:t>текст</a:t>
            </a:r>
          </a:p>
        </p:txBody>
      </p:sp>
      <p:pic>
        <p:nvPicPr>
          <p:cNvPr id="7" name="Picture 2" descr="C:\Users\Admin\Desktop\низ презентаци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05846" y="6359921"/>
            <a:ext cx="8918576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4850"/>
            <a:ext cx="8496943" cy="517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1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" y="116632"/>
            <a:ext cx="1477724" cy="39639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68940" y="101744"/>
            <a:ext cx="0" cy="404664"/>
          </a:xfrm>
          <a:prstGeom prst="line">
            <a:avLst/>
          </a:prstGeom>
          <a:ln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3688" y="1436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Введите </a:t>
            </a:r>
            <a:r>
              <a:rPr lang="ru-RU" dirty="0">
                <a:solidFill>
                  <a:srgbClr val="00B0F0"/>
                </a:solidFill>
              </a:rPr>
              <a:t>текст</a:t>
            </a:r>
          </a:p>
        </p:txBody>
      </p:sp>
      <p:pic>
        <p:nvPicPr>
          <p:cNvPr id="7" name="Picture 2" descr="C:\Users\Admin\Desktop\низ презентаци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05846" y="6359921"/>
            <a:ext cx="8918576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5"/>
            <a:ext cx="8208912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1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" y="116632"/>
            <a:ext cx="1477724" cy="39639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68940" y="101744"/>
            <a:ext cx="0" cy="404664"/>
          </a:xfrm>
          <a:prstGeom prst="line">
            <a:avLst/>
          </a:prstGeom>
          <a:ln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Admin\Desktop\низ презентаци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05846" y="6359921"/>
            <a:ext cx="8918576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35292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" y="116632"/>
            <a:ext cx="1477724" cy="39639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68940" y="101744"/>
            <a:ext cx="0" cy="404664"/>
          </a:xfrm>
          <a:prstGeom prst="line">
            <a:avLst/>
          </a:prstGeom>
          <a:ln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Admin\Desktop\низ презентаци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05846" y="6359921"/>
            <a:ext cx="8918576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024336"/>
          </a:xfrm>
        </p:spPr>
        <p:txBody>
          <a:bodyPr/>
          <a:lstStyle/>
          <a:p>
            <a:pPr marL="0" lvl="0" indent="0" algn="ctr">
              <a:buNone/>
            </a:pPr>
            <a:endParaRPr lang="ru-RU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 внимание!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3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144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Предложения ГУП к проекту ОРК: отсутствуют. </vt:lpstr>
      <vt:lpstr>Предложения по спецификации тестовых заданий на ГАК: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Айгерим</dc:creator>
  <cp:lastModifiedBy>ПДиДО</cp:lastModifiedBy>
  <cp:revision>55</cp:revision>
  <dcterms:created xsi:type="dcterms:W3CDTF">2018-02-04T21:12:35Z</dcterms:created>
  <dcterms:modified xsi:type="dcterms:W3CDTF">2021-03-18T06:11:21Z</dcterms:modified>
</cp:coreProperties>
</file>