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5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6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7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8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5" r:id="rId3"/>
    <p:sldId id="267" r:id="rId4"/>
    <p:sldId id="270" r:id="rId5"/>
    <p:sldId id="271" r:id="rId6"/>
    <p:sldId id="272" r:id="rId7"/>
    <p:sldId id="280" r:id="rId8"/>
    <p:sldId id="281" r:id="rId9"/>
    <p:sldId id="282" r:id="rId10"/>
    <p:sldId id="261" r:id="rId11"/>
    <p:sldId id="25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4571" autoAdjust="0"/>
  </p:normalViewPr>
  <p:slideViewPr>
    <p:cSldViewPr snapToGrid="0">
      <p:cViewPr varScale="1">
        <p:scale>
          <a:sx n="97" d="100"/>
          <a:sy n="97" d="100"/>
        </p:scale>
        <p:origin x="10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ata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image" Target="../media/image5.jpg"/></Relationships>
</file>

<file path=ppt/diagrams/_rels/data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image" Target="../media/image7.jp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image" Target="../media/image2.jp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g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g"/></Relationships>
</file>

<file path=ppt/diagram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image" Target="../media/image5.jpg"/></Relationships>
</file>

<file path=ppt/diagrams/_rels/drawing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image" Target="../media/image7.jp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image" Target="../media/image2.jp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g"/></Relationships>
</file>

<file path=ppt/diagram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53FC71-98EE-4CB0-AA75-5BC7290BF0D7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FBA995D-2786-4504-A9CD-83AC9AB0A5BB}">
      <dgm:prSet phldrT="[Текст]"/>
      <dgm:spPr/>
      <dgm:t>
        <a:bodyPr/>
        <a:lstStyle/>
        <a:p>
          <a:r>
            <a:rPr lang="ru-RU" dirty="0"/>
            <a:t>УМО</a:t>
          </a:r>
        </a:p>
      </dgm:t>
    </dgm:pt>
    <dgm:pt modelId="{A17A7989-D59B-49BD-A571-305B6C28B85F}" type="parTrans" cxnId="{45AD62CC-BC01-4DA1-BF60-B0C957A7FF8D}">
      <dgm:prSet/>
      <dgm:spPr/>
      <dgm:t>
        <a:bodyPr/>
        <a:lstStyle/>
        <a:p>
          <a:endParaRPr lang="ru-RU"/>
        </a:p>
      </dgm:t>
    </dgm:pt>
    <dgm:pt modelId="{F8D2F5E1-B0ED-45F5-9128-6E2671FDB042}" type="sibTrans" cxnId="{45AD62CC-BC01-4DA1-BF60-B0C957A7FF8D}">
      <dgm:prSet/>
      <dgm:spPr/>
      <dgm:t>
        <a:bodyPr/>
        <a:lstStyle/>
        <a:p>
          <a:endParaRPr lang="ru-RU"/>
        </a:p>
      </dgm:t>
    </dgm:pt>
    <dgm:pt modelId="{B5A4EDAD-7072-498F-B011-5414AC2928E7}">
      <dgm:prSet phldrT="[Текст]"/>
      <dgm:spPr/>
      <dgm:t>
        <a:bodyPr/>
        <a:lstStyle/>
        <a:p>
          <a:endParaRPr lang="ru-RU" dirty="0"/>
        </a:p>
      </dgm:t>
    </dgm:pt>
    <dgm:pt modelId="{6AF13CEA-52DB-4424-9147-4DEE17DAEAB4}" type="parTrans" cxnId="{91770285-77B9-440D-9E18-499ACBD8DE3E}">
      <dgm:prSet/>
      <dgm:spPr/>
      <dgm:t>
        <a:bodyPr/>
        <a:lstStyle/>
        <a:p>
          <a:endParaRPr lang="ru-RU"/>
        </a:p>
      </dgm:t>
    </dgm:pt>
    <dgm:pt modelId="{1F56ECCE-ACA0-4EEA-9A81-1099F9697490}" type="sibTrans" cxnId="{91770285-77B9-440D-9E18-499ACBD8DE3E}">
      <dgm:prSet/>
      <dgm:spPr/>
      <dgm:t>
        <a:bodyPr/>
        <a:lstStyle/>
        <a:p>
          <a:endParaRPr lang="ru-RU"/>
        </a:p>
      </dgm:t>
    </dgm:pt>
    <dgm:pt modelId="{723DD76C-D318-4D2F-9275-278541DF6338}">
      <dgm:prSet phldrT="[Текст]"/>
      <dgm:spPr/>
      <dgm:t>
        <a:bodyPr/>
        <a:lstStyle/>
        <a:p>
          <a:r>
            <a:rPr lang="ru-RU" dirty="0"/>
            <a:t>Комитет</a:t>
          </a:r>
        </a:p>
      </dgm:t>
    </dgm:pt>
    <dgm:pt modelId="{07314996-8D3D-47A5-9FFD-AF64686D2E44}" type="parTrans" cxnId="{8B6405CA-52BF-44DB-871F-C2113A62F57E}">
      <dgm:prSet/>
      <dgm:spPr/>
      <dgm:t>
        <a:bodyPr/>
        <a:lstStyle/>
        <a:p>
          <a:endParaRPr lang="ru-RU"/>
        </a:p>
      </dgm:t>
    </dgm:pt>
    <dgm:pt modelId="{0EC5276A-7EFC-479E-AB26-332D13B77611}" type="sibTrans" cxnId="{8B6405CA-52BF-44DB-871F-C2113A62F57E}">
      <dgm:prSet/>
      <dgm:spPr/>
      <dgm:t>
        <a:bodyPr/>
        <a:lstStyle/>
        <a:p>
          <a:endParaRPr lang="ru-RU"/>
        </a:p>
      </dgm:t>
    </dgm:pt>
    <dgm:pt modelId="{13152292-095B-4925-8039-83D8F0438DCF}">
      <dgm:prSet phldrT="[Текст]"/>
      <dgm:spPr/>
      <dgm:t>
        <a:bodyPr/>
        <a:lstStyle/>
        <a:p>
          <a:r>
            <a:rPr lang="ru-RU" dirty="0"/>
            <a:t>ГУП</a:t>
          </a:r>
        </a:p>
      </dgm:t>
    </dgm:pt>
    <dgm:pt modelId="{698DC2D0-D17B-4C2C-AC4B-A033D1949EA4}" type="sibTrans" cxnId="{C48C991C-17B7-4ED8-B590-6E9B98895B8A}">
      <dgm:prSet/>
      <dgm:spPr/>
      <dgm:t>
        <a:bodyPr/>
        <a:lstStyle/>
        <a:p>
          <a:endParaRPr lang="ru-RU"/>
        </a:p>
      </dgm:t>
    </dgm:pt>
    <dgm:pt modelId="{8B61B4B1-3DF7-4D2F-B9F6-D7777A1DC739}" type="parTrans" cxnId="{C48C991C-17B7-4ED8-B590-6E9B98895B8A}">
      <dgm:prSet/>
      <dgm:spPr/>
      <dgm:t>
        <a:bodyPr/>
        <a:lstStyle/>
        <a:p>
          <a:endParaRPr lang="ru-RU"/>
        </a:p>
      </dgm:t>
    </dgm:pt>
    <dgm:pt modelId="{05D0AF6B-EF7A-4E4C-A70B-8773137556B6}" type="pres">
      <dgm:prSet presAssocID="{4D53FC71-98EE-4CB0-AA75-5BC7290BF0D7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AAD25314-8105-490C-B1D3-F1CE18B76988}" type="pres">
      <dgm:prSet presAssocID="{2FBA995D-2786-4504-A9CD-83AC9AB0A5BB}" presName="composite" presStyleCnt="0"/>
      <dgm:spPr/>
    </dgm:pt>
    <dgm:pt modelId="{31E8EAB2-BC69-43A3-9DCA-BBA5C0241B43}" type="pres">
      <dgm:prSet presAssocID="{2FBA995D-2786-4504-A9CD-83AC9AB0A5BB}" presName="bentUpArrow1" presStyleLbl="alignImgPlace1" presStyleIdx="0" presStyleCnt="2"/>
      <dgm:spPr/>
    </dgm:pt>
    <dgm:pt modelId="{05669623-03BA-4EB6-BB6D-7DE7DC3F4995}" type="pres">
      <dgm:prSet presAssocID="{2FBA995D-2786-4504-A9CD-83AC9AB0A5BB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FAA3A6-49C0-48E4-8A26-43FEE92F3B1B}" type="pres">
      <dgm:prSet presAssocID="{2FBA995D-2786-4504-A9CD-83AC9AB0A5BB}" presName="ChildText" presStyleLbl="revTx" presStyleIdx="0" presStyleCnt="2" custScaleX="251830" custLinFactX="6874" custLinFactNeighborX="100000" custLinFactNeighborY="2483">
        <dgm:presLayoutVars>
          <dgm:chMax val="0"/>
          <dgm:chPref val="0"/>
          <dgm:bulletEnabled val="1"/>
        </dgm:presLayoutVars>
      </dgm:prSet>
      <dgm:spPr/>
    </dgm:pt>
    <dgm:pt modelId="{1991A520-67A3-416B-BBE1-4DF134F33F65}" type="pres">
      <dgm:prSet presAssocID="{F8D2F5E1-B0ED-45F5-9128-6E2671FDB042}" presName="sibTrans" presStyleCnt="0"/>
      <dgm:spPr/>
    </dgm:pt>
    <dgm:pt modelId="{36F94E0D-EE36-4A70-A2F7-807406DE2F4F}" type="pres">
      <dgm:prSet presAssocID="{13152292-095B-4925-8039-83D8F0438DCF}" presName="composite" presStyleCnt="0"/>
      <dgm:spPr/>
    </dgm:pt>
    <dgm:pt modelId="{6EE113D2-E50B-4709-9532-3864C8162B51}" type="pres">
      <dgm:prSet presAssocID="{13152292-095B-4925-8039-83D8F0438DCF}" presName="bentUpArrow1" presStyleLbl="alignImgPlace1" presStyleIdx="1" presStyleCnt="2"/>
      <dgm:spPr/>
    </dgm:pt>
    <dgm:pt modelId="{04F34437-7CFD-480F-A578-F0154644833F}" type="pres">
      <dgm:prSet presAssocID="{13152292-095B-4925-8039-83D8F0438DCF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BEA713-5F3C-4E25-9AB3-84F4651B28FA}" type="pres">
      <dgm:prSet presAssocID="{13152292-095B-4925-8039-83D8F0438DCF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52436C-489F-49E1-9D8F-F2AB5D85D398}" type="pres">
      <dgm:prSet presAssocID="{698DC2D0-D17B-4C2C-AC4B-A033D1949EA4}" presName="sibTrans" presStyleCnt="0"/>
      <dgm:spPr/>
    </dgm:pt>
    <dgm:pt modelId="{42A7D91E-C969-4D9E-B7A3-123B86B896D9}" type="pres">
      <dgm:prSet presAssocID="{723DD76C-D318-4D2F-9275-278541DF6338}" presName="composite" presStyleCnt="0"/>
      <dgm:spPr/>
    </dgm:pt>
    <dgm:pt modelId="{0B476169-149A-40AB-B70C-44FCB61BBC7D}" type="pres">
      <dgm:prSet presAssocID="{723DD76C-D318-4D2F-9275-278541DF6338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6405CA-52BF-44DB-871F-C2113A62F57E}" srcId="{4D53FC71-98EE-4CB0-AA75-5BC7290BF0D7}" destId="{723DD76C-D318-4D2F-9275-278541DF6338}" srcOrd="2" destOrd="0" parTransId="{07314996-8D3D-47A5-9FFD-AF64686D2E44}" sibTransId="{0EC5276A-7EFC-479E-AB26-332D13B77611}"/>
    <dgm:cxn modelId="{C48C991C-17B7-4ED8-B590-6E9B98895B8A}" srcId="{4D53FC71-98EE-4CB0-AA75-5BC7290BF0D7}" destId="{13152292-095B-4925-8039-83D8F0438DCF}" srcOrd="1" destOrd="0" parTransId="{8B61B4B1-3DF7-4D2F-B9F6-D7777A1DC739}" sibTransId="{698DC2D0-D17B-4C2C-AC4B-A033D1949EA4}"/>
    <dgm:cxn modelId="{62918778-C907-415C-B59A-020D9B2F39D0}" type="presOf" srcId="{B5A4EDAD-7072-498F-B011-5414AC2928E7}" destId="{0ABEA713-5F3C-4E25-9AB3-84F4651B28FA}" srcOrd="0" destOrd="0" presId="urn:microsoft.com/office/officeart/2005/8/layout/StepDownProcess"/>
    <dgm:cxn modelId="{ED3373B2-519F-4958-AA2B-38E83A465DC6}" type="presOf" srcId="{723DD76C-D318-4D2F-9275-278541DF6338}" destId="{0B476169-149A-40AB-B70C-44FCB61BBC7D}" srcOrd="0" destOrd="0" presId="urn:microsoft.com/office/officeart/2005/8/layout/StepDownProcess"/>
    <dgm:cxn modelId="{7BC87B14-FBDD-46D0-A376-32EEF64C75F8}" type="presOf" srcId="{2FBA995D-2786-4504-A9CD-83AC9AB0A5BB}" destId="{05669623-03BA-4EB6-BB6D-7DE7DC3F4995}" srcOrd="0" destOrd="0" presId="urn:microsoft.com/office/officeart/2005/8/layout/StepDownProcess"/>
    <dgm:cxn modelId="{91770285-77B9-440D-9E18-499ACBD8DE3E}" srcId="{13152292-095B-4925-8039-83D8F0438DCF}" destId="{B5A4EDAD-7072-498F-B011-5414AC2928E7}" srcOrd="0" destOrd="0" parTransId="{6AF13CEA-52DB-4424-9147-4DEE17DAEAB4}" sibTransId="{1F56ECCE-ACA0-4EEA-9A81-1099F9697490}"/>
    <dgm:cxn modelId="{45AD62CC-BC01-4DA1-BF60-B0C957A7FF8D}" srcId="{4D53FC71-98EE-4CB0-AA75-5BC7290BF0D7}" destId="{2FBA995D-2786-4504-A9CD-83AC9AB0A5BB}" srcOrd="0" destOrd="0" parTransId="{A17A7989-D59B-49BD-A571-305B6C28B85F}" sibTransId="{F8D2F5E1-B0ED-45F5-9128-6E2671FDB042}"/>
    <dgm:cxn modelId="{BB16FF54-DBB5-43A6-B2D3-C4BF5DED5445}" type="presOf" srcId="{13152292-095B-4925-8039-83D8F0438DCF}" destId="{04F34437-7CFD-480F-A578-F0154644833F}" srcOrd="0" destOrd="0" presId="urn:microsoft.com/office/officeart/2005/8/layout/StepDownProcess"/>
    <dgm:cxn modelId="{0BF295B9-E4A8-4CD6-89BE-4D4C8632ED3E}" type="presOf" srcId="{4D53FC71-98EE-4CB0-AA75-5BC7290BF0D7}" destId="{05D0AF6B-EF7A-4E4C-A70B-8773137556B6}" srcOrd="0" destOrd="0" presId="urn:microsoft.com/office/officeart/2005/8/layout/StepDownProcess"/>
    <dgm:cxn modelId="{96879551-0734-4139-A574-CE1FE4BCA889}" type="presParOf" srcId="{05D0AF6B-EF7A-4E4C-A70B-8773137556B6}" destId="{AAD25314-8105-490C-B1D3-F1CE18B76988}" srcOrd="0" destOrd="0" presId="urn:microsoft.com/office/officeart/2005/8/layout/StepDownProcess"/>
    <dgm:cxn modelId="{E8DB1E95-9343-4C89-839D-9A74F982A1D4}" type="presParOf" srcId="{AAD25314-8105-490C-B1D3-F1CE18B76988}" destId="{31E8EAB2-BC69-43A3-9DCA-BBA5C0241B43}" srcOrd="0" destOrd="0" presId="urn:microsoft.com/office/officeart/2005/8/layout/StepDownProcess"/>
    <dgm:cxn modelId="{DD9D4662-B703-4A63-9EBD-29152A438D5E}" type="presParOf" srcId="{AAD25314-8105-490C-B1D3-F1CE18B76988}" destId="{05669623-03BA-4EB6-BB6D-7DE7DC3F4995}" srcOrd="1" destOrd="0" presId="urn:microsoft.com/office/officeart/2005/8/layout/StepDownProcess"/>
    <dgm:cxn modelId="{EC888965-05D2-4FC2-949E-9C3B10FE4571}" type="presParOf" srcId="{AAD25314-8105-490C-B1D3-F1CE18B76988}" destId="{B6FAA3A6-49C0-48E4-8A26-43FEE92F3B1B}" srcOrd="2" destOrd="0" presId="urn:microsoft.com/office/officeart/2005/8/layout/StepDownProcess"/>
    <dgm:cxn modelId="{6484016C-96DA-4CC9-B92E-97C1A59C4A7C}" type="presParOf" srcId="{05D0AF6B-EF7A-4E4C-A70B-8773137556B6}" destId="{1991A520-67A3-416B-BBE1-4DF134F33F65}" srcOrd="1" destOrd="0" presId="urn:microsoft.com/office/officeart/2005/8/layout/StepDownProcess"/>
    <dgm:cxn modelId="{130110E8-193E-40B5-8926-5ECFBAB85B46}" type="presParOf" srcId="{05D0AF6B-EF7A-4E4C-A70B-8773137556B6}" destId="{36F94E0D-EE36-4A70-A2F7-807406DE2F4F}" srcOrd="2" destOrd="0" presId="urn:microsoft.com/office/officeart/2005/8/layout/StepDownProcess"/>
    <dgm:cxn modelId="{404B803C-96D6-4F74-9DE6-35F0CC054966}" type="presParOf" srcId="{36F94E0D-EE36-4A70-A2F7-807406DE2F4F}" destId="{6EE113D2-E50B-4709-9532-3864C8162B51}" srcOrd="0" destOrd="0" presId="urn:microsoft.com/office/officeart/2005/8/layout/StepDownProcess"/>
    <dgm:cxn modelId="{95B72FFD-DBC7-42D5-8F06-D71EBE82F76B}" type="presParOf" srcId="{36F94E0D-EE36-4A70-A2F7-807406DE2F4F}" destId="{04F34437-7CFD-480F-A578-F0154644833F}" srcOrd="1" destOrd="0" presId="urn:microsoft.com/office/officeart/2005/8/layout/StepDownProcess"/>
    <dgm:cxn modelId="{994D89C5-0BD0-432B-9CA0-2D512ED0F2E6}" type="presParOf" srcId="{36F94E0D-EE36-4A70-A2F7-807406DE2F4F}" destId="{0ABEA713-5F3C-4E25-9AB3-84F4651B28FA}" srcOrd="2" destOrd="0" presId="urn:microsoft.com/office/officeart/2005/8/layout/StepDownProcess"/>
    <dgm:cxn modelId="{7996293C-5449-44B8-BC1E-0B9B7C00D32D}" type="presParOf" srcId="{05D0AF6B-EF7A-4E4C-A70B-8773137556B6}" destId="{4E52436C-489F-49E1-9D8F-F2AB5D85D398}" srcOrd="3" destOrd="0" presId="urn:microsoft.com/office/officeart/2005/8/layout/StepDownProcess"/>
    <dgm:cxn modelId="{4DCAC0F9-5EE5-4A28-B8A6-33FF4022B44F}" type="presParOf" srcId="{05D0AF6B-EF7A-4E4C-A70B-8773137556B6}" destId="{42A7D91E-C969-4D9E-B7A3-123B86B896D9}" srcOrd="4" destOrd="0" presId="urn:microsoft.com/office/officeart/2005/8/layout/StepDownProcess"/>
    <dgm:cxn modelId="{C63D83D8-BFAA-4163-9813-FC20065CF263}" type="presParOf" srcId="{42A7D91E-C969-4D9E-B7A3-123B86B896D9}" destId="{0B476169-149A-40AB-B70C-44FCB61BBC7D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9A00FE1-67DB-4F36-A66E-650EBEDC7E0B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6ACC6E-9130-4D03-B649-502AB3CB6FE4}">
      <dgm:prSet phldrT="[Текст]" custT="1"/>
      <dgm:spPr/>
      <dgm:t>
        <a:bodyPr/>
        <a:lstStyle/>
        <a:p>
          <a:r>
            <a:rPr lang="ru-RU" sz="4000" b="0" dirty="0">
              <a:latin typeface="Arial Narrow" panose="020B0606020202030204" pitchFamily="34" charset="0"/>
            </a:rPr>
            <a:t>Комитеты - 17</a:t>
          </a:r>
        </a:p>
      </dgm:t>
    </dgm:pt>
    <dgm:pt modelId="{B3AD0098-0932-44E1-96BA-6348B4D14E19}" type="parTrans" cxnId="{98844360-D206-4596-8C69-67E84F294ADB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F0E4AE10-6AB8-4CDA-BB27-CFA87AD4E412}" type="sibTrans" cxnId="{98844360-D206-4596-8C69-67E84F294ADB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DE4E1CBA-2768-4880-9789-E654B7192F09}">
      <dgm:prSet phldrT="[Текст]"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>
              <a:latin typeface="Arial Narrow" panose="020B0606020202030204" pitchFamily="34" charset="0"/>
            </a:rPr>
            <a:t>Аллергология и иммунология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4C088045-E220-4EAB-A0C0-BE4D6E77CBA2}" type="parTrans" cxnId="{47E8517A-B66A-4709-A163-8C2316C190D3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ECEA4CE4-5CA4-4B39-BE5A-DAD725E9E9FB}" type="sibTrans" cxnId="{47E8517A-B66A-4709-A163-8C2316C190D3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13948416-4E06-4E98-A1F6-8F94BF28B9CA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>
              <a:latin typeface="Arial Narrow" panose="020B0606020202030204" pitchFamily="34" charset="0"/>
            </a:rPr>
            <a:t>Гастроэнтерология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8E62141C-CA6F-4AFC-9F91-FBDB31318DFC}" type="parTrans" cxnId="{69E00C0C-9626-4E20-8692-86F78ED4848D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122B1C9D-E7A9-4886-833A-9341959CFA6B}" type="sibTrans" cxnId="{69E00C0C-9626-4E20-8692-86F78ED4848D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C3A603AD-626E-4A0C-B99A-031321055C21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>
              <a:latin typeface="Arial Narrow" panose="020B0606020202030204" pitchFamily="34" charset="0"/>
            </a:rPr>
            <a:t>Гематология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EB85E5AA-567B-445C-934B-55D82CDB8FE7}" type="parTrans" cxnId="{E2A872F7-D5D4-431A-9496-A23D764ACE45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6C05D9CF-2096-4660-B6F8-C4DBE5D9BA6E}" type="sibTrans" cxnId="{E2A872F7-D5D4-431A-9496-A23D764ACE45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2D97BED1-8208-498D-B35F-BFCFCE423831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>
              <a:latin typeface="Arial Narrow" panose="020B0606020202030204" pitchFamily="34" charset="0"/>
            </a:rPr>
            <a:t>Дерматовенерология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9D340CF6-2D61-4C0D-BED4-74389F9664A6}" type="parTrans" cxnId="{EA401F90-260F-4E7E-92BD-3E3EBAF521F0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30D24B2A-5E41-4DAB-AC0D-4D97E2889607}" type="sibTrans" cxnId="{EA401F90-260F-4E7E-92BD-3E3EBAF521F0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1F76C3BB-7FEB-47ED-8254-9F97DCB4C964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>
              <a:latin typeface="Arial Narrow" panose="020B0606020202030204" pitchFamily="34" charset="0"/>
            </a:rPr>
            <a:t>Инфекционные болезни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30E0AF8C-9BA7-40D9-BA84-1019C63F3899}" type="parTrans" cxnId="{6189D666-0008-4EB1-A23E-4142847E7539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8B4770DA-F928-47DD-8113-82E980B679D0}" type="sibTrans" cxnId="{6189D666-0008-4EB1-A23E-4142847E7539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DDE3B032-2BE8-4F50-AC53-BFA0257200A3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>
              <a:latin typeface="Arial Narrow" panose="020B0606020202030204" pitchFamily="34" charset="0"/>
            </a:rPr>
            <a:t>Кардиология</a:t>
          </a:r>
          <a:endParaRPr lang="ru-RU" sz="1400" b="0">
            <a:latin typeface="Arial Narrow" panose="020B0606020202030204" pitchFamily="34" charset="0"/>
          </a:endParaRPr>
        </a:p>
      </dgm:t>
    </dgm:pt>
    <dgm:pt modelId="{E6116800-F2CE-44E1-A3DA-227CEAF8811C}" type="parTrans" cxnId="{C66DE899-544F-4B9D-A0E3-C5A2C92A6FE4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EF04D785-C4B9-4486-ACC6-502149CA5955}" type="sibTrans" cxnId="{C66DE899-544F-4B9D-A0E3-C5A2C92A6FE4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C500D1FF-7309-4CF3-AB6E-B67482C69125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>
              <a:latin typeface="Arial Narrow" panose="020B0606020202030204" pitchFamily="34" charset="0"/>
            </a:rPr>
            <a:t>Медицина труда (Профессиональная патология)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A6265AA8-BE41-4526-8D14-A1986C725C37}" type="parTrans" cxnId="{DD8D5524-F7E3-475E-9B33-E2AF577ECCBA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AA47578E-FD7D-456F-947F-68D8D7F5C23F}" type="sibTrans" cxnId="{DD8D5524-F7E3-475E-9B33-E2AF577ECCBA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BC2DB4C5-C976-4698-A46A-2C7F71EE3F0D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>
              <a:latin typeface="Arial Narrow" panose="020B0606020202030204" pitchFamily="34" charset="0"/>
            </a:rPr>
            <a:t>Неврология</a:t>
          </a:r>
          <a:endParaRPr lang="ru-RU" sz="1400" b="0">
            <a:latin typeface="Arial Narrow" panose="020B0606020202030204" pitchFamily="34" charset="0"/>
          </a:endParaRPr>
        </a:p>
      </dgm:t>
    </dgm:pt>
    <dgm:pt modelId="{CEAE1187-6B35-45E5-93CA-85D07BBB2F19}" type="parTrans" cxnId="{D80A1594-31F0-4EC5-ADC3-21FC6BB62170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35B584E7-8126-4A89-AF93-288E8F1ACB72}" type="sibTrans" cxnId="{D80A1594-31F0-4EC5-ADC3-21FC6BB62170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181C3DF8-3902-4466-8936-352711D1CE84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>
              <a:latin typeface="Arial Narrow" panose="020B0606020202030204" pitchFamily="34" charset="0"/>
            </a:rPr>
            <a:t>Нефрология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06D74588-4FFA-4B06-833D-722B84B2A2BD}" type="parTrans" cxnId="{6EA88FCC-E3CF-412A-B4DE-172C8222C2F2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74CEB8FB-61B0-478B-AC7F-237898EE46B3}" type="sibTrans" cxnId="{6EA88FCC-E3CF-412A-B4DE-172C8222C2F2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9B728D2D-0D93-493D-AF23-F5A1E66044B5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>
              <a:latin typeface="Arial Narrow" panose="020B0606020202030204" pitchFamily="34" charset="0"/>
            </a:rPr>
            <a:t>Семейная медицина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C66A4E3B-5A6A-4241-B3B6-69969B02AC69}" type="parTrans" cxnId="{C776455D-9B50-44F3-8CDB-E13CBCF03758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78743B80-DA9A-4FDC-9C51-DE642DEE8CBB}" type="sibTrans" cxnId="{C776455D-9B50-44F3-8CDB-E13CBCF03758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0B91965E-52A1-4263-B087-43BB616E88CE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>
              <a:latin typeface="Arial Narrow" panose="020B0606020202030204" pitchFamily="34" charset="0"/>
            </a:rPr>
            <a:t>Психиатрия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C6CADE57-BA12-4E96-9D96-5E1669D15F44}" type="parTrans" cxnId="{AFB484E6-F603-427C-A2A9-8E3332DF637F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81C79BE4-3CF7-4558-9E46-9075BAED1F74}" type="sibTrans" cxnId="{AFB484E6-F603-427C-A2A9-8E3332DF637F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092856F4-1759-43A2-827F-AC502AD515BE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>
              <a:latin typeface="Arial Narrow" panose="020B0606020202030204" pitchFamily="34" charset="0"/>
            </a:rPr>
            <a:t>Пульмонология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0A367250-036E-43DE-B4AF-10414C210A9E}" type="parTrans" cxnId="{219AA431-2EEE-45EF-8981-356297851132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A453B6D7-F68B-4E06-908C-8FA42D72B396}" type="sibTrans" cxnId="{219AA431-2EEE-45EF-8981-356297851132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BFF4B664-1A6B-4C80-B660-09463B9B00F8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>
              <a:latin typeface="Arial Narrow" panose="020B0606020202030204" pitchFamily="34" charset="0"/>
            </a:rPr>
            <a:t>Ревматология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FFFB27EE-1960-4A95-B229-09315E80FA5A}" type="parTrans" cxnId="{A143B1D4-4466-4C28-B0BD-8E2AD2C9C44D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5B77D2F1-4BC4-49F5-BB29-F9AB9B564A19}" type="sibTrans" cxnId="{A143B1D4-4466-4C28-B0BD-8E2AD2C9C44D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75F45AC1-7283-411E-A5A3-5CD1DAF97BEA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>
              <a:latin typeface="Arial Narrow" panose="020B0606020202030204" pitchFamily="34" charset="0"/>
            </a:rPr>
            <a:t>Терапия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0CA5B912-0492-47D1-98B1-7A069C439612}" type="parTrans" cxnId="{5CD71BA8-7105-4F2F-8E36-FCA96EA1B225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C7BA202B-7169-46A2-A815-50B41583FDDB}" type="sibTrans" cxnId="{5CD71BA8-7105-4F2F-8E36-FCA96EA1B225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EAD80E7D-8316-4412-9D75-B80EAD20FDCA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>
              <a:latin typeface="Arial Narrow" panose="020B0606020202030204" pitchFamily="34" charset="0"/>
            </a:rPr>
            <a:t>Фтизиатрия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A8E36145-6B6F-4558-BD4D-352FB2AD27AD}" type="parTrans" cxnId="{C8CBC152-B8B5-40E7-AC96-16244AD24F44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09FD32CC-5E08-4E13-BB34-A936DADE36CB}" type="sibTrans" cxnId="{C8CBC152-B8B5-40E7-AC96-16244AD24F44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92478AE5-B3AA-46A7-A49B-BF8D923F0022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>
              <a:latin typeface="Arial Narrow" panose="020B0606020202030204" pitchFamily="34" charset="0"/>
            </a:rPr>
            <a:t>Эндокринология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8A82A967-BBE9-4591-88AF-3C99E0DE7C6C}" type="parTrans" cxnId="{36917EB1-798C-431C-9066-4AEED5B7A701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CFFA335A-47E2-459C-B192-BDE7DD69A038}" type="sibTrans" cxnId="{36917EB1-798C-431C-9066-4AEED5B7A701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B5E4B4F7-C077-4CB9-A4E8-ACE3FDE3DCB1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>
              <a:latin typeface="Arial Narrow" panose="020B0606020202030204" pitchFamily="34" charset="0"/>
            </a:rPr>
            <a:t>Клиническая фармакология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7A411710-8C8E-4DD8-83DD-75ABE796B3E8}" type="parTrans" cxnId="{E268C7EA-232A-4993-BAC8-A028A81DF8B6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09360C57-ACE8-40C0-8FE4-848EAF091C3A}" type="sibTrans" cxnId="{E268C7EA-232A-4993-BAC8-A028A81DF8B6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E2EAB725-BCFA-4AA5-BA1B-CCF12D964BAE}" type="pres">
      <dgm:prSet presAssocID="{69A00FE1-67DB-4F36-A66E-650EBEDC7E0B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A5AFA69-0E62-4FDE-B30E-DE0534CEA02D}" type="pres">
      <dgm:prSet presAssocID="{CD6ACC6E-9130-4D03-B649-502AB3CB6FE4}" presName="compositeNode" presStyleCnt="0">
        <dgm:presLayoutVars>
          <dgm:bulletEnabled val="1"/>
        </dgm:presLayoutVars>
      </dgm:prSet>
      <dgm:spPr/>
    </dgm:pt>
    <dgm:pt modelId="{C2FBE284-BC26-4540-8D97-8E1DE7316483}" type="pres">
      <dgm:prSet presAssocID="{CD6ACC6E-9130-4D03-B649-502AB3CB6FE4}" presName="image" presStyleLbl="fgImgPlace1" presStyleIdx="0" presStyleCnt="1" custScaleX="85602" custScaleY="75964" custLinFactNeighborX="3938" custLinFactNeighborY="-342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2000" r="-22000"/>
          </a:stretch>
        </a:blipFill>
      </dgm:spPr>
    </dgm:pt>
    <dgm:pt modelId="{4ED8324C-3C34-4E71-8EBC-9E4846DFF755}" type="pres">
      <dgm:prSet presAssocID="{CD6ACC6E-9130-4D03-B649-502AB3CB6FE4}" presName="child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C9EF41-9EEA-46A5-9A63-40BFAE3C16DF}" type="pres">
      <dgm:prSet presAssocID="{CD6ACC6E-9130-4D03-B649-502AB3CB6FE4}" presName="parentNode" presStyleLbl="revTx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68C7EA-232A-4993-BAC8-A028A81DF8B6}" srcId="{CD6ACC6E-9130-4D03-B649-502AB3CB6FE4}" destId="{B5E4B4F7-C077-4CB9-A4E8-ACE3FDE3DCB1}" srcOrd="16" destOrd="0" parTransId="{7A411710-8C8E-4DD8-83DD-75ABE796B3E8}" sibTransId="{09360C57-ACE8-40C0-8FE4-848EAF091C3A}"/>
    <dgm:cxn modelId="{69E00C0C-9626-4E20-8692-86F78ED4848D}" srcId="{CD6ACC6E-9130-4D03-B649-502AB3CB6FE4}" destId="{13948416-4E06-4E98-A1F6-8F94BF28B9CA}" srcOrd="1" destOrd="0" parTransId="{8E62141C-CA6F-4AFC-9F91-FBDB31318DFC}" sibTransId="{122B1C9D-E7A9-4886-833A-9341959CFA6B}"/>
    <dgm:cxn modelId="{DD8D5524-F7E3-475E-9B33-E2AF577ECCBA}" srcId="{CD6ACC6E-9130-4D03-B649-502AB3CB6FE4}" destId="{C500D1FF-7309-4CF3-AB6E-B67482C69125}" srcOrd="6" destOrd="0" parTransId="{A6265AA8-BE41-4526-8D14-A1986C725C37}" sibTransId="{AA47578E-FD7D-456F-947F-68D8D7F5C23F}"/>
    <dgm:cxn modelId="{D9A0C3C5-04A1-42D2-9F0C-F35822D8319F}" type="presOf" srcId="{75F45AC1-7283-411E-A5A3-5CD1DAF97BEA}" destId="{4ED8324C-3C34-4E71-8EBC-9E4846DFF755}" srcOrd="0" destOrd="13" presId="urn:microsoft.com/office/officeart/2005/8/layout/hList2"/>
    <dgm:cxn modelId="{8BACB78A-6D81-4B91-96E3-7FD7350922FA}" type="presOf" srcId="{0B91965E-52A1-4263-B087-43BB616E88CE}" destId="{4ED8324C-3C34-4E71-8EBC-9E4846DFF755}" srcOrd="0" destOrd="10" presId="urn:microsoft.com/office/officeart/2005/8/layout/hList2"/>
    <dgm:cxn modelId="{95962471-3EE6-4697-8913-1727A72003CB}" type="presOf" srcId="{BC2DB4C5-C976-4698-A46A-2C7F71EE3F0D}" destId="{4ED8324C-3C34-4E71-8EBC-9E4846DFF755}" srcOrd="0" destOrd="7" presId="urn:microsoft.com/office/officeart/2005/8/layout/hList2"/>
    <dgm:cxn modelId="{6EA88FCC-E3CF-412A-B4DE-172C8222C2F2}" srcId="{CD6ACC6E-9130-4D03-B649-502AB3CB6FE4}" destId="{181C3DF8-3902-4466-8936-352711D1CE84}" srcOrd="8" destOrd="0" parTransId="{06D74588-4FFA-4B06-833D-722B84B2A2BD}" sibTransId="{74CEB8FB-61B0-478B-AC7F-237898EE46B3}"/>
    <dgm:cxn modelId="{AFB484E6-F603-427C-A2A9-8E3332DF637F}" srcId="{CD6ACC6E-9130-4D03-B649-502AB3CB6FE4}" destId="{0B91965E-52A1-4263-B087-43BB616E88CE}" srcOrd="10" destOrd="0" parTransId="{C6CADE57-BA12-4E96-9D96-5E1669D15F44}" sibTransId="{81C79BE4-3CF7-4558-9E46-9075BAED1F74}"/>
    <dgm:cxn modelId="{E2A872F7-D5D4-431A-9496-A23D764ACE45}" srcId="{CD6ACC6E-9130-4D03-B649-502AB3CB6FE4}" destId="{C3A603AD-626E-4A0C-B99A-031321055C21}" srcOrd="2" destOrd="0" parTransId="{EB85E5AA-567B-445C-934B-55D82CDB8FE7}" sibTransId="{6C05D9CF-2096-4660-B6F8-C4DBE5D9BA6E}"/>
    <dgm:cxn modelId="{6EE316F8-CDE6-4337-BAE3-5204D9CF0CCD}" type="presOf" srcId="{BFF4B664-1A6B-4C80-B660-09463B9B00F8}" destId="{4ED8324C-3C34-4E71-8EBC-9E4846DFF755}" srcOrd="0" destOrd="12" presId="urn:microsoft.com/office/officeart/2005/8/layout/hList2"/>
    <dgm:cxn modelId="{144DCABA-76B4-4B53-844F-DF37D865EB8D}" type="presOf" srcId="{9B728D2D-0D93-493D-AF23-F5A1E66044B5}" destId="{4ED8324C-3C34-4E71-8EBC-9E4846DFF755}" srcOrd="0" destOrd="9" presId="urn:microsoft.com/office/officeart/2005/8/layout/hList2"/>
    <dgm:cxn modelId="{EA401F90-260F-4E7E-92BD-3E3EBAF521F0}" srcId="{CD6ACC6E-9130-4D03-B649-502AB3CB6FE4}" destId="{2D97BED1-8208-498D-B35F-BFCFCE423831}" srcOrd="3" destOrd="0" parTransId="{9D340CF6-2D61-4C0D-BED4-74389F9664A6}" sibTransId="{30D24B2A-5E41-4DAB-AC0D-4D97E2889607}"/>
    <dgm:cxn modelId="{904F688E-3551-447F-9F1A-1F05CB0E6F70}" type="presOf" srcId="{B5E4B4F7-C077-4CB9-A4E8-ACE3FDE3DCB1}" destId="{4ED8324C-3C34-4E71-8EBC-9E4846DFF755}" srcOrd="0" destOrd="16" presId="urn:microsoft.com/office/officeart/2005/8/layout/hList2"/>
    <dgm:cxn modelId="{D80A1594-31F0-4EC5-ADC3-21FC6BB62170}" srcId="{CD6ACC6E-9130-4D03-B649-502AB3CB6FE4}" destId="{BC2DB4C5-C976-4698-A46A-2C7F71EE3F0D}" srcOrd="7" destOrd="0" parTransId="{CEAE1187-6B35-45E5-93CA-85D07BBB2F19}" sibTransId="{35B584E7-8126-4A89-AF93-288E8F1ACB72}"/>
    <dgm:cxn modelId="{7BC92138-9FDE-401F-A23E-FB66D5D51DB7}" type="presOf" srcId="{CD6ACC6E-9130-4D03-B649-502AB3CB6FE4}" destId="{ACC9EF41-9EEA-46A5-9A63-40BFAE3C16DF}" srcOrd="0" destOrd="0" presId="urn:microsoft.com/office/officeart/2005/8/layout/hList2"/>
    <dgm:cxn modelId="{5B148068-6B4B-4C7A-9B8F-A844FC16F2B2}" type="presOf" srcId="{C3A603AD-626E-4A0C-B99A-031321055C21}" destId="{4ED8324C-3C34-4E71-8EBC-9E4846DFF755}" srcOrd="0" destOrd="2" presId="urn:microsoft.com/office/officeart/2005/8/layout/hList2"/>
    <dgm:cxn modelId="{80B0205E-67CE-4D2D-9BF2-FBE1852B2974}" type="presOf" srcId="{181C3DF8-3902-4466-8936-352711D1CE84}" destId="{4ED8324C-3C34-4E71-8EBC-9E4846DFF755}" srcOrd="0" destOrd="8" presId="urn:microsoft.com/office/officeart/2005/8/layout/hList2"/>
    <dgm:cxn modelId="{3C09901C-12A8-4D6C-A400-144F892FC672}" type="presOf" srcId="{EAD80E7D-8316-4412-9D75-B80EAD20FDCA}" destId="{4ED8324C-3C34-4E71-8EBC-9E4846DFF755}" srcOrd="0" destOrd="14" presId="urn:microsoft.com/office/officeart/2005/8/layout/hList2"/>
    <dgm:cxn modelId="{D328B5CC-4BD6-4A4F-914F-C529165B8A4E}" type="presOf" srcId="{DDE3B032-2BE8-4F50-AC53-BFA0257200A3}" destId="{4ED8324C-3C34-4E71-8EBC-9E4846DFF755}" srcOrd="0" destOrd="5" presId="urn:microsoft.com/office/officeart/2005/8/layout/hList2"/>
    <dgm:cxn modelId="{36917EB1-798C-431C-9066-4AEED5B7A701}" srcId="{CD6ACC6E-9130-4D03-B649-502AB3CB6FE4}" destId="{92478AE5-B3AA-46A7-A49B-BF8D923F0022}" srcOrd="15" destOrd="0" parTransId="{8A82A967-BBE9-4591-88AF-3C99E0DE7C6C}" sibTransId="{CFFA335A-47E2-459C-B192-BDE7DD69A038}"/>
    <dgm:cxn modelId="{F501D4C1-DE6C-4FCE-B206-E70107EF0102}" type="presOf" srcId="{1F76C3BB-7FEB-47ED-8254-9F97DCB4C964}" destId="{4ED8324C-3C34-4E71-8EBC-9E4846DFF755}" srcOrd="0" destOrd="4" presId="urn:microsoft.com/office/officeart/2005/8/layout/hList2"/>
    <dgm:cxn modelId="{98844360-D206-4596-8C69-67E84F294ADB}" srcId="{69A00FE1-67DB-4F36-A66E-650EBEDC7E0B}" destId="{CD6ACC6E-9130-4D03-B649-502AB3CB6FE4}" srcOrd="0" destOrd="0" parTransId="{B3AD0098-0932-44E1-96BA-6348B4D14E19}" sibTransId="{F0E4AE10-6AB8-4CDA-BB27-CFA87AD4E412}"/>
    <dgm:cxn modelId="{47E8517A-B66A-4709-A163-8C2316C190D3}" srcId="{CD6ACC6E-9130-4D03-B649-502AB3CB6FE4}" destId="{DE4E1CBA-2768-4880-9789-E654B7192F09}" srcOrd="0" destOrd="0" parTransId="{4C088045-E220-4EAB-A0C0-BE4D6E77CBA2}" sibTransId="{ECEA4CE4-5CA4-4B39-BE5A-DAD725E9E9FB}"/>
    <dgm:cxn modelId="{5079C977-8B9C-4FFD-A630-7574B35008FD}" type="presOf" srcId="{2D97BED1-8208-498D-B35F-BFCFCE423831}" destId="{4ED8324C-3C34-4E71-8EBC-9E4846DFF755}" srcOrd="0" destOrd="3" presId="urn:microsoft.com/office/officeart/2005/8/layout/hList2"/>
    <dgm:cxn modelId="{6189D666-0008-4EB1-A23E-4142847E7539}" srcId="{CD6ACC6E-9130-4D03-B649-502AB3CB6FE4}" destId="{1F76C3BB-7FEB-47ED-8254-9F97DCB4C964}" srcOrd="4" destOrd="0" parTransId="{30E0AF8C-9BA7-40D9-BA84-1019C63F3899}" sibTransId="{8B4770DA-F928-47DD-8113-82E980B679D0}"/>
    <dgm:cxn modelId="{1EE3FE2D-D37F-4A9A-A315-5D1039CADA23}" type="presOf" srcId="{092856F4-1759-43A2-827F-AC502AD515BE}" destId="{4ED8324C-3C34-4E71-8EBC-9E4846DFF755}" srcOrd="0" destOrd="11" presId="urn:microsoft.com/office/officeart/2005/8/layout/hList2"/>
    <dgm:cxn modelId="{C8CBC152-B8B5-40E7-AC96-16244AD24F44}" srcId="{CD6ACC6E-9130-4D03-B649-502AB3CB6FE4}" destId="{EAD80E7D-8316-4412-9D75-B80EAD20FDCA}" srcOrd="14" destOrd="0" parTransId="{A8E36145-6B6F-4558-BD4D-352FB2AD27AD}" sibTransId="{09FD32CC-5E08-4E13-BB34-A936DADE36CB}"/>
    <dgm:cxn modelId="{C776455D-9B50-44F3-8CDB-E13CBCF03758}" srcId="{CD6ACC6E-9130-4D03-B649-502AB3CB6FE4}" destId="{9B728D2D-0D93-493D-AF23-F5A1E66044B5}" srcOrd="9" destOrd="0" parTransId="{C66A4E3B-5A6A-4241-B3B6-69969B02AC69}" sibTransId="{78743B80-DA9A-4FDC-9C51-DE642DEE8CBB}"/>
    <dgm:cxn modelId="{C66DE899-544F-4B9D-A0E3-C5A2C92A6FE4}" srcId="{CD6ACC6E-9130-4D03-B649-502AB3CB6FE4}" destId="{DDE3B032-2BE8-4F50-AC53-BFA0257200A3}" srcOrd="5" destOrd="0" parTransId="{E6116800-F2CE-44E1-A3DA-227CEAF8811C}" sibTransId="{EF04D785-C4B9-4486-ACC6-502149CA5955}"/>
    <dgm:cxn modelId="{E7BB2EF4-E84B-4EBF-BFE1-54E84F267730}" type="presOf" srcId="{13948416-4E06-4E98-A1F6-8F94BF28B9CA}" destId="{4ED8324C-3C34-4E71-8EBC-9E4846DFF755}" srcOrd="0" destOrd="1" presId="urn:microsoft.com/office/officeart/2005/8/layout/hList2"/>
    <dgm:cxn modelId="{380E7267-C40A-43F0-9D55-AA4CCBE39C61}" type="presOf" srcId="{C500D1FF-7309-4CF3-AB6E-B67482C69125}" destId="{4ED8324C-3C34-4E71-8EBC-9E4846DFF755}" srcOrd="0" destOrd="6" presId="urn:microsoft.com/office/officeart/2005/8/layout/hList2"/>
    <dgm:cxn modelId="{5CD71BA8-7105-4F2F-8E36-FCA96EA1B225}" srcId="{CD6ACC6E-9130-4D03-B649-502AB3CB6FE4}" destId="{75F45AC1-7283-411E-A5A3-5CD1DAF97BEA}" srcOrd="13" destOrd="0" parTransId="{0CA5B912-0492-47D1-98B1-7A069C439612}" sibTransId="{C7BA202B-7169-46A2-A815-50B41583FDDB}"/>
    <dgm:cxn modelId="{49269569-6250-4B33-A1EC-0B2B8CBF24C4}" type="presOf" srcId="{69A00FE1-67DB-4F36-A66E-650EBEDC7E0B}" destId="{E2EAB725-BCFA-4AA5-BA1B-CCF12D964BAE}" srcOrd="0" destOrd="0" presId="urn:microsoft.com/office/officeart/2005/8/layout/hList2"/>
    <dgm:cxn modelId="{A143B1D4-4466-4C28-B0BD-8E2AD2C9C44D}" srcId="{CD6ACC6E-9130-4D03-B649-502AB3CB6FE4}" destId="{BFF4B664-1A6B-4C80-B660-09463B9B00F8}" srcOrd="12" destOrd="0" parTransId="{FFFB27EE-1960-4A95-B229-09315E80FA5A}" sibTransId="{5B77D2F1-4BC4-49F5-BB29-F9AB9B564A19}"/>
    <dgm:cxn modelId="{219AA431-2EEE-45EF-8981-356297851132}" srcId="{CD6ACC6E-9130-4D03-B649-502AB3CB6FE4}" destId="{092856F4-1759-43A2-827F-AC502AD515BE}" srcOrd="11" destOrd="0" parTransId="{0A367250-036E-43DE-B4AF-10414C210A9E}" sibTransId="{A453B6D7-F68B-4E06-908C-8FA42D72B396}"/>
    <dgm:cxn modelId="{EEFDA1B6-BD48-48BE-8770-A9E925487D09}" type="presOf" srcId="{DE4E1CBA-2768-4880-9789-E654B7192F09}" destId="{4ED8324C-3C34-4E71-8EBC-9E4846DFF755}" srcOrd="0" destOrd="0" presId="urn:microsoft.com/office/officeart/2005/8/layout/hList2"/>
    <dgm:cxn modelId="{DDC5B65C-8301-4091-9994-5635D8D26FA7}" type="presOf" srcId="{92478AE5-B3AA-46A7-A49B-BF8D923F0022}" destId="{4ED8324C-3C34-4E71-8EBC-9E4846DFF755}" srcOrd="0" destOrd="15" presId="urn:microsoft.com/office/officeart/2005/8/layout/hList2"/>
    <dgm:cxn modelId="{5A058123-07CD-4D57-879A-014C612EFF20}" type="presParOf" srcId="{E2EAB725-BCFA-4AA5-BA1B-CCF12D964BAE}" destId="{6A5AFA69-0E62-4FDE-B30E-DE0534CEA02D}" srcOrd="0" destOrd="0" presId="urn:microsoft.com/office/officeart/2005/8/layout/hList2"/>
    <dgm:cxn modelId="{49538A27-BC41-4E21-AA8E-13322CCB594A}" type="presParOf" srcId="{6A5AFA69-0E62-4FDE-B30E-DE0534CEA02D}" destId="{C2FBE284-BC26-4540-8D97-8E1DE7316483}" srcOrd="0" destOrd="0" presId="urn:microsoft.com/office/officeart/2005/8/layout/hList2"/>
    <dgm:cxn modelId="{2242C6C2-1C9C-487A-96F3-08B456E00A23}" type="presParOf" srcId="{6A5AFA69-0E62-4FDE-B30E-DE0534CEA02D}" destId="{4ED8324C-3C34-4E71-8EBC-9E4846DFF755}" srcOrd="1" destOrd="0" presId="urn:microsoft.com/office/officeart/2005/8/layout/hList2"/>
    <dgm:cxn modelId="{39E85588-A96F-40DC-9070-2D3F0E0E4315}" type="presParOf" srcId="{6A5AFA69-0E62-4FDE-B30E-DE0534CEA02D}" destId="{ACC9EF41-9EEA-46A5-9A63-40BFAE3C16DF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9A00FE1-67DB-4F36-A66E-650EBEDC7E0B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A47F1A9-2451-45A3-9485-B11BB3B884BA}">
      <dgm:prSet phldrT="[Текст]" custT="1"/>
      <dgm:spPr/>
      <dgm:t>
        <a:bodyPr/>
        <a:lstStyle/>
        <a:p>
          <a:r>
            <a:rPr lang="ru-RU" sz="4000" b="0" dirty="0">
              <a:latin typeface="Arial Narrow" panose="020B0606020202030204" pitchFamily="34" charset="0"/>
            </a:rPr>
            <a:t>Комитеты - 3</a:t>
          </a:r>
        </a:p>
      </dgm:t>
    </dgm:pt>
    <dgm:pt modelId="{8683F80A-5164-44F4-AB0F-18F64D0D5175}" type="parTrans" cxnId="{B5B9BA7E-3754-47DE-B697-58988B98825E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4C993EEE-C6DB-4FDF-87DB-436856CBF754}" type="sibTrans" cxnId="{B5B9BA7E-3754-47DE-B697-58988B98825E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EE4E283E-6017-499F-BA25-98701E4DDDF0}">
      <dgm:prSet phldrT="[Текст]" custT="1"/>
      <dgm:spPr/>
      <dgm:t>
        <a:bodyPr/>
        <a:lstStyle/>
        <a:p>
          <a:pPr>
            <a:buFont typeface="+mj-lt"/>
            <a:buAutoNum type="arabicPeriod"/>
          </a:pPr>
          <a:r>
            <a:rPr lang="ru-RU" sz="2000" b="0" dirty="0">
              <a:latin typeface="Arial Narrow" panose="020B0606020202030204" pitchFamily="34" charset="0"/>
            </a:rPr>
            <a:t>Развитие и поддержка сестринского персонала</a:t>
          </a:r>
        </a:p>
      </dgm:t>
    </dgm:pt>
    <dgm:pt modelId="{AC66C5BD-C991-4B5D-A431-22243BFA5379}" type="parTrans" cxnId="{FA954A65-3854-4A04-82A3-5941E4E3627F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C9FE9645-36FB-4F71-8DA0-682D3A62E4C9}" type="sibTrans" cxnId="{FA954A65-3854-4A04-82A3-5941E4E3627F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695E2C57-5B85-4414-8907-410AC667385B}">
      <dgm:prSet phldrT="[Текст]" custT="1"/>
      <dgm:spPr/>
      <dgm:t>
        <a:bodyPr/>
        <a:lstStyle/>
        <a:p>
          <a:r>
            <a:rPr lang="ru-RU" sz="4000" b="0" dirty="0">
              <a:latin typeface="Arial Narrow" panose="020B0606020202030204" pitchFamily="34" charset="0"/>
            </a:rPr>
            <a:t>Комитеты - 5</a:t>
          </a:r>
        </a:p>
      </dgm:t>
    </dgm:pt>
    <dgm:pt modelId="{6637F1D2-E1AC-42EA-B0BB-885955B989EB}" type="parTrans" cxnId="{CD08282D-001D-4D9B-B469-BED92BAA254E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B488B09C-7BAF-4CCA-BCDC-548A82D59F72}" type="sibTrans" cxnId="{CD08282D-001D-4D9B-B469-BED92BAA254E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206B88CB-7793-490A-A060-541F9FBEE082}">
      <dgm:prSet phldrT="[Текст]" custT="1"/>
      <dgm:spPr/>
      <dgm:t>
        <a:bodyPr/>
        <a:lstStyle/>
        <a:p>
          <a:pPr>
            <a:buFont typeface="+mj-lt"/>
            <a:buAutoNum type="arabicPeriod"/>
          </a:pPr>
          <a:r>
            <a:rPr lang="ru-RU" sz="2000" b="0" i="0" u="none" dirty="0">
              <a:latin typeface="Arial Narrow" panose="020B0606020202030204" pitchFamily="34" charset="0"/>
            </a:rPr>
            <a:t>Неотложная медицина</a:t>
          </a:r>
          <a:endParaRPr lang="ru-RU" sz="2000" b="0" dirty="0">
            <a:latin typeface="Arial Narrow" panose="020B0606020202030204" pitchFamily="34" charset="0"/>
          </a:endParaRPr>
        </a:p>
      </dgm:t>
    </dgm:pt>
    <dgm:pt modelId="{5C5E37E7-1F85-496D-88B5-34C173E469FC}" type="parTrans" cxnId="{BCDF642C-0E8F-449F-94A0-757329C08380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79F2743F-6DEC-4DE2-BDA6-83CF50794077}" type="sibTrans" cxnId="{BCDF642C-0E8F-449F-94A0-757329C08380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FFDD266D-B1A0-4DA6-9B09-02E15DF1654E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2000" b="0" i="0" u="none" dirty="0">
              <a:latin typeface="Arial Narrow" panose="020B0606020202030204" pitchFamily="34" charset="0"/>
            </a:rPr>
            <a:t>Радиология, в т.ч. ядерная медицина</a:t>
          </a:r>
          <a:endParaRPr lang="ru-RU" sz="2000" b="0" dirty="0">
            <a:latin typeface="Arial Narrow" panose="020B0606020202030204" pitchFamily="34" charset="0"/>
          </a:endParaRPr>
        </a:p>
      </dgm:t>
    </dgm:pt>
    <dgm:pt modelId="{34E20A69-0183-4AF3-9CCA-B016B027BAC6}" type="parTrans" cxnId="{734FFA35-309E-4997-A60E-7D51D668A319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2E3D166C-EF4C-46CC-A140-2FDE2ABB11F1}" type="sibTrans" cxnId="{734FFA35-309E-4997-A60E-7D51D668A319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36776629-080E-4226-B5ED-C7DE6AE94664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2000" b="0" i="0" u="none" dirty="0">
              <a:latin typeface="Arial Narrow" panose="020B0606020202030204" pitchFamily="34" charset="0"/>
            </a:rPr>
            <a:t>Онкология</a:t>
          </a:r>
          <a:endParaRPr lang="ru-RU" sz="2000" b="0" dirty="0">
            <a:latin typeface="Arial Narrow" panose="020B0606020202030204" pitchFamily="34" charset="0"/>
          </a:endParaRPr>
        </a:p>
      </dgm:t>
    </dgm:pt>
    <dgm:pt modelId="{70616469-FF90-49BC-BFF2-16B23334AE0D}" type="parTrans" cxnId="{61342634-D714-4E8D-A687-6DAB6ED07877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79393E16-E81D-4829-8E65-7B920C19F07B}" type="sibTrans" cxnId="{61342634-D714-4E8D-A687-6DAB6ED07877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01CAC99B-D0A6-4A0F-8E5B-73BBAA4913EA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2000" b="0" i="0" u="none" dirty="0">
              <a:latin typeface="Arial Narrow" panose="020B0606020202030204" pitchFamily="34" charset="0"/>
            </a:rPr>
            <a:t>Онкология радиационная</a:t>
          </a:r>
          <a:endParaRPr lang="ru-RU" sz="2000" b="0" dirty="0">
            <a:latin typeface="Arial Narrow" panose="020B0606020202030204" pitchFamily="34" charset="0"/>
          </a:endParaRPr>
        </a:p>
      </dgm:t>
    </dgm:pt>
    <dgm:pt modelId="{0A8CE1D0-4CE1-435F-A161-A5AAE2BB3CDE}" type="parTrans" cxnId="{16A8BCE9-5647-4E35-A936-037FAE28256B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FCFFB34B-7D39-4DB3-823C-562DEB610757}" type="sibTrans" cxnId="{16A8BCE9-5647-4E35-A936-037FAE28256B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847F15B7-C00B-468A-9CD8-A47866BAB426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2000" b="0" i="0" u="none" dirty="0">
              <a:latin typeface="Arial Narrow" panose="020B0606020202030204" pitchFamily="34" charset="0"/>
            </a:rPr>
            <a:t>Онкология химиотерапевтическая</a:t>
          </a:r>
          <a:endParaRPr lang="ru-RU" sz="2000" b="0" dirty="0">
            <a:latin typeface="Arial Narrow" panose="020B0606020202030204" pitchFamily="34" charset="0"/>
          </a:endParaRPr>
        </a:p>
      </dgm:t>
    </dgm:pt>
    <dgm:pt modelId="{72358439-EA55-4446-8E35-D4475D350E62}" type="parTrans" cxnId="{84C9EDD1-C79F-4B78-8B11-A8DCC04C75DE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6A5E7175-CFCB-47A0-A770-DFDEE83D3D12}" type="sibTrans" cxnId="{84C9EDD1-C79F-4B78-8B11-A8DCC04C75DE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71C72B81-5A5F-4425-9DCB-BAC6D9EB1507}">
      <dgm:prSet phldrT="[Текст]" custT="1"/>
      <dgm:spPr/>
      <dgm:t>
        <a:bodyPr/>
        <a:lstStyle/>
        <a:p>
          <a:pPr>
            <a:buFont typeface="+mj-lt"/>
            <a:buAutoNum type="arabicPeriod"/>
          </a:pPr>
          <a:r>
            <a:rPr lang="ru-RU" sz="2000" b="0" dirty="0">
              <a:latin typeface="Arial Narrow" panose="020B0606020202030204" pitchFamily="34" charset="0"/>
            </a:rPr>
            <a:t>Укрепление институционального потенциала и лидерских навыков</a:t>
          </a:r>
        </a:p>
      </dgm:t>
    </dgm:pt>
    <dgm:pt modelId="{42747F48-CDB6-45DF-818C-3B9BA3406B2A}" type="parTrans" cxnId="{F8672575-DD3F-465F-821A-DF8B9957B8A7}">
      <dgm:prSet/>
      <dgm:spPr/>
      <dgm:t>
        <a:bodyPr/>
        <a:lstStyle/>
        <a:p>
          <a:endParaRPr lang="ru-RU"/>
        </a:p>
      </dgm:t>
    </dgm:pt>
    <dgm:pt modelId="{3CE02C80-B16A-4646-91D1-1DAE0728A9A3}" type="sibTrans" cxnId="{F8672575-DD3F-465F-821A-DF8B9957B8A7}">
      <dgm:prSet/>
      <dgm:spPr/>
      <dgm:t>
        <a:bodyPr/>
        <a:lstStyle/>
        <a:p>
          <a:endParaRPr lang="ru-RU"/>
        </a:p>
      </dgm:t>
    </dgm:pt>
    <dgm:pt modelId="{6CBA36A6-3EAC-4EB5-BBB7-D1FB9F733F14}">
      <dgm:prSet phldrT="[Текст]" custT="1"/>
      <dgm:spPr/>
      <dgm:t>
        <a:bodyPr/>
        <a:lstStyle/>
        <a:p>
          <a:pPr>
            <a:buFont typeface="+mj-lt"/>
            <a:buAutoNum type="arabicPeriod"/>
          </a:pPr>
          <a:r>
            <a:rPr lang="ru-RU" sz="2000" b="0" dirty="0">
              <a:latin typeface="Arial Narrow" panose="020B0606020202030204" pitchFamily="34" charset="0"/>
            </a:rPr>
            <a:t>Научные исследования в сестринском деле</a:t>
          </a:r>
        </a:p>
      </dgm:t>
    </dgm:pt>
    <dgm:pt modelId="{04FBFEFD-BED1-41E2-89D5-D704A69E3444}" type="parTrans" cxnId="{F63C21FA-9D40-4564-ACA9-2F1232E53E04}">
      <dgm:prSet/>
      <dgm:spPr/>
      <dgm:t>
        <a:bodyPr/>
        <a:lstStyle/>
        <a:p>
          <a:endParaRPr lang="ru-RU"/>
        </a:p>
      </dgm:t>
    </dgm:pt>
    <dgm:pt modelId="{FEDA519D-269F-4BC5-8E78-CDA5B6E126BF}" type="sibTrans" cxnId="{F63C21FA-9D40-4564-ACA9-2F1232E53E04}">
      <dgm:prSet/>
      <dgm:spPr/>
      <dgm:t>
        <a:bodyPr/>
        <a:lstStyle/>
        <a:p>
          <a:endParaRPr lang="ru-RU"/>
        </a:p>
      </dgm:t>
    </dgm:pt>
    <dgm:pt modelId="{E2EAB725-BCFA-4AA5-BA1B-CCF12D964BAE}" type="pres">
      <dgm:prSet presAssocID="{69A00FE1-67DB-4F36-A66E-650EBEDC7E0B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831C39F-4FE2-4340-9708-A753EAB9D563}" type="pres">
      <dgm:prSet presAssocID="{695E2C57-5B85-4414-8907-410AC667385B}" presName="compositeNode" presStyleCnt="0">
        <dgm:presLayoutVars>
          <dgm:bulletEnabled val="1"/>
        </dgm:presLayoutVars>
      </dgm:prSet>
      <dgm:spPr/>
    </dgm:pt>
    <dgm:pt modelId="{D8E2755B-D49E-40AF-AB22-A8CEF4A7C503}" type="pres">
      <dgm:prSet presAssocID="{695E2C57-5B85-4414-8907-410AC667385B}" presName="image" presStyleLbl="fgImgPlac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7000" r="-47000"/>
          </a:stretch>
        </a:blipFill>
      </dgm:spPr>
    </dgm:pt>
    <dgm:pt modelId="{457CE268-E957-414B-B98C-8C34E765DEAD}" type="pres">
      <dgm:prSet presAssocID="{695E2C57-5B85-4414-8907-410AC667385B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1E2050-C98C-4878-B943-254C89B63DBB}" type="pres">
      <dgm:prSet presAssocID="{695E2C57-5B85-4414-8907-410AC667385B}" presName="parentNode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0166F4-280B-456D-A14E-BE0B7CA7E122}" type="pres">
      <dgm:prSet presAssocID="{B488B09C-7BAF-4CCA-BCDC-548A82D59F72}" presName="sibTrans" presStyleCnt="0"/>
      <dgm:spPr/>
    </dgm:pt>
    <dgm:pt modelId="{C229794E-E95E-424C-B593-6CAB1225A060}" type="pres">
      <dgm:prSet presAssocID="{3A47F1A9-2451-45A3-9485-B11BB3B884BA}" presName="compositeNode" presStyleCnt="0">
        <dgm:presLayoutVars>
          <dgm:bulletEnabled val="1"/>
        </dgm:presLayoutVars>
      </dgm:prSet>
      <dgm:spPr/>
    </dgm:pt>
    <dgm:pt modelId="{6F14F198-C0CE-4806-9791-06E3A2BDA43B}" type="pres">
      <dgm:prSet presAssocID="{3A47F1A9-2451-45A3-9485-B11BB3B884BA}" presName="image" presStyleLbl="fgImgPlace1" presStyleIdx="1" presStyleCnt="2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CE22EFB4-FFE8-4808-BA2F-C52ACF1942F5}" type="pres">
      <dgm:prSet presAssocID="{3A47F1A9-2451-45A3-9485-B11BB3B884BA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719470-AC2F-48CB-B879-D76924D31FE0}" type="pres">
      <dgm:prSet presAssocID="{3A47F1A9-2451-45A3-9485-B11BB3B884BA}" presName="parentNode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3C21FA-9D40-4564-ACA9-2F1232E53E04}" srcId="{3A47F1A9-2451-45A3-9485-B11BB3B884BA}" destId="{6CBA36A6-3EAC-4EB5-BBB7-D1FB9F733F14}" srcOrd="2" destOrd="0" parTransId="{04FBFEFD-BED1-41E2-89D5-D704A69E3444}" sibTransId="{FEDA519D-269F-4BC5-8E78-CDA5B6E126BF}"/>
    <dgm:cxn modelId="{46AD093F-283B-471B-B340-909FB0FA9CD1}" type="presOf" srcId="{695E2C57-5B85-4414-8907-410AC667385B}" destId="{A11E2050-C98C-4878-B943-254C89B63DBB}" srcOrd="0" destOrd="0" presId="urn:microsoft.com/office/officeart/2005/8/layout/hList2"/>
    <dgm:cxn modelId="{BCDF642C-0E8F-449F-94A0-757329C08380}" srcId="{695E2C57-5B85-4414-8907-410AC667385B}" destId="{206B88CB-7793-490A-A060-541F9FBEE082}" srcOrd="0" destOrd="0" parTransId="{5C5E37E7-1F85-496D-88B5-34C173E469FC}" sibTransId="{79F2743F-6DEC-4DE2-BDA6-83CF50794077}"/>
    <dgm:cxn modelId="{C6EF10C1-E2CF-4B07-9521-2BAABD46FDAA}" type="presOf" srcId="{847F15B7-C00B-468A-9CD8-A47866BAB426}" destId="{457CE268-E957-414B-B98C-8C34E765DEAD}" srcOrd="0" destOrd="4" presId="urn:microsoft.com/office/officeart/2005/8/layout/hList2"/>
    <dgm:cxn modelId="{1C5C9C84-FBF7-456F-A4DC-797620A3D42A}" type="presOf" srcId="{FFDD266D-B1A0-4DA6-9B09-02E15DF1654E}" destId="{457CE268-E957-414B-B98C-8C34E765DEAD}" srcOrd="0" destOrd="1" presId="urn:microsoft.com/office/officeart/2005/8/layout/hList2"/>
    <dgm:cxn modelId="{FDB6F7FA-9F9D-43A1-BE66-D971E6F9971A}" type="presOf" srcId="{206B88CB-7793-490A-A060-541F9FBEE082}" destId="{457CE268-E957-414B-B98C-8C34E765DEAD}" srcOrd="0" destOrd="0" presId="urn:microsoft.com/office/officeart/2005/8/layout/hList2"/>
    <dgm:cxn modelId="{501C5B74-46DF-4056-95B7-EF295B89166B}" type="presOf" srcId="{6CBA36A6-3EAC-4EB5-BBB7-D1FB9F733F14}" destId="{CE22EFB4-FFE8-4808-BA2F-C52ACF1942F5}" srcOrd="0" destOrd="2" presId="urn:microsoft.com/office/officeart/2005/8/layout/hList2"/>
    <dgm:cxn modelId="{16A8BCE9-5647-4E35-A936-037FAE28256B}" srcId="{695E2C57-5B85-4414-8907-410AC667385B}" destId="{01CAC99B-D0A6-4A0F-8E5B-73BBAA4913EA}" srcOrd="3" destOrd="0" parTransId="{0A8CE1D0-4CE1-435F-A161-A5AAE2BB3CDE}" sibTransId="{FCFFB34B-7D39-4DB3-823C-562DEB610757}"/>
    <dgm:cxn modelId="{61342634-D714-4E8D-A687-6DAB6ED07877}" srcId="{695E2C57-5B85-4414-8907-410AC667385B}" destId="{36776629-080E-4226-B5ED-C7DE6AE94664}" srcOrd="2" destOrd="0" parTransId="{70616469-FF90-49BC-BFF2-16B23334AE0D}" sibTransId="{79393E16-E81D-4829-8E65-7B920C19F07B}"/>
    <dgm:cxn modelId="{DF0B243C-7BF1-427F-BC03-0267847976DB}" type="presOf" srcId="{71C72B81-5A5F-4425-9DCB-BAC6D9EB1507}" destId="{CE22EFB4-FFE8-4808-BA2F-C52ACF1942F5}" srcOrd="0" destOrd="1" presId="urn:microsoft.com/office/officeart/2005/8/layout/hList2"/>
    <dgm:cxn modelId="{FA954A65-3854-4A04-82A3-5941E4E3627F}" srcId="{3A47F1A9-2451-45A3-9485-B11BB3B884BA}" destId="{EE4E283E-6017-499F-BA25-98701E4DDDF0}" srcOrd="0" destOrd="0" parTransId="{AC66C5BD-C991-4B5D-A431-22243BFA5379}" sibTransId="{C9FE9645-36FB-4F71-8DA0-682D3A62E4C9}"/>
    <dgm:cxn modelId="{3C410EDF-0FA2-4D44-B610-4AA498FA334C}" type="presOf" srcId="{EE4E283E-6017-499F-BA25-98701E4DDDF0}" destId="{CE22EFB4-FFE8-4808-BA2F-C52ACF1942F5}" srcOrd="0" destOrd="0" presId="urn:microsoft.com/office/officeart/2005/8/layout/hList2"/>
    <dgm:cxn modelId="{F8672575-DD3F-465F-821A-DF8B9957B8A7}" srcId="{3A47F1A9-2451-45A3-9485-B11BB3B884BA}" destId="{71C72B81-5A5F-4425-9DCB-BAC6D9EB1507}" srcOrd="1" destOrd="0" parTransId="{42747F48-CDB6-45DF-818C-3B9BA3406B2A}" sibTransId="{3CE02C80-B16A-4646-91D1-1DAE0728A9A3}"/>
    <dgm:cxn modelId="{49269569-6250-4B33-A1EC-0B2B8CBF24C4}" type="presOf" srcId="{69A00FE1-67DB-4F36-A66E-650EBEDC7E0B}" destId="{E2EAB725-BCFA-4AA5-BA1B-CCF12D964BAE}" srcOrd="0" destOrd="0" presId="urn:microsoft.com/office/officeart/2005/8/layout/hList2"/>
    <dgm:cxn modelId="{02833E9A-3A23-4775-8579-142BB157E916}" type="presOf" srcId="{36776629-080E-4226-B5ED-C7DE6AE94664}" destId="{457CE268-E957-414B-B98C-8C34E765DEAD}" srcOrd="0" destOrd="2" presId="urn:microsoft.com/office/officeart/2005/8/layout/hList2"/>
    <dgm:cxn modelId="{82FA4345-54A7-4B18-B5DF-076A71FE2093}" type="presOf" srcId="{3A47F1A9-2451-45A3-9485-B11BB3B884BA}" destId="{D2719470-AC2F-48CB-B879-D76924D31FE0}" srcOrd="0" destOrd="0" presId="urn:microsoft.com/office/officeart/2005/8/layout/hList2"/>
    <dgm:cxn modelId="{734FFA35-309E-4997-A60E-7D51D668A319}" srcId="{695E2C57-5B85-4414-8907-410AC667385B}" destId="{FFDD266D-B1A0-4DA6-9B09-02E15DF1654E}" srcOrd="1" destOrd="0" parTransId="{34E20A69-0183-4AF3-9CCA-B016B027BAC6}" sibTransId="{2E3D166C-EF4C-46CC-A140-2FDE2ABB11F1}"/>
    <dgm:cxn modelId="{CD08282D-001D-4D9B-B469-BED92BAA254E}" srcId="{69A00FE1-67DB-4F36-A66E-650EBEDC7E0B}" destId="{695E2C57-5B85-4414-8907-410AC667385B}" srcOrd="0" destOrd="0" parTransId="{6637F1D2-E1AC-42EA-B0BB-885955B989EB}" sibTransId="{B488B09C-7BAF-4CCA-BCDC-548A82D59F72}"/>
    <dgm:cxn modelId="{B5B9BA7E-3754-47DE-B697-58988B98825E}" srcId="{69A00FE1-67DB-4F36-A66E-650EBEDC7E0B}" destId="{3A47F1A9-2451-45A3-9485-B11BB3B884BA}" srcOrd="1" destOrd="0" parTransId="{8683F80A-5164-44F4-AB0F-18F64D0D5175}" sibTransId="{4C993EEE-C6DB-4FDF-87DB-436856CBF754}"/>
    <dgm:cxn modelId="{E378ED57-06D7-4A73-A616-DF1E96EB9C51}" type="presOf" srcId="{01CAC99B-D0A6-4A0F-8E5B-73BBAA4913EA}" destId="{457CE268-E957-414B-B98C-8C34E765DEAD}" srcOrd="0" destOrd="3" presId="urn:microsoft.com/office/officeart/2005/8/layout/hList2"/>
    <dgm:cxn modelId="{84C9EDD1-C79F-4B78-8B11-A8DCC04C75DE}" srcId="{695E2C57-5B85-4414-8907-410AC667385B}" destId="{847F15B7-C00B-468A-9CD8-A47866BAB426}" srcOrd="4" destOrd="0" parTransId="{72358439-EA55-4446-8E35-D4475D350E62}" sibTransId="{6A5E7175-CFCB-47A0-A770-DFDEE83D3D12}"/>
    <dgm:cxn modelId="{1C2F76A0-28BD-4778-B39C-C28B4EFF044D}" type="presParOf" srcId="{E2EAB725-BCFA-4AA5-BA1B-CCF12D964BAE}" destId="{C831C39F-4FE2-4340-9708-A753EAB9D563}" srcOrd="0" destOrd="0" presId="urn:microsoft.com/office/officeart/2005/8/layout/hList2"/>
    <dgm:cxn modelId="{A73D2E95-8A58-436B-B75B-FE4D8626942F}" type="presParOf" srcId="{C831C39F-4FE2-4340-9708-A753EAB9D563}" destId="{D8E2755B-D49E-40AF-AB22-A8CEF4A7C503}" srcOrd="0" destOrd="0" presId="urn:microsoft.com/office/officeart/2005/8/layout/hList2"/>
    <dgm:cxn modelId="{EC22E2A9-AFE1-421B-B0FB-B4EFBAB75AE8}" type="presParOf" srcId="{C831C39F-4FE2-4340-9708-A753EAB9D563}" destId="{457CE268-E957-414B-B98C-8C34E765DEAD}" srcOrd="1" destOrd="0" presId="urn:microsoft.com/office/officeart/2005/8/layout/hList2"/>
    <dgm:cxn modelId="{94551FAA-2184-453D-9BB9-E4EC57B1002F}" type="presParOf" srcId="{C831C39F-4FE2-4340-9708-A753EAB9D563}" destId="{A11E2050-C98C-4878-B943-254C89B63DBB}" srcOrd="2" destOrd="0" presId="urn:microsoft.com/office/officeart/2005/8/layout/hList2"/>
    <dgm:cxn modelId="{7483C8FD-9979-4384-B5FE-7D2F1FC8CBF1}" type="presParOf" srcId="{E2EAB725-BCFA-4AA5-BA1B-CCF12D964BAE}" destId="{6D0166F4-280B-456D-A14E-BE0B7CA7E122}" srcOrd="1" destOrd="0" presId="urn:microsoft.com/office/officeart/2005/8/layout/hList2"/>
    <dgm:cxn modelId="{9C8ED8E9-8B70-43E1-AC0A-6355359E9ADC}" type="presParOf" srcId="{E2EAB725-BCFA-4AA5-BA1B-CCF12D964BAE}" destId="{C229794E-E95E-424C-B593-6CAB1225A060}" srcOrd="2" destOrd="0" presId="urn:microsoft.com/office/officeart/2005/8/layout/hList2"/>
    <dgm:cxn modelId="{AAF3F356-82C4-4165-A73B-658058621092}" type="presParOf" srcId="{C229794E-E95E-424C-B593-6CAB1225A060}" destId="{6F14F198-C0CE-4806-9791-06E3A2BDA43B}" srcOrd="0" destOrd="0" presId="urn:microsoft.com/office/officeart/2005/8/layout/hList2"/>
    <dgm:cxn modelId="{12019916-7DF2-4EB9-8DFB-B52603BB70F4}" type="presParOf" srcId="{C229794E-E95E-424C-B593-6CAB1225A060}" destId="{CE22EFB4-FFE8-4808-BA2F-C52ACF1942F5}" srcOrd="1" destOrd="0" presId="urn:microsoft.com/office/officeart/2005/8/layout/hList2"/>
    <dgm:cxn modelId="{6CE19766-4B63-4070-B9C4-8DB09FD942D2}" type="presParOf" srcId="{C229794E-E95E-424C-B593-6CAB1225A060}" destId="{D2719470-AC2F-48CB-B879-D76924D31FE0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9A00FE1-67DB-4F36-A66E-650EBEDC7E0B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4DB1AE1-1A2E-4C82-805D-FEF4431F25B9}">
      <dgm:prSet phldrT="[Текст]" custT="1"/>
      <dgm:spPr/>
      <dgm:t>
        <a:bodyPr/>
        <a:lstStyle/>
        <a:p>
          <a:r>
            <a:rPr lang="ru-RU" sz="2800" b="0" dirty="0">
              <a:latin typeface="Arial Narrow" panose="020B0606020202030204" pitchFamily="34" charset="0"/>
            </a:rPr>
            <a:t>Комитеты – 3 и более</a:t>
          </a:r>
        </a:p>
      </dgm:t>
    </dgm:pt>
    <dgm:pt modelId="{1EF34814-6F6E-4442-88A7-2538AF376C62}" type="parTrans" cxnId="{4DAD65FD-9405-4602-A353-2575B97B543F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B288D559-D2EE-4902-8DE2-C6341EB4F292}" type="sibTrans" cxnId="{4DAD65FD-9405-4602-A353-2575B97B543F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EE0B4250-1002-4A7A-A8CC-4641F0CCCF16}">
      <dgm:prSet phldrT="[Текст]" custT="1"/>
      <dgm:spPr/>
      <dgm:t>
        <a:bodyPr/>
        <a:lstStyle/>
        <a:p>
          <a:r>
            <a:rPr lang="ru-RU" sz="2800" b="0" dirty="0">
              <a:latin typeface="Arial Narrow" panose="020B0606020202030204" pitchFamily="34" charset="0"/>
            </a:rPr>
            <a:t>Комитеты 4 и более</a:t>
          </a:r>
        </a:p>
      </dgm:t>
    </dgm:pt>
    <dgm:pt modelId="{1D69B28E-DA02-47EA-AE86-EF48C245369A}" type="parTrans" cxnId="{D4C87296-29B0-409B-95A0-8AF76709E35C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915EB3E1-A5A6-4AC8-AFA1-106676DD1538}" type="sibTrans" cxnId="{D4C87296-29B0-409B-95A0-8AF76709E35C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0A7822CB-09F1-44C0-BD84-DA5B8C13E664}">
      <dgm:prSet phldrT="[Текст]" custT="1"/>
      <dgm:spPr/>
      <dgm:t>
        <a:bodyPr/>
        <a:lstStyle/>
        <a:p>
          <a:pPr>
            <a:buFont typeface="+mj-lt"/>
            <a:buAutoNum type="arabicPeriod"/>
          </a:pPr>
          <a:r>
            <a:rPr lang="ru-RU" sz="2000" b="0" i="0" u="none" dirty="0">
              <a:latin typeface="Arial Narrow" panose="020B0606020202030204" pitchFamily="34" charset="0"/>
            </a:rPr>
            <a:t>Фармация</a:t>
          </a:r>
          <a:endParaRPr lang="ru-RU" sz="2000" b="0" dirty="0">
            <a:latin typeface="Arial Narrow" panose="020B0606020202030204" pitchFamily="34" charset="0"/>
          </a:endParaRPr>
        </a:p>
      </dgm:t>
    </dgm:pt>
    <dgm:pt modelId="{C67F976A-E8F4-4384-923D-413C61BD04BD}" type="parTrans" cxnId="{D2A3CAC8-25C8-4618-8AE9-F20E2CF07406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A46A0695-E325-462F-8E04-3DC00DC40702}" type="sibTrans" cxnId="{D2A3CAC8-25C8-4618-8AE9-F20E2CF07406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F56F6A78-BDFA-436C-B826-D20FC681F68F}">
      <dgm:prSet phldrT="[Текст]" custT="1"/>
      <dgm:spPr/>
      <dgm:t>
        <a:bodyPr/>
        <a:lstStyle/>
        <a:p>
          <a:pPr>
            <a:buFont typeface="+mj-lt"/>
            <a:buAutoNum type="arabicPeriod"/>
          </a:pPr>
          <a:r>
            <a:rPr lang="ru-RU" sz="2000" b="0" i="0" u="none" dirty="0">
              <a:latin typeface="Arial Narrow" panose="020B0606020202030204" pitchFamily="34" charset="0"/>
            </a:rPr>
            <a:t>ОЗ</a:t>
          </a:r>
          <a:endParaRPr lang="ru-RU" sz="2000" b="0" dirty="0">
            <a:latin typeface="Arial Narrow" panose="020B0606020202030204" pitchFamily="34" charset="0"/>
          </a:endParaRPr>
        </a:p>
      </dgm:t>
    </dgm:pt>
    <dgm:pt modelId="{611742BB-B3E9-423B-8E5D-5E32A1DF9026}" type="parTrans" cxnId="{AF78E869-D758-4ECD-92D1-1E03CA867626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C9B0FF56-CD17-48B3-BD75-48647500DD9A}" type="sibTrans" cxnId="{AF78E869-D758-4ECD-92D1-1E03CA867626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FFAFB42B-EB62-4C8B-8A84-C727D02258E8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2000" b="0" i="0" u="none" dirty="0">
              <a:latin typeface="Arial Narrow" panose="020B0606020202030204" pitchFamily="34" charset="0"/>
            </a:rPr>
            <a:t>Менеджмент</a:t>
          </a:r>
          <a:endParaRPr lang="ru-RU" sz="2000" b="0" dirty="0">
            <a:latin typeface="Arial Narrow" panose="020B0606020202030204" pitchFamily="34" charset="0"/>
          </a:endParaRPr>
        </a:p>
      </dgm:t>
    </dgm:pt>
    <dgm:pt modelId="{18369B96-4CEE-4D1D-860F-3075212E1FC4}" type="parTrans" cxnId="{580AD07E-DDC8-4B92-88A7-D36984E61155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10A0BE7B-F2FD-4FA1-ACE4-888C11CC8715}" type="sibTrans" cxnId="{580AD07E-DDC8-4B92-88A7-D36984E61155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701D85EC-26AB-4BD4-ADCF-3BAE835467F9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2000" b="0" i="0" u="none" dirty="0">
              <a:latin typeface="Arial Narrow" panose="020B0606020202030204" pitchFamily="34" charset="0"/>
            </a:rPr>
            <a:t>Медицина чрезвычайных ситуаций и катастроф</a:t>
          </a:r>
          <a:endParaRPr lang="ru-RU" sz="2000" b="0" dirty="0">
            <a:latin typeface="Arial Narrow" panose="020B0606020202030204" pitchFamily="34" charset="0"/>
          </a:endParaRPr>
        </a:p>
      </dgm:t>
    </dgm:pt>
    <dgm:pt modelId="{CDAB8589-7576-42F6-9326-91838C4D56A9}" type="parTrans" cxnId="{67C76D9B-83ED-4D40-8BED-77CED9087592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32E889E2-DCFA-41DB-B700-0907AA08B933}" type="sibTrans" cxnId="{67C76D9B-83ED-4D40-8BED-77CED9087592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33F0A87B-79EB-4951-B6FF-FDDC7DA45468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2000" b="0" i="0" u="none" dirty="0">
              <a:latin typeface="Arial Narrow" panose="020B0606020202030204" pitchFamily="34" charset="0"/>
            </a:rPr>
            <a:t>Клиническая фармация</a:t>
          </a:r>
          <a:endParaRPr lang="ru-RU" sz="2000" b="0" dirty="0">
            <a:latin typeface="Arial Narrow" panose="020B0606020202030204" pitchFamily="34" charset="0"/>
          </a:endParaRPr>
        </a:p>
      </dgm:t>
    </dgm:pt>
    <dgm:pt modelId="{B79DE04B-83AB-4CDC-8726-A0D160B5552E}" type="parTrans" cxnId="{B33FE07E-6151-4E4A-A004-5A4789F4A897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A1FF5CD8-57A4-44CA-A36A-0118D63D0247}" type="sibTrans" cxnId="{B33FE07E-6151-4E4A-A004-5A4789F4A897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8F4D4CF1-46A7-490D-A264-C9A51E68488B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2000" b="0" i="0" u="none" dirty="0">
              <a:latin typeface="Arial Narrow" panose="020B0606020202030204" pitchFamily="34" charset="0"/>
            </a:rPr>
            <a:t>Управление качеством в фармации</a:t>
          </a:r>
          <a:endParaRPr lang="ru-RU" sz="2000" b="0" dirty="0">
            <a:latin typeface="Arial Narrow" panose="020B0606020202030204" pitchFamily="34" charset="0"/>
          </a:endParaRPr>
        </a:p>
      </dgm:t>
    </dgm:pt>
    <dgm:pt modelId="{68C962A8-6CA4-423F-B50A-30F4960AF885}" type="parTrans" cxnId="{8DDE0D5C-63F9-4E65-AA2E-CE544CA823C4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2567B036-CB63-4C88-8653-A23C3C9CC1B8}" type="sibTrans" cxnId="{8DDE0D5C-63F9-4E65-AA2E-CE544CA823C4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B8329EE3-B68D-41E6-8C96-4277362B2D2D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2000" b="0" dirty="0">
              <a:latin typeface="Arial Narrow" panose="020B0606020202030204" pitchFamily="34" charset="0"/>
            </a:rPr>
            <a:t>и иные специалисты</a:t>
          </a:r>
        </a:p>
      </dgm:t>
    </dgm:pt>
    <dgm:pt modelId="{4DAC095D-E70B-4753-883D-AF8931AC86B3}" type="parTrans" cxnId="{9F0089F1-4CC6-4EB4-BED8-55D53BA45283}">
      <dgm:prSet/>
      <dgm:spPr/>
      <dgm:t>
        <a:bodyPr/>
        <a:lstStyle/>
        <a:p>
          <a:endParaRPr lang="ru-RU"/>
        </a:p>
      </dgm:t>
    </dgm:pt>
    <dgm:pt modelId="{9BE649E8-A1E8-4E7F-9291-8D203AC2DC7C}" type="sibTrans" cxnId="{9F0089F1-4CC6-4EB4-BED8-55D53BA45283}">
      <dgm:prSet/>
      <dgm:spPr/>
      <dgm:t>
        <a:bodyPr/>
        <a:lstStyle/>
        <a:p>
          <a:endParaRPr lang="ru-RU"/>
        </a:p>
      </dgm:t>
    </dgm:pt>
    <dgm:pt modelId="{E2EAB725-BCFA-4AA5-BA1B-CCF12D964BAE}" type="pres">
      <dgm:prSet presAssocID="{69A00FE1-67DB-4F36-A66E-650EBEDC7E0B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6DB6446-8BCE-4141-AD1C-AEE673DA82BE}" type="pres">
      <dgm:prSet presAssocID="{F4DB1AE1-1A2E-4C82-805D-FEF4431F25B9}" presName="compositeNode" presStyleCnt="0">
        <dgm:presLayoutVars>
          <dgm:bulletEnabled val="1"/>
        </dgm:presLayoutVars>
      </dgm:prSet>
      <dgm:spPr/>
    </dgm:pt>
    <dgm:pt modelId="{AEBD3AFD-B1A2-4CF2-A4AC-45EE14EA6426}" type="pres">
      <dgm:prSet presAssocID="{F4DB1AE1-1A2E-4C82-805D-FEF4431F25B9}" presName="image" presStyleLbl="fgImgPlac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480BD33F-0C42-4EDD-85EA-0372EE5750CE}" type="pres">
      <dgm:prSet presAssocID="{F4DB1AE1-1A2E-4C82-805D-FEF4431F25B9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65283C-8545-44AD-8936-0ACB5B33DD8A}" type="pres">
      <dgm:prSet presAssocID="{F4DB1AE1-1A2E-4C82-805D-FEF4431F25B9}" presName="parentNode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E3C457-7FA0-48E8-88FD-9CE9382FB992}" type="pres">
      <dgm:prSet presAssocID="{B288D559-D2EE-4902-8DE2-C6341EB4F292}" presName="sibTrans" presStyleCnt="0"/>
      <dgm:spPr/>
    </dgm:pt>
    <dgm:pt modelId="{2C2BC11F-4E20-47D5-A44E-0AD7B902F7FE}" type="pres">
      <dgm:prSet presAssocID="{EE0B4250-1002-4A7A-A8CC-4641F0CCCF16}" presName="compositeNode" presStyleCnt="0">
        <dgm:presLayoutVars>
          <dgm:bulletEnabled val="1"/>
        </dgm:presLayoutVars>
      </dgm:prSet>
      <dgm:spPr/>
    </dgm:pt>
    <dgm:pt modelId="{28913AA1-084E-47FB-A1C1-A6A0A4C53F69}" type="pres">
      <dgm:prSet presAssocID="{EE0B4250-1002-4A7A-A8CC-4641F0CCCF16}" presName="image" presStyleLbl="fgImgPlace1" presStyleIdx="1" presStyleCnt="2"/>
      <dgm:spPr>
        <a:blipFill rotWithShape="1"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</dgm:spPr>
    </dgm:pt>
    <dgm:pt modelId="{D2157847-E0FA-49DE-9C4F-116023778211}" type="pres">
      <dgm:prSet presAssocID="{EE0B4250-1002-4A7A-A8CC-4641F0CCCF16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F85F8C-05F1-4E77-A3C4-A5BADA87BF0D}" type="pres">
      <dgm:prSet presAssocID="{EE0B4250-1002-4A7A-A8CC-4641F0CCCF16}" presName="parentNode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33FE07E-6151-4E4A-A004-5A4789F4A897}" srcId="{F4DB1AE1-1A2E-4C82-805D-FEF4431F25B9}" destId="{33F0A87B-79EB-4951-B6FF-FDDC7DA45468}" srcOrd="1" destOrd="0" parTransId="{B79DE04B-83AB-4CDC-8726-A0D160B5552E}" sibTransId="{A1FF5CD8-57A4-44CA-A36A-0118D63D0247}"/>
    <dgm:cxn modelId="{DF3BA0C5-51E3-40B6-8F17-E4366827995E}" type="presOf" srcId="{8F4D4CF1-46A7-490D-A264-C9A51E68488B}" destId="{480BD33F-0C42-4EDD-85EA-0372EE5750CE}" srcOrd="0" destOrd="2" presId="urn:microsoft.com/office/officeart/2005/8/layout/hList2"/>
    <dgm:cxn modelId="{A7668C8C-0F58-4F3D-8FC1-8585AF3643BE}" type="presOf" srcId="{EE0B4250-1002-4A7A-A8CC-4641F0CCCF16}" destId="{72F85F8C-05F1-4E77-A3C4-A5BADA87BF0D}" srcOrd="0" destOrd="0" presId="urn:microsoft.com/office/officeart/2005/8/layout/hList2"/>
    <dgm:cxn modelId="{F7853183-1583-495E-AC63-A2F1575599EF}" type="presOf" srcId="{F56F6A78-BDFA-436C-B826-D20FC681F68F}" destId="{D2157847-E0FA-49DE-9C4F-116023778211}" srcOrd="0" destOrd="0" presId="urn:microsoft.com/office/officeart/2005/8/layout/hList2"/>
    <dgm:cxn modelId="{AF78E869-D758-4ECD-92D1-1E03CA867626}" srcId="{EE0B4250-1002-4A7A-A8CC-4641F0CCCF16}" destId="{F56F6A78-BDFA-436C-B826-D20FC681F68F}" srcOrd="0" destOrd="0" parTransId="{611742BB-B3E9-423B-8E5D-5E32A1DF9026}" sibTransId="{C9B0FF56-CD17-48B3-BD75-48647500DD9A}"/>
    <dgm:cxn modelId="{D0CC9F91-D001-4E90-800F-9AD81E690A01}" type="presOf" srcId="{B8329EE3-B68D-41E6-8C96-4277362B2D2D}" destId="{D2157847-E0FA-49DE-9C4F-116023778211}" srcOrd="0" destOrd="3" presId="urn:microsoft.com/office/officeart/2005/8/layout/hList2"/>
    <dgm:cxn modelId="{D4C87296-29B0-409B-95A0-8AF76709E35C}" srcId="{69A00FE1-67DB-4F36-A66E-650EBEDC7E0B}" destId="{EE0B4250-1002-4A7A-A8CC-4641F0CCCF16}" srcOrd="1" destOrd="0" parTransId="{1D69B28E-DA02-47EA-AE86-EF48C245369A}" sibTransId="{915EB3E1-A5A6-4AC8-AFA1-106676DD1538}"/>
    <dgm:cxn modelId="{D2A3CAC8-25C8-4618-8AE9-F20E2CF07406}" srcId="{F4DB1AE1-1A2E-4C82-805D-FEF4431F25B9}" destId="{0A7822CB-09F1-44C0-BD84-DA5B8C13E664}" srcOrd="0" destOrd="0" parTransId="{C67F976A-E8F4-4384-923D-413C61BD04BD}" sibTransId="{A46A0695-E325-462F-8E04-3DC00DC40702}"/>
    <dgm:cxn modelId="{49269569-6250-4B33-A1EC-0B2B8CBF24C4}" type="presOf" srcId="{69A00FE1-67DB-4F36-A66E-650EBEDC7E0B}" destId="{E2EAB725-BCFA-4AA5-BA1B-CCF12D964BAE}" srcOrd="0" destOrd="0" presId="urn:microsoft.com/office/officeart/2005/8/layout/hList2"/>
    <dgm:cxn modelId="{09AC5A94-16F9-4249-AC21-B12B201A06BE}" type="presOf" srcId="{F4DB1AE1-1A2E-4C82-805D-FEF4431F25B9}" destId="{AA65283C-8545-44AD-8936-0ACB5B33DD8A}" srcOrd="0" destOrd="0" presId="urn:microsoft.com/office/officeart/2005/8/layout/hList2"/>
    <dgm:cxn modelId="{E934B267-B31D-4B2A-97BB-3A7EC6C31DFF}" type="presOf" srcId="{0A7822CB-09F1-44C0-BD84-DA5B8C13E664}" destId="{480BD33F-0C42-4EDD-85EA-0372EE5750CE}" srcOrd="0" destOrd="0" presId="urn:microsoft.com/office/officeart/2005/8/layout/hList2"/>
    <dgm:cxn modelId="{9F0089F1-4CC6-4EB4-BED8-55D53BA45283}" srcId="{EE0B4250-1002-4A7A-A8CC-4641F0CCCF16}" destId="{B8329EE3-B68D-41E6-8C96-4277362B2D2D}" srcOrd="3" destOrd="0" parTransId="{4DAC095D-E70B-4753-883D-AF8931AC86B3}" sibTransId="{9BE649E8-A1E8-4E7F-9291-8D203AC2DC7C}"/>
    <dgm:cxn modelId="{773E2D5B-14A3-41C4-82F3-5E78498EA512}" type="presOf" srcId="{FFAFB42B-EB62-4C8B-8A84-C727D02258E8}" destId="{D2157847-E0FA-49DE-9C4F-116023778211}" srcOrd="0" destOrd="1" presId="urn:microsoft.com/office/officeart/2005/8/layout/hList2"/>
    <dgm:cxn modelId="{081C788B-66BD-4CD5-B2BF-AFD62667B068}" type="presOf" srcId="{33F0A87B-79EB-4951-B6FF-FDDC7DA45468}" destId="{480BD33F-0C42-4EDD-85EA-0372EE5750CE}" srcOrd="0" destOrd="1" presId="urn:microsoft.com/office/officeart/2005/8/layout/hList2"/>
    <dgm:cxn modelId="{580AD07E-DDC8-4B92-88A7-D36984E61155}" srcId="{EE0B4250-1002-4A7A-A8CC-4641F0CCCF16}" destId="{FFAFB42B-EB62-4C8B-8A84-C727D02258E8}" srcOrd="1" destOrd="0" parTransId="{18369B96-4CEE-4D1D-860F-3075212E1FC4}" sibTransId="{10A0BE7B-F2FD-4FA1-ACE4-888C11CC8715}"/>
    <dgm:cxn modelId="{A1EA6B01-30A3-43A1-9CD7-D8F2EC39ACCF}" type="presOf" srcId="{701D85EC-26AB-4BD4-ADCF-3BAE835467F9}" destId="{D2157847-E0FA-49DE-9C4F-116023778211}" srcOrd="0" destOrd="2" presId="urn:microsoft.com/office/officeart/2005/8/layout/hList2"/>
    <dgm:cxn modelId="{67C76D9B-83ED-4D40-8BED-77CED9087592}" srcId="{EE0B4250-1002-4A7A-A8CC-4641F0CCCF16}" destId="{701D85EC-26AB-4BD4-ADCF-3BAE835467F9}" srcOrd="2" destOrd="0" parTransId="{CDAB8589-7576-42F6-9326-91838C4D56A9}" sibTransId="{32E889E2-DCFA-41DB-B700-0907AA08B933}"/>
    <dgm:cxn modelId="{8DDE0D5C-63F9-4E65-AA2E-CE544CA823C4}" srcId="{F4DB1AE1-1A2E-4C82-805D-FEF4431F25B9}" destId="{8F4D4CF1-46A7-490D-A264-C9A51E68488B}" srcOrd="2" destOrd="0" parTransId="{68C962A8-6CA4-423F-B50A-30F4960AF885}" sibTransId="{2567B036-CB63-4C88-8653-A23C3C9CC1B8}"/>
    <dgm:cxn modelId="{4DAD65FD-9405-4602-A353-2575B97B543F}" srcId="{69A00FE1-67DB-4F36-A66E-650EBEDC7E0B}" destId="{F4DB1AE1-1A2E-4C82-805D-FEF4431F25B9}" srcOrd="0" destOrd="0" parTransId="{1EF34814-6F6E-4442-88A7-2538AF376C62}" sibTransId="{B288D559-D2EE-4902-8DE2-C6341EB4F292}"/>
    <dgm:cxn modelId="{42503E5B-ED8E-41F6-867E-6D3283E19266}" type="presParOf" srcId="{E2EAB725-BCFA-4AA5-BA1B-CCF12D964BAE}" destId="{B6DB6446-8BCE-4141-AD1C-AEE673DA82BE}" srcOrd="0" destOrd="0" presId="urn:microsoft.com/office/officeart/2005/8/layout/hList2"/>
    <dgm:cxn modelId="{52D74A69-7C7B-4A71-B2E7-5990250183A0}" type="presParOf" srcId="{B6DB6446-8BCE-4141-AD1C-AEE673DA82BE}" destId="{AEBD3AFD-B1A2-4CF2-A4AC-45EE14EA6426}" srcOrd="0" destOrd="0" presId="urn:microsoft.com/office/officeart/2005/8/layout/hList2"/>
    <dgm:cxn modelId="{4348FE77-5E7C-45A5-9075-07C2BEF1B11F}" type="presParOf" srcId="{B6DB6446-8BCE-4141-AD1C-AEE673DA82BE}" destId="{480BD33F-0C42-4EDD-85EA-0372EE5750CE}" srcOrd="1" destOrd="0" presId="urn:microsoft.com/office/officeart/2005/8/layout/hList2"/>
    <dgm:cxn modelId="{4A6DE0C3-A27B-4A2A-9259-AAD1B76A9DC1}" type="presParOf" srcId="{B6DB6446-8BCE-4141-AD1C-AEE673DA82BE}" destId="{AA65283C-8545-44AD-8936-0ACB5B33DD8A}" srcOrd="2" destOrd="0" presId="urn:microsoft.com/office/officeart/2005/8/layout/hList2"/>
    <dgm:cxn modelId="{8407D2AE-4EED-467D-AC1C-D3DFC5ADED56}" type="presParOf" srcId="{E2EAB725-BCFA-4AA5-BA1B-CCF12D964BAE}" destId="{65E3C457-7FA0-48E8-88FD-9CE9382FB992}" srcOrd="1" destOrd="0" presId="urn:microsoft.com/office/officeart/2005/8/layout/hList2"/>
    <dgm:cxn modelId="{D7BEC7D7-7455-4326-B77E-F0EDD3498B1F}" type="presParOf" srcId="{E2EAB725-BCFA-4AA5-BA1B-CCF12D964BAE}" destId="{2C2BC11F-4E20-47D5-A44E-0AD7B902F7FE}" srcOrd="2" destOrd="0" presId="urn:microsoft.com/office/officeart/2005/8/layout/hList2"/>
    <dgm:cxn modelId="{A6BE3BA5-02E8-433A-8400-199EEEC43722}" type="presParOf" srcId="{2C2BC11F-4E20-47D5-A44E-0AD7B902F7FE}" destId="{28913AA1-084E-47FB-A1C1-A6A0A4C53F69}" srcOrd="0" destOrd="0" presId="urn:microsoft.com/office/officeart/2005/8/layout/hList2"/>
    <dgm:cxn modelId="{47BEB061-8AD9-4882-851E-67A87F58A7AF}" type="presParOf" srcId="{2C2BC11F-4E20-47D5-A44E-0AD7B902F7FE}" destId="{D2157847-E0FA-49DE-9C4F-116023778211}" srcOrd="1" destOrd="0" presId="urn:microsoft.com/office/officeart/2005/8/layout/hList2"/>
    <dgm:cxn modelId="{C7753D37-2838-465F-B138-3FC3C7946E6B}" type="presParOf" srcId="{2C2BC11F-4E20-47D5-A44E-0AD7B902F7FE}" destId="{72F85F8C-05F1-4E77-A3C4-A5BADA87BF0D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B1749A7-AF9D-44BE-8E12-46BCF19E392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F0E4F6-E4A8-4D79-9091-41FFF7A85621}">
      <dgm:prSet phldrT="[Текст]" custT="1"/>
      <dgm:spPr/>
      <dgm:t>
        <a:bodyPr/>
        <a:lstStyle/>
        <a:p>
          <a:r>
            <a:rPr lang="ru-RU" sz="2800" dirty="0">
              <a:latin typeface="Arial Narrow" panose="020B0606020202030204" pitchFamily="34" charset="0"/>
            </a:rPr>
            <a:t>Основной состав УМО – 60 членов</a:t>
          </a:r>
        </a:p>
      </dgm:t>
    </dgm:pt>
    <dgm:pt modelId="{AA55ED14-2667-4EAC-A85A-8C4D8536123A}" type="parTrans" cxnId="{BA29B4B1-3DE8-4473-A14C-087E003A7066}">
      <dgm:prSet/>
      <dgm:spPr/>
      <dgm:t>
        <a:bodyPr/>
        <a:lstStyle/>
        <a:p>
          <a:endParaRPr lang="ru-RU" sz="4000">
            <a:latin typeface="Arial Narrow" panose="020B0606020202030204" pitchFamily="34" charset="0"/>
          </a:endParaRPr>
        </a:p>
      </dgm:t>
    </dgm:pt>
    <dgm:pt modelId="{AC253681-E549-485B-B757-890DA39080CB}" type="sibTrans" cxnId="{BA29B4B1-3DE8-4473-A14C-087E003A7066}">
      <dgm:prSet/>
      <dgm:spPr/>
      <dgm:t>
        <a:bodyPr/>
        <a:lstStyle/>
        <a:p>
          <a:endParaRPr lang="ru-RU" sz="4000">
            <a:latin typeface="Arial Narrow" panose="020B0606020202030204" pitchFamily="34" charset="0"/>
          </a:endParaRPr>
        </a:p>
      </dgm:t>
    </dgm:pt>
    <dgm:pt modelId="{E7BAC00B-AE0F-46A2-8D65-17CA5487169B}">
      <dgm:prSet phldrT="[Текст]"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ru-RU" sz="1600" baseline="0" dirty="0">
              <a:latin typeface="Arial Narrow" panose="020B0606020202030204" pitchFamily="34" charset="0"/>
            </a:rPr>
            <a:t>Представители УМО рекомендуются организациями. </a:t>
          </a:r>
          <a:endParaRPr lang="ru-RU" sz="1600" dirty="0">
            <a:latin typeface="Arial Narrow" panose="020B0606020202030204" pitchFamily="34" charset="0"/>
          </a:endParaRPr>
        </a:p>
      </dgm:t>
    </dgm:pt>
    <dgm:pt modelId="{71884454-496A-4FF9-AE2E-1D2C24309A77}" type="parTrans" cxnId="{8187BC35-6508-4D25-A4D0-C5588FA15316}">
      <dgm:prSet/>
      <dgm:spPr/>
      <dgm:t>
        <a:bodyPr/>
        <a:lstStyle/>
        <a:p>
          <a:endParaRPr lang="ru-RU" sz="4000">
            <a:latin typeface="Arial Narrow" panose="020B0606020202030204" pitchFamily="34" charset="0"/>
          </a:endParaRPr>
        </a:p>
      </dgm:t>
    </dgm:pt>
    <dgm:pt modelId="{235E6E16-EFD5-496E-9FC2-1034592ABE22}" type="sibTrans" cxnId="{8187BC35-6508-4D25-A4D0-C5588FA15316}">
      <dgm:prSet/>
      <dgm:spPr/>
      <dgm:t>
        <a:bodyPr/>
        <a:lstStyle/>
        <a:p>
          <a:endParaRPr lang="ru-RU" sz="4000">
            <a:latin typeface="Arial Narrow" panose="020B0606020202030204" pitchFamily="34" charset="0"/>
          </a:endParaRPr>
        </a:p>
      </dgm:t>
    </dgm:pt>
    <dgm:pt modelId="{1DDB83DF-E3B8-4112-B7A2-CDA4499E6609}">
      <dgm:prSet phldrT="[Текст]" custT="1"/>
      <dgm:spPr/>
      <dgm:t>
        <a:bodyPr/>
        <a:lstStyle/>
        <a:p>
          <a:r>
            <a:rPr lang="ru-RU" sz="2800" dirty="0">
              <a:latin typeface="Arial Narrow" panose="020B0606020202030204" pitchFamily="34" charset="0"/>
            </a:rPr>
            <a:t>Группы управления проектами - 8</a:t>
          </a:r>
        </a:p>
      </dgm:t>
    </dgm:pt>
    <dgm:pt modelId="{2AAF3E91-C23F-4DFF-8E56-DAD219910DDD}" type="parTrans" cxnId="{CFA93CFC-8F2F-4BF0-9145-D973F87B95DE}">
      <dgm:prSet/>
      <dgm:spPr/>
      <dgm:t>
        <a:bodyPr/>
        <a:lstStyle/>
        <a:p>
          <a:endParaRPr lang="ru-RU" sz="4000">
            <a:latin typeface="Arial Narrow" panose="020B0606020202030204" pitchFamily="34" charset="0"/>
          </a:endParaRPr>
        </a:p>
      </dgm:t>
    </dgm:pt>
    <dgm:pt modelId="{A29FF901-B9B3-4EF0-95F9-42BF07E8066A}" type="sibTrans" cxnId="{CFA93CFC-8F2F-4BF0-9145-D973F87B95DE}">
      <dgm:prSet/>
      <dgm:spPr/>
      <dgm:t>
        <a:bodyPr/>
        <a:lstStyle/>
        <a:p>
          <a:endParaRPr lang="ru-RU" sz="4000">
            <a:latin typeface="Arial Narrow" panose="020B0606020202030204" pitchFamily="34" charset="0"/>
          </a:endParaRPr>
        </a:p>
      </dgm:t>
    </dgm:pt>
    <dgm:pt modelId="{A1815F74-D124-4098-ACA4-B11FCAD6E293}">
      <dgm:prSet phldrT="[Текст]"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ru-RU" sz="1600" baseline="0" dirty="0">
              <a:latin typeface="Arial Narrow" panose="020B0606020202030204" pitchFamily="34" charset="0"/>
            </a:rPr>
            <a:t>Председатель комитета предлагается председателем ГУП, согласуется с ректором базового вуза. Председатель комитета организует работу по формированию комитета, заместитель председателя и секретарь избираются членами комитета на первом собрании. </a:t>
          </a:r>
          <a:endParaRPr lang="ru-RU" sz="1600" dirty="0">
            <a:latin typeface="Arial Narrow" panose="020B0606020202030204" pitchFamily="34" charset="0"/>
          </a:endParaRPr>
        </a:p>
      </dgm:t>
    </dgm:pt>
    <dgm:pt modelId="{D0C3275A-1E0D-4AFA-BA04-1052334CBB2E}" type="parTrans" cxnId="{50CBA170-8504-4355-B587-6A62AE9F9F88}">
      <dgm:prSet/>
      <dgm:spPr/>
      <dgm:t>
        <a:bodyPr/>
        <a:lstStyle/>
        <a:p>
          <a:endParaRPr lang="ru-RU" sz="4000">
            <a:latin typeface="Arial Narrow" panose="020B0606020202030204" pitchFamily="34" charset="0"/>
          </a:endParaRPr>
        </a:p>
      </dgm:t>
    </dgm:pt>
    <dgm:pt modelId="{87F3721E-8387-42C1-8B52-D65BD32A614C}" type="sibTrans" cxnId="{50CBA170-8504-4355-B587-6A62AE9F9F88}">
      <dgm:prSet/>
      <dgm:spPr/>
      <dgm:t>
        <a:bodyPr/>
        <a:lstStyle/>
        <a:p>
          <a:endParaRPr lang="ru-RU" sz="4000">
            <a:latin typeface="Arial Narrow" panose="020B0606020202030204" pitchFamily="34" charset="0"/>
          </a:endParaRPr>
        </a:p>
      </dgm:t>
    </dgm:pt>
    <dgm:pt modelId="{27D67699-F080-4DF6-9D4F-713E5075F1B6}">
      <dgm:prSet phldrT="[Текст]" custT="1"/>
      <dgm:spPr/>
      <dgm:t>
        <a:bodyPr/>
        <a:lstStyle/>
        <a:p>
          <a:r>
            <a:rPr lang="ru-RU" sz="2800" dirty="0">
              <a:latin typeface="Arial Narrow" panose="020B0606020202030204" pitchFamily="34" charset="0"/>
            </a:rPr>
            <a:t>Комитеты по специальностям - 58</a:t>
          </a:r>
        </a:p>
      </dgm:t>
    </dgm:pt>
    <dgm:pt modelId="{08C84E2D-39B7-4CDE-A5AC-EEA924133A41}" type="parTrans" cxnId="{391F1C90-977B-4E54-96F1-01C50EB688E5}">
      <dgm:prSet/>
      <dgm:spPr/>
      <dgm:t>
        <a:bodyPr/>
        <a:lstStyle/>
        <a:p>
          <a:endParaRPr lang="ru-RU" sz="4000">
            <a:latin typeface="Arial Narrow" panose="020B0606020202030204" pitchFamily="34" charset="0"/>
          </a:endParaRPr>
        </a:p>
      </dgm:t>
    </dgm:pt>
    <dgm:pt modelId="{39537C49-B88A-4DCD-B41D-8BB41530D128}" type="sibTrans" cxnId="{391F1C90-977B-4E54-96F1-01C50EB688E5}">
      <dgm:prSet/>
      <dgm:spPr/>
      <dgm:t>
        <a:bodyPr/>
        <a:lstStyle/>
        <a:p>
          <a:endParaRPr lang="ru-RU" sz="4000">
            <a:latin typeface="Arial Narrow" panose="020B0606020202030204" pitchFamily="34" charset="0"/>
          </a:endParaRPr>
        </a:p>
      </dgm:t>
    </dgm:pt>
    <dgm:pt modelId="{6FA76D0E-733B-49A0-A19E-DB94F77314F3}">
      <dgm:prSet phldrT="[Текст]"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ru-RU" sz="1600" baseline="0" dirty="0">
              <a:latin typeface="Arial Narrow" panose="020B0606020202030204" pitchFamily="34" charset="0"/>
            </a:rPr>
            <a:t>Председатель ГУП определяется ректором базового вуза. Председатель организует работу по формированию ГУП, который состоит из председателей Комитетов. Заместитель председателя и секретарь избираются членами ГУП на первом собрании. </a:t>
          </a:r>
          <a:endParaRPr lang="ru-RU" sz="1600" dirty="0">
            <a:latin typeface="Arial Narrow" panose="020B0606020202030204" pitchFamily="34" charset="0"/>
          </a:endParaRPr>
        </a:p>
      </dgm:t>
    </dgm:pt>
    <dgm:pt modelId="{39E574C5-F15B-4DD1-B653-412830C947B4}" type="parTrans" cxnId="{A368CD7D-B513-4E26-A809-29ECA49A3C34}">
      <dgm:prSet/>
      <dgm:spPr/>
      <dgm:t>
        <a:bodyPr/>
        <a:lstStyle/>
        <a:p>
          <a:endParaRPr lang="ru-RU" sz="4000">
            <a:latin typeface="Arial Narrow" panose="020B0606020202030204" pitchFamily="34" charset="0"/>
          </a:endParaRPr>
        </a:p>
      </dgm:t>
    </dgm:pt>
    <dgm:pt modelId="{D33F2B02-077C-4C95-8828-089764C0EA1E}" type="sibTrans" cxnId="{A368CD7D-B513-4E26-A809-29ECA49A3C34}">
      <dgm:prSet/>
      <dgm:spPr/>
      <dgm:t>
        <a:bodyPr/>
        <a:lstStyle/>
        <a:p>
          <a:endParaRPr lang="ru-RU" sz="4000">
            <a:latin typeface="Arial Narrow" panose="020B0606020202030204" pitchFamily="34" charset="0"/>
          </a:endParaRPr>
        </a:p>
      </dgm:t>
    </dgm:pt>
    <dgm:pt modelId="{7EFA5D3E-D2D0-48BF-9855-DD8888D6C2F5}">
      <dgm:prSet phldrT="[Текст]"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ru-RU" sz="1600" baseline="0" dirty="0">
              <a:latin typeface="Arial Narrow" panose="020B0606020202030204" pitchFamily="34" charset="0"/>
            </a:rPr>
            <a:t>Заседания УМО не менее 1 раза в месяц. Состав, планы, отчеты, материалы и решения заседаний публикуются на сайте </a:t>
          </a:r>
          <a:r>
            <a:rPr lang="ru-RU" sz="1600" baseline="0" dirty="0" err="1">
              <a:latin typeface="Arial Narrow" panose="020B0606020202030204" pitchFamily="34" charset="0"/>
            </a:rPr>
            <a:t>КазНМУ</a:t>
          </a:r>
          <a:r>
            <a:rPr lang="ru-RU" sz="1600" baseline="0" dirty="0">
              <a:latin typeface="Arial Narrow" panose="020B0606020202030204" pitchFamily="34" charset="0"/>
            </a:rPr>
            <a:t>. </a:t>
          </a:r>
          <a:endParaRPr lang="ru-RU" sz="1600" dirty="0">
            <a:latin typeface="Arial Narrow" panose="020B0606020202030204" pitchFamily="34" charset="0"/>
          </a:endParaRPr>
        </a:p>
      </dgm:t>
    </dgm:pt>
    <dgm:pt modelId="{03BA43B4-506B-4D7B-B6BE-65A285878F38}" type="parTrans" cxnId="{B5BEF038-6BC5-49EC-BD6D-384823653C38}">
      <dgm:prSet/>
      <dgm:spPr/>
      <dgm:t>
        <a:bodyPr/>
        <a:lstStyle/>
        <a:p>
          <a:endParaRPr lang="ru-RU">
            <a:latin typeface="Arial Narrow" panose="020B0606020202030204" pitchFamily="34" charset="0"/>
          </a:endParaRPr>
        </a:p>
      </dgm:t>
    </dgm:pt>
    <dgm:pt modelId="{EB11FEE5-6C40-41F1-9BB0-07AC7AB08CC6}" type="sibTrans" cxnId="{B5BEF038-6BC5-49EC-BD6D-384823653C38}">
      <dgm:prSet/>
      <dgm:spPr/>
      <dgm:t>
        <a:bodyPr/>
        <a:lstStyle/>
        <a:p>
          <a:endParaRPr lang="ru-RU">
            <a:latin typeface="Arial Narrow" panose="020B0606020202030204" pitchFamily="34" charset="0"/>
          </a:endParaRPr>
        </a:p>
      </dgm:t>
    </dgm:pt>
    <dgm:pt modelId="{B34B495F-8365-4C9D-9139-5701EBC6F3EC}">
      <dgm:prSet phldrT="[Текст]"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ru-RU" sz="1600" baseline="0" dirty="0">
              <a:latin typeface="Arial Narrow" panose="020B0606020202030204" pitchFamily="34" charset="0"/>
            </a:rPr>
            <a:t>Ответственность за деятельность УМО, включая отчетность возлагается на председателя УМО.</a:t>
          </a:r>
          <a:endParaRPr lang="ru-RU" sz="1600" dirty="0">
            <a:latin typeface="Arial Narrow" panose="020B0606020202030204" pitchFamily="34" charset="0"/>
          </a:endParaRPr>
        </a:p>
      </dgm:t>
    </dgm:pt>
    <dgm:pt modelId="{A3245227-F99D-48E2-A04B-146B5C58BDE0}" type="parTrans" cxnId="{415633D4-089F-4E6A-84E3-4768469C39E1}">
      <dgm:prSet/>
      <dgm:spPr/>
      <dgm:t>
        <a:bodyPr/>
        <a:lstStyle/>
        <a:p>
          <a:endParaRPr lang="ru-RU">
            <a:latin typeface="Arial Narrow" panose="020B0606020202030204" pitchFamily="34" charset="0"/>
          </a:endParaRPr>
        </a:p>
      </dgm:t>
    </dgm:pt>
    <dgm:pt modelId="{42D7F899-D46A-41D7-B7BC-7B608D58572F}" type="sibTrans" cxnId="{415633D4-089F-4E6A-84E3-4768469C39E1}">
      <dgm:prSet/>
      <dgm:spPr/>
      <dgm:t>
        <a:bodyPr/>
        <a:lstStyle/>
        <a:p>
          <a:endParaRPr lang="ru-RU">
            <a:latin typeface="Arial Narrow" panose="020B0606020202030204" pitchFamily="34" charset="0"/>
          </a:endParaRPr>
        </a:p>
      </dgm:t>
    </dgm:pt>
    <dgm:pt modelId="{1F2873AB-093A-49E4-A949-7D089B856618}">
      <dgm:prSet phldrT="[Текст]"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ru-RU" sz="1600" baseline="0" dirty="0">
              <a:latin typeface="Arial Narrow" panose="020B0606020202030204" pitchFamily="34" charset="0"/>
            </a:rPr>
            <a:t>Заседания не менее 2-х раза в месяц. Состав, планы, отчеты, материалы и решения заседаний публикуются на сайте базового вуза. </a:t>
          </a:r>
          <a:endParaRPr lang="ru-RU" sz="1600" dirty="0">
            <a:latin typeface="Arial Narrow" panose="020B0606020202030204" pitchFamily="34" charset="0"/>
          </a:endParaRPr>
        </a:p>
      </dgm:t>
    </dgm:pt>
    <dgm:pt modelId="{70DFAB3D-4962-49D1-91F4-706BE144ED31}" type="parTrans" cxnId="{97F715F8-3996-44E4-84A0-DD8827322D4A}">
      <dgm:prSet/>
      <dgm:spPr/>
      <dgm:t>
        <a:bodyPr/>
        <a:lstStyle/>
        <a:p>
          <a:endParaRPr lang="ru-RU"/>
        </a:p>
      </dgm:t>
    </dgm:pt>
    <dgm:pt modelId="{E113AA50-BBCE-4E63-A9EC-5D353747A028}" type="sibTrans" cxnId="{97F715F8-3996-44E4-84A0-DD8827322D4A}">
      <dgm:prSet/>
      <dgm:spPr/>
      <dgm:t>
        <a:bodyPr/>
        <a:lstStyle/>
        <a:p>
          <a:endParaRPr lang="ru-RU"/>
        </a:p>
      </dgm:t>
    </dgm:pt>
    <dgm:pt modelId="{3C28003B-0588-4DE3-BD8E-51856480C756}">
      <dgm:prSet phldrT="[Текст]"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ru-RU" sz="1600" baseline="0" dirty="0">
              <a:latin typeface="Arial Narrow" panose="020B0606020202030204" pitchFamily="34" charset="0"/>
            </a:rPr>
            <a:t>Заседания не менее 2-х раза в месяц. Состав, планы, отчеты, материалы и решения заседаний публикуются на сайте базового вуза. </a:t>
          </a:r>
          <a:endParaRPr lang="ru-RU" sz="1600" dirty="0">
            <a:latin typeface="Arial Narrow" panose="020B0606020202030204" pitchFamily="34" charset="0"/>
          </a:endParaRPr>
        </a:p>
      </dgm:t>
    </dgm:pt>
    <dgm:pt modelId="{BAC229F8-412B-41F6-AFF6-C6C29866D0BA}" type="parTrans" cxnId="{97DE9DA7-CC9F-401D-9103-F18BCCE07023}">
      <dgm:prSet/>
      <dgm:spPr/>
      <dgm:t>
        <a:bodyPr/>
        <a:lstStyle/>
        <a:p>
          <a:endParaRPr lang="ru-RU"/>
        </a:p>
      </dgm:t>
    </dgm:pt>
    <dgm:pt modelId="{C9543FD5-20BA-4F82-AF20-2C4393C20059}" type="sibTrans" cxnId="{97DE9DA7-CC9F-401D-9103-F18BCCE07023}">
      <dgm:prSet/>
      <dgm:spPr/>
      <dgm:t>
        <a:bodyPr/>
        <a:lstStyle/>
        <a:p>
          <a:endParaRPr lang="ru-RU"/>
        </a:p>
      </dgm:t>
    </dgm:pt>
    <dgm:pt modelId="{6C1CA556-D640-441B-8FD2-BC4450B42028}">
      <dgm:prSet phldrT="[Текст]"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ru-RU" sz="1600" b="1" baseline="0" dirty="0">
              <a:solidFill>
                <a:srgbClr val="C00000"/>
              </a:solidFill>
              <a:latin typeface="Arial Narrow" panose="020B0606020202030204" pitchFamily="34" charset="0"/>
            </a:rPr>
            <a:t>УМО подотчетен РУМС МОН РК, решения по отраслевым проблемам согласуются с МЗ (ДНЧР или СП по компетенции).</a:t>
          </a:r>
          <a:endParaRPr lang="ru-RU" sz="1600" b="1" dirty="0">
            <a:solidFill>
              <a:srgbClr val="C00000"/>
            </a:solidFill>
            <a:latin typeface="Arial Narrow" panose="020B0606020202030204" pitchFamily="34" charset="0"/>
          </a:endParaRPr>
        </a:p>
      </dgm:t>
    </dgm:pt>
    <dgm:pt modelId="{9308EBB1-8227-4125-92D6-196C9BFBF8E7}" type="parTrans" cxnId="{30EBB4D0-996D-4EA0-A768-7C9C0B4C317E}">
      <dgm:prSet/>
      <dgm:spPr/>
      <dgm:t>
        <a:bodyPr/>
        <a:lstStyle/>
        <a:p>
          <a:endParaRPr lang="ru-RU"/>
        </a:p>
      </dgm:t>
    </dgm:pt>
    <dgm:pt modelId="{0ABE1FD3-A289-4FA1-9BA2-CE3C81515DD6}" type="sibTrans" cxnId="{30EBB4D0-996D-4EA0-A768-7C9C0B4C317E}">
      <dgm:prSet/>
      <dgm:spPr/>
      <dgm:t>
        <a:bodyPr/>
        <a:lstStyle/>
        <a:p>
          <a:endParaRPr lang="ru-RU"/>
        </a:p>
      </dgm:t>
    </dgm:pt>
    <dgm:pt modelId="{C0179520-8383-4FE6-95FF-263CF0187459}">
      <dgm:prSet phldrT="[Текст]"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ru-RU" sz="1600" b="1" baseline="0" dirty="0">
              <a:solidFill>
                <a:srgbClr val="C00000"/>
              </a:solidFill>
              <a:latin typeface="Arial Narrow" panose="020B0606020202030204" pitchFamily="34" charset="0"/>
            </a:rPr>
            <a:t>ГУП подотчетен  ректору базового медицинского вуза и УМО </a:t>
          </a:r>
          <a:r>
            <a:rPr lang="ru-RU" sz="1600" b="1" baseline="0" dirty="0" err="1">
              <a:solidFill>
                <a:srgbClr val="C00000"/>
              </a:solidFill>
              <a:latin typeface="Arial Narrow" panose="020B0606020202030204" pitchFamily="34" charset="0"/>
            </a:rPr>
            <a:t>КазНМУ</a:t>
          </a:r>
          <a:r>
            <a:rPr lang="ru-RU" sz="1600" baseline="0" dirty="0">
              <a:solidFill>
                <a:srgbClr val="C00000"/>
              </a:solidFill>
              <a:latin typeface="Arial Narrow" panose="020B0606020202030204" pitchFamily="34" charset="0"/>
            </a:rPr>
            <a:t>. </a:t>
          </a:r>
          <a:endParaRPr lang="ru-RU" sz="1600" dirty="0">
            <a:solidFill>
              <a:srgbClr val="C00000"/>
            </a:solidFill>
            <a:latin typeface="Arial Narrow" panose="020B0606020202030204" pitchFamily="34" charset="0"/>
          </a:endParaRPr>
        </a:p>
      </dgm:t>
    </dgm:pt>
    <dgm:pt modelId="{19EB5633-7B4C-4BC3-91CD-80F29FC268E8}" type="parTrans" cxnId="{4F2FF47D-E409-41FD-AC05-3E7A27A064B1}">
      <dgm:prSet/>
      <dgm:spPr/>
      <dgm:t>
        <a:bodyPr/>
        <a:lstStyle/>
        <a:p>
          <a:endParaRPr lang="ru-RU"/>
        </a:p>
      </dgm:t>
    </dgm:pt>
    <dgm:pt modelId="{61AF2EC3-F443-4058-B17B-E554A4283EE8}" type="sibTrans" cxnId="{4F2FF47D-E409-41FD-AC05-3E7A27A064B1}">
      <dgm:prSet/>
      <dgm:spPr/>
      <dgm:t>
        <a:bodyPr/>
        <a:lstStyle/>
        <a:p>
          <a:endParaRPr lang="ru-RU"/>
        </a:p>
      </dgm:t>
    </dgm:pt>
    <dgm:pt modelId="{0848B37A-AC9D-4857-9A37-2E3F7AE50F6B}">
      <dgm:prSet phldrT="[Текст]"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ru-RU" sz="1600" baseline="0" dirty="0">
              <a:latin typeface="Arial Narrow" panose="020B0606020202030204" pitchFamily="34" charset="0"/>
            </a:rPr>
            <a:t>Ответственность за деятельность ГУП, включая отчетность возлагается на председателя ГУП.</a:t>
          </a:r>
          <a:r>
            <a:rPr lang="ru-RU" sz="1600" dirty="0">
              <a:latin typeface="Arial Narrow" panose="020B0606020202030204" pitchFamily="34" charset="0"/>
            </a:rPr>
            <a:t> </a:t>
          </a:r>
        </a:p>
      </dgm:t>
    </dgm:pt>
    <dgm:pt modelId="{AF855C1E-7612-474F-826A-FF9C14F4BA31}" type="parTrans" cxnId="{83E2453C-158F-4E95-96C0-EA2F2E781A2E}">
      <dgm:prSet/>
      <dgm:spPr/>
      <dgm:t>
        <a:bodyPr/>
        <a:lstStyle/>
        <a:p>
          <a:endParaRPr lang="ru-RU"/>
        </a:p>
      </dgm:t>
    </dgm:pt>
    <dgm:pt modelId="{552F2438-ED76-4EA7-9785-933D1E7CB519}" type="sibTrans" cxnId="{83E2453C-158F-4E95-96C0-EA2F2E781A2E}">
      <dgm:prSet/>
      <dgm:spPr/>
      <dgm:t>
        <a:bodyPr/>
        <a:lstStyle/>
        <a:p>
          <a:endParaRPr lang="ru-RU"/>
        </a:p>
      </dgm:t>
    </dgm:pt>
    <dgm:pt modelId="{9C21A225-B1E6-45B9-ABCC-66A429B897D5}">
      <dgm:prSet phldrT="[Текст]"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ru-RU" sz="1600" b="1" baseline="0" dirty="0">
              <a:solidFill>
                <a:srgbClr val="C00000"/>
              </a:solidFill>
              <a:latin typeface="Arial Narrow" panose="020B0606020202030204" pitchFamily="34" charset="0"/>
            </a:rPr>
            <a:t>Комитет подотчетен ГУП базового медицинского вуза</a:t>
          </a:r>
          <a:r>
            <a:rPr lang="ru-RU" sz="1600" baseline="0" dirty="0">
              <a:solidFill>
                <a:srgbClr val="C00000"/>
              </a:solidFill>
              <a:latin typeface="Arial Narrow" panose="020B0606020202030204" pitchFamily="34" charset="0"/>
            </a:rPr>
            <a:t>. </a:t>
          </a:r>
          <a:endParaRPr lang="ru-RU" sz="1600" dirty="0">
            <a:solidFill>
              <a:srgbClr val="C00000"/>
            </a:solidFill>
            <a:latin typeface="Arial Narrow" panose="020B0606020202030204" pitchFamily="34" charset="0"/>
          </a:endParaRPr>
        </a:p>
      </dgm:t>
    </dgm:pt>
    <dgm:pt modelId="{66594B1C-862A-4EF5-A9D2-9557B869F9F3}" type="parTrans" cxnId="{3AE733E1-83B3-4AC1-96DC-23FD75FEF082}">
      <dgm:prSet/>
      <dgm:spPr/>
      <dgm:t>
        <a:bodyPr/>
        <a:lstStyle/>
        <a:p>
          <a:endParaRPr lang="ru-RU"/>
        </a:p>
      </dgm:t>
    </dgm:pt>
    <dgm:pt modelId="{A3F9CF0F-1560-47C1-98F4-7FDBDD1243A5}" type="sibTrans" cxnId="{3AE733E1-83B3-4AC1-96DC-23FD75FEF082}">
      <dgm:prSet/>
      <dgm:spPr/>
      <dgm:t>
        <a:bodyPr/>
        <a:lstStyle/>
        <a:p>
          <a:endParaRPr lang="ru-RU"/>
        </a:p>
      </dgm:t>
    </dgm:pt>
    <dgm:pt modelId="{75D77F2B-D666-422E-8870-031BA586150E}">
      <dgm:prSet phldrT="[Текст]"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ru-RU" sz="1600" baseline="0" dirty="0">
              <a:latin typeface="Arial Narrow" panose="020B0606020202030204" pitchFamily="34" charset="0"/>
            </a:rPr>
            <a:t>Ответственность за деятельность Комитета, включая отчетность возлагается на председателя Комитета.</a:t>
          </a:r>
          <a:r>
            <a:rPr lang="ru-RU" sz="1600" dirty="0">
              <a:latin typeface="Arial Narrow" panose="020B0606020202030204" pitchFamily="34" charset="0"/>
            </a:rPr>
            <a:t> </a:t>
          </a:r>
        </a:p>
      </dgm:t>
    </dgm:pt>
    <dgm:pt modelId="{8E034311-AC19-4762-9162-A554577F405E}" type="parTrans" cxnId="{BF474B56-FC38-415F-A727-25ECEB009AA0}">
      <dgm:prSet/>
      <dgm:spPr/>
      <dgm:t>
        <a:bodyPr/>
        <a:lstStyle/>
        <a:p>
          <a:endParaRPr lang="ru-RU"/>
        </a:p>
      </dgm:t>
    </dgm:pt>
    <dgm:pt modelId="{4D790271-6CA6-4110-A3AD-CD5EC79922D2}" type="sibTrans" cxnId="{BF474B56-FC38-415F-A727-25ECEB009AA0}">
      <dgm:prSet/>
      <dgm:spPr/>
      <dgm:t>
        <a:bodyPr/>
        <a:lstStyle/>
        <a:p>
          <a:endParaRPr lang="ru-RU"/>
        </a:p>
      </dgm:t>
    </dgm:pt>
    <dgm:pt modelId="{A0AE711A-7A26-4D34-90A0-874A56AFFA3D}" type="pres">
      <dgm:prSet presAssocID="{3B1749A7-AF9D-44BE-8E12-46BCF19E392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84B8ADB-B9D7-4677-BAC3-3BD9EF89F5CC}" type="pres">
      <dgm:prSet presAssocID="{A5F0E4F6-E4A8-4D79-9091-41FFF7A8562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792BF5-0572-4943-BAF1-E0000E7EB3A3}" type="pres">
      <dgm:prSet presAssocID="{A5F0E4F6-E4A8-4D79-9091-41FFF7A85621}" presName="childText" presStyleLbl="revTx" presStyleIdx="0" presStyleCnt="3" custScaleY="1304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6C0D16-6DD0-44B9-B09F-8C36A2E52EEF}" type="pres">
      <dgm:prSet presAssocID="{1DDB83DF-E3B8-4112-B7A2-CDA4499E660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7B1204-E769-4F0D-94AA-8BD9BD25E575}" type="pres">
      <dgm:prSet presAssocID="{1DDB83DF-E3B8-4112-B7A2-CDA4499E6609}" presName="childText" presStyleLbl="revTx" presStyleIdx="1" presStyleCnt="3" custScaleY="1403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F27749-0C44-4177-B9C8-AD90949DA19D}" type="pres">
      <dgm:prSet presAssocID="{27D67699-F080-4DF6-9D4F-713E5075F1B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806958-0662-4593-B505-567B249543FC}" type="pres">
      <dgm:prSet presAssocID="{27D67699-F080-4DF6-9D4F-713E5075F1B6}" presName="childText" presStyleLbl="revTx" presStyleIdx="2" presStyleCnt="3" custScaleY="2196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87BC35-6508-4D25-A4D0-C5588FA15316}" srcId="{A5F0E4F6-E4A8-4D79-9091-41FFF7A85621}" destId="{E7BAC00B-AE0F-46A2-8D65-17CA5487169B}" srcOrd="0" destOrd="0" parTransId="{71884454-496A-4FF9-AE2E-1D2C24309A77}" sibTransId="{235E6E16-EFD5-496E-9FC2-1034592ABE22}"/>
    <dgm:cxn modelId="{6936E0D8-636C-4B27-AFC7-DA1BC7128175}" type="presOf" srcId="{1F2873AB-093A-49E4-A949-7D089B856618}" destId="{F5806958-0662-4593-B505-567B249543FC}" srcOrd="0" destOrd="1" presId="urn:microsoft.com/office/officeart/2005/8/layout/vList2"/>
    <dgm:cxn modelId="{50CBA170-8504-4355-B587-6A62AE9F9F88}" srcId="{27D67699-F080-4DF6-9D4F-713E5075F1B6}" destId="{A1815F74-D124-4098-ACA4-B11FCAD6E293}" srcOrd="0" destOrd="0" parTransId="{D0C3275A-1E0D-4AFA-BA04-1052334CBB2E}" sibTransId="{87F3721E-8387-42C1-8B52-D65BD32A614C}"/>
    <dgm:cxn modelId="{B5BEF038-6BC5-49EC-BD6D-384823653C38}" srcId="{A5F0E4F6-E4A8-4D79-9091-41FFF7A85621}" destId="{7EFA5D3E-D2D0-48BF-9855-DD8888D6C2F5}" srcOrd="1" destOrd="0" parTransId="{03BA43B4-506B-4D7B-B6BE-65A285878F38}" sibTransId="{EB11FEE5-6C40-41F1-9BB0-07AC7AB08CC6}"/>
    <dgm:cxn modelId="{6E194ACB-3225-4FC8-8874-2361EEF571DD}" type="presOf" srcId="{6C1CA556-D640-441B-8FD2-BC4450B42028}" destId="{C9792BF5-0572-4943-BAF1-E0000E7EB3A3}" srcOrd="0" destOrd="2" presId="urn:microsoft.com/office/officeart/2005/8/layout/vList2"/>
    <dgm:cxn modelId="{97DE9DA7-CC9F-401D-9103-F18BCCE07023}" srcId="{1DDB83DF-E3B8-4112-B7A2-CDA4499E6609}" destId="{3C28003B-0588-4DE3-BD8E-51856480C756}" srcOrd="1" destOrd="0" parTransId="{BAC229F8-412B-41F6-AFF6-C6C29866D0BA}" sibTransId="{C9543FD5-20BA-4F82-AF20-2C4393C20059}"/>
    <dgm:cxn modelId="{4F2FF47D-E409-41FD-AC05-3E7A27A064B1}" srcId="{1DDB83DF-E3B8-4112-B7A2-CDA4499E6609}" destId="{C0179520-8383-4FE6-95FF-263CF0187459}" srcOrd="2" destOrd="0" parTransId="{19EB5633-7B4C-4BC3-91CD-80F29FC268E8}" sibTransId="{61AF2EC3-F443-4058-B17B-E554A4283EE8}"/>
    <dgm:cxn modelId="{C8FFB939-9030-4921-9A75-CF02A3B64D12}" type="presOf" srcId="{C0179520-8383-4FE6-95FF-263CF0187459}" destId="{687B1204-E769-4F0D-94AA-8BD9BD25E575}" srcOrd="0" destOrd="2" presId="urn:microsoft.com/office/officeart/2005/8/layout/vList2"/>
    <dgm:cxn modelId="{8E82FCE4-97E9-4E4B-BEA3-1FA74376F7A4}" type="presOf" srcId="{0848B37A-AC9D-4857-9A37-2E3F7AE50F6B}" destId="{687B1204-E769-4F0D-94AA-8BD9BD25E575}" srcOrd="0" destOrd="3" presId="urn:microsoft.com/office/officeart/2005/8/layout/vList2"/>
    <dgm:cxn modelId="{CFA93CFC-8F2F-4BF0-9145-D973F87B95DE}" srcId="{3B1749A7-AF9D-44BE-8E12-46BCF19E3925}" destId="{1DDB83DF-E3B8-4112-B7A2-CDA4499E6609}" srcOrd="1" destOrd="0" parTransId="{2AAF3E91-C23F-4DFF-8E56-DAD219910DDD}" sibTransId="{A29FF901-B9B3-4EF0-95F9-42BF07E8066A}"/>
    <dgm:cxn modelId="{15824C9C-8164-4EE2-8247-09B01A6A8095}" type="presOf" srcId="{A1815F74-D124-4098-ACA4-B11FCAD6E293}" destId="{F5806958-0662-4593-B505-567B249543FC}" srcOrd="0" destOrd="0" presId="urn:microsoft.com/office/officeart/2005/8/layout/vList2"/>
    <dgm:cxn modelId="{391F1C90-977B-4E54-96F1-01C50EB688E5}" srcId="{3B1749A7-AF9D-44BE-8E12-46BCF19E3925}" destId="{27D67699-F080-4DF6-9D4F-713E5075F1B6}" srcOrd="2" destOrd="0" parTransId="{08C84E2D-39B7-4CDE-A5AC-EEA924133A41}" sibTransId="{39537C49-B88A-4DCD-B41D-8BB41530D128}"/>
    <dgm:cxn modelId="{C0BA712D-1748-487D-9229-ADD4496309F8}" type="presOf" srcId="{75D77F2B-D666-422E-8870-031BA586150E}" destId="{F5806958-0662-4593-B505-567B249543FC}" srcOrd="0" destOrd="3" presId="urn:microsoft.com/office/officeart/2005/8/layout/vList2"/>
    <dgm:cxn modelId="{30EBB4D0-996D-4EA0-A768-7C9C0B4C317E}" srcId="{A5F0E4F6-E4A8-4D79-9091-41FFF7A85621}" destId="{6C1CA556-D640-441B-8FD2-BC4450B42028}" srcOrd="2" destOrd="0" parTransId="{9308EBB1-8227-4125-92D6-196C9BFBF8E7}" sibTransId="{0ABE1FD3-A289-4FA1-9BA2-CE3C81515DD6}"/>
    <dgm:cxn modelId="{D13BD520-0AEE-45B6-B381-530FDD37ABDA}" type="presOf" srcId="{3B1749A7-AF9D-44BE-8E12-46BCF19E3925}" destId="{A0AE711A-7A26-4D34-90A0-874A56AFFA3D}" srcOrd="0" destOrd="0" presId="urn:microsoft.com/office/officeart/2005/8/layout/vList2"/>
    <dgm:cxn modelId="{415633D4-089F-4E6A-84E3-4768469C39E1}" srcId="{A5F0E4F6-E4A8-4D79-9091-41FFF7A85621}" destId="{B34B495F-8365-4C9D-9139-5701EBC6F3EC}" srcOrd="3" destOrd="0" parTransId="{A3245227-F99D-48E2-A04B-146B5C58BDE0}" sibTransId="{42D7F899-D46A-41D7-B7BC-7B608D58572F}"/>
    <dgm:cxn modelId="{6D974581-F465-434D-BEA4-EAE68047845A}" type="presOf" srcId="{A5F0E4F6-E4A8-4D79-9091-41FFF7A85621}" destId="{F84B8ADB-B9D7-4677-BAC3-3BD9EF89F5CC}" srcOrd="0" destOrd="0" presId="urn:microsoft.com/office/officeart/2005/8/layout/vList2"/>
    <dgm:cxn modelId="{3AE733E1-83B3-4AC1-96DC-23FD75FEF082}" srcId="{27D67699-F080-4DF6-9D4F-713E5075F1B6}" destId="{9C21A225-B1E6-45B9-ABCC-66A429B897D5}" srcOrd="2" destOrd="0" parTransId="{66594B1C-862A-4EF5-A9D2-9557B869F9F3}" sibTransId="{A3F9CF0F-1560-47C1-98F4-7FDBDD1243A5}"/>
    <dgm:cxn modelId="{E0B0EEFF-A070-48D2-9FA7-A663631EF576}" type="presOf" srcId="{B34B495F-8365-4C9D-9139-5701EBC6F3EC}" destId="{C9792BF5-0572-4943-BAF1-E0000E7EB3A3}" srcOrd="0" destOrd="3" presId="urn:microsoft.com/office/officeart/2005/8/layout/vList2"/>
    <dgm:cxn modelId="{BF474B56-FC38-415F-A727-25ECEB009AA0}" srcId="{27D67699-F080-4DF6-9D4F-713E5075F1B6}" destId="{75D77F2B-D666-422E-8870-031BA586150E}" srcOrd="3" destOrd="0" parTransId="{8E034311-AC19-4762-9162-A554577F405E}" sibTransId="{4D790271-6CA6-4110-A3AD-CD5EC79922D2}"/>
    <dgm:cxn modelId="{7FAC39D1-961E-4205-AE21-B87E6A381D4E}" type="presOf" srcId="{E7BAC00B-AE0F-46A2-8D65-17CA5487169B}" destId="{C9792BF5-0572-4943-BAF1-E0000E7EB3A3}" srcOrd="0" destOrd="0" presId="urn:microsoft.com/office/officeart/2005/8/layout/vList2"/>
    <dgm:cxn modelId="{83908FE2-7298-4860-A86E-1189C7B57F5E}" type="presOf" srcId="{27D67699-F080-4DF6-9D4F-713E5075F1B6}" destId="{21F27749-0C44-4177-B9C8-AD90949DA19D}" srcOrd="0" destOrd="0" presId="urn:microsoft.com/office/officeart/2005/8/layout/vList2"/>
    <dgm:cxn modelId="{97F715F8-3996-44E4-84A0-DD8827322D4A}" srcId="{27D67699-F080-4DF6-9D4F-713E5075F1B6}" destId="{1F2873AB-093A-49E4-A949-7D089B856618}" srcOrd="1" destOrd="0" parTransId="{70DFAB3D-4962-49D1-91F4-706BE144ED31}" sibTransId="{E113AA50-BBCE-4E63-A9EC-5D353747A028}"/>
    <dgm:cxn modelId="{A368CD7D-B513-4E26-A809-29ECA49A3C34}" srcId="{1DDB83DF-E3B8-4112-B7A2-CDA4499E6609}" destId="{6FA76D0E-733B-49A0-A19E-DB94F77314F3}" srcOrd="0" destOrd="0" parTransId="{39E574C5-F15B-4DD1-B653-412830C947B4}" sibTransId="{D33F2B02-077C-4C95-8828-089764C0EA1E}"/>
    <dgm:cxn modelId="{BB80CB87-1FD3-40B9-B71A-7D84B377397C}" type="presOf" srcId="{7EFA5D3E-D2D0-48BF-9855-DD8888D6C2F5}" destId="{C9792BF5-0572-4943-BAF1-E0000E7EB3A3}" srcOrd="0" destOrd="1" presId="urn:microsoft.com/office/officeart/2005/8/layout/vList2"/>
    <dgm:cxn modelId="{1AE41797-66C5-4031-86B7-539A6B46EA58}" type="presOf" srcId="{6FA76D0E-733B-49A0-A19E-DB94F77314F3}" destId="{687B1204-E769-4F0D-94AA-8BD9BD25E575}" srcOrd="0" destOrd="0" presId="urn:microsoft.com/office/officeart/2005/8/layout/vList2"/>
    <dgm:cxn modelId="{83E2453C-158F-4E95-96C0-EA2F2E781A2E}" srcId="{1DDB83DF-E3B8-4112-B7A2-CDA4499E6609}" destId="{0848B37A-AC9D-4857-9A37-2E3F7AE50F6B}" srcOrd="3" destOrd="0" parTransId="{AF855C1E-7612-474F-826A-FF9C14F4BA31}" sibTransId="{552F2438-ED76-4EA7-9785-933D1E7CB519}"/>
    <dgm:cxn modelId="{2B72657E-EF4D-4180-965A-F1534AFD7807}" type="presOf" srcId="{9C21A225-B1E6-45B9-ABCC-66A429B897D5}" destId="{F5806958-0662-4593-B505-567B249543FC}" srcOrd="0" destOrd="2" presId="urn:microsoft.com/office/officeart/2005/8/layout/vList2"/>
    <dgm:cxn modelId="{67B967C9-3B04-4836-BF5E-C1B7C2F47C77}" type="presOf" srcId="{3C28003B-0588-4DE3-BD8E-51856480C756}" destId="{687B1204-E769-4F0D-94AA-8BD9BD25E575}" srcOrd="0" destOrd="1" presId="urn:microsoft.com/office/officeart/2005/8/layout/vList2"/>
    <dgm:cxn modelId="{5C22A340-2411-478C-A681-AF4A3EB3F283}" type="presOf" srcId="{1DDB83DF-E3B8-4112-B7A2-CDA4499E6609}" destId="{8F6C0D16-6DD0-44B9-B09F-8C36A2E52EEF}" srcOrd="0" destOrd="0" presId="urn:microsoft.com/office/officeart/2005/8/layout/vList2"/>
    <dgm:cxn modelId="{BA29B4B1-3DE8-4473-A14C-087E003A7066}" srcId="{3B1749A7-AF9D-44BE-8E12-46BCF19E3925}" destId="{A5F0E4F6-E4A8-4D79-9091-41FFF7A85621}" srcOrd="0" destOrd="0" parTransId="{AA55ED14-2667-4EAC-A85A-8C4D8536123A}" sibTransId="{AC253681-E549-485B-B757-890DA39080CB}"/>
    <dgm:cxn modelId="{45F65CA9-5EC0-465B-BC86-A1DACE06078D}" type="presParOf" srcId="{A0AE711A-7A26-4D34-90A0-874A56AFFA3D}" destId="{F84B8ADB-B9D7-4677-BAC3-3BD9EF89F5CC}" srcOrd="0" destOrd="0" presId="urn:microsoft.com/office/officeart/2005/8/layout/vList2"/>
    <dgm:cxn modelId="{017135AD-3058-43BE-A60D-E991977406E1}" type="presParOf" srcId="{A0AE711A-7A26-4D34-90A0-874A56AFFA3D}" destId="{C9792BF5-0572-4943-BAF1-E0000E7EB3A3}" srcOrd="1" destOrd="0" presId="urn:microsoft.com/office/officeart/2005/8/layout/vList2"/>
    <dgm:cxn modelId="{5C9D4294-A9FD-41D9-B75F-4A302787554E}" type="presParOf" srcId="{A0AE711A-7A26-4D34-90A0-874A56AFFA3D}" destId="{8F6C0D16-6DD0-44B9-B09F-8C36A2E52EEF}" srcOrd="2" destOrd="0" presId="urn:microsoft.com/office/officeart/2005/8/layout/vList2"/>
    <dgm:cxn modelId="{69B08CC9-1C50-499F-9DA2-BC712727EB56}" type="presParOf" srcId="{A0AE711A-7A26-4D34-90A0-874A56AFFA3D}" destId="{687B1204-E769-4F0D-94AA-8BD9BD25E575}" srcOrd="3" destOrd="0" presId="urn:microsoft.com/office/officeart/2005/8/layout/vList2"/>
    <dgm:cxn modelId="{7B7E9D32-6530-4C60-9BE8-2E2FC3347345}" type="presParOf" srcId="{A0AE711A-7A26-4D34-90A0-874A56AFFA3D}" destId="{21F27749-0C44-4177-B9C8-AD90949DA19D}" srcOrd="4" destOrd="0" presId="urn:microsoft.com/office/officeart/2005/8/layout/vList2"/>
    <dgm:cxn modelId="{F7F27E9C-8442-4C74-93FD-CDF62D114968}" type="presParOf" srcId="{A0AE711A-7A26-4D34-90A0-874A56AFFA3D}" destId="{F5806958-0662-4593-B505-567B249543FC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4335E7-AF07-4E1E-9149-455E45143A18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C7590D2-0EB3-44EF-B82E-21849CADFBFF}">
      <dgm:prSet phldrT="[Текст]" custT="1"/>
      <dgm:spPr/>
      <dgm:t>
        <a:bodyPr/>
        <a:lstStyle/>
        <a:p>
          <a:endParaRPr lang="ru-RU" sz="1000" b="1" dirty="0">
            <a:latin typeface="Arial Narrow" panose="020B0606020202030204" pitchFamily="34" charset="0"/>
          </a:endParaRPr>
        </a:p>
      </dgm:t>
    </dgm:pt>
    <dgm:pt modelId="{BFF84141-13DA-4831-90DA-076221A114D2}" type="parTrans" cxnId="{A1F14465-4B23-417B-97BE-384F94B57D6C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E7CA4837-CB53-4F0A-AD4C-0C788220F851}" type="sibTrans" cxnId="{A1F14465-4B23-417B-97BE-384F94B57D6C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FE8DE6F5-84CD-46B2-B98D-A05D5AB24E62}">
      <dgm:prSet phldrT="[Текст]" custT="1"/>
      <dgm:spPr/>
      <dgm:t>
        <a:bodyPr/>
        <a:lstStyle/>
        <a:p>
          <a:r>
            <a:rPr lang="ru-RU" sz="1000" b="0" dirty="0">
              <a:latin typeface="Arial Narrow" panose="020B0606020202030204" pitchFamily="34" charset="0"/>
            </a:rPr>
            <a:t>Медицинский университет Караганды</a:t>
          </a:r>
        </a:p>
      </dgm:t>
    </dgm:pt>
    <dgm:pt modelId="{425987EE-D934-4EA0-BF3E-253F76540DE0}" type="parTrans" cxnId="{E98D613A-D434-4DF7-AC76-275E12C52FB3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D0E3998B-C892-452E-813B-F3FC557144A7}" type="sibTrans" cxnId="{E98D613A-D434-4DF7-AC76-275E12C52FB3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31700EAE-07E0-4812-8F09-2E5F9BBEFE3B}">
      <dgm:prSet phldrT="[Текст]" custT="1"/>
      <dgm:spPr/>
      <dgm:t>
        <a:bodyPr/>
        <a:lstStyle/>
        <a:p>
          <a:r>
            <a:rPr lang="ru-RU" sz="1000" b="0" dirty="0">
              <a:latin typeface="Arial Narrow" panose="020B0606020202030204" pitchFamily="34" charset="0"/>
            </a:rPr>
            <a:t>Медицинский университет Семей</a:t>
          </a:r>
        </a:p>
      </dgm:t>
    </dgm:pt>
    <dgm:pt modelId="{7F85D52D-7F5C-4EBF-A301-3BF31B5527EF}" type="parTrans" cxnId="{96AAEA0E-DEE3-4300-A1D2-CC33DD268798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61617A75-3C9D-4183-9DD2-C673CF261B2A}" type="sibTrans" cxnId="{96AAEA0E-DEE3-4300-A1D2-CC33DD268798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EF49AF4E-5FD5-4507-AD6B-C619F21D68EE}">
      <dgm:prSet phldrT="[Текст]" custT="1"/>
      <dgm:spPr/>
      <dgm:t>
        <a:bodyPr/>
        <a:lstStyle/>
        <a:p>
          <a:r>
            <a:rPr lang="ru-RU" sz="1000" b="0" dirty="0">
              <a:latin typeface="Arial Narrow" panose="020B0606020202030204" pitchFamily="34" charset="0"/>
            </a:rPr>
            <a:t>Западно-Казахстанский медицинский университет</a:t>
          </a:r>
        </a:p>
      </dgm:t>
    </dgm:pt>
    <dgm:pt modelId="{61F2ED2F-7AEF-4FC1-9D49-6200CF3E1BFC}" type="parTrans" cxnId="{886E25AD-E76D-4A1E-878D-5F541785A906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EED82929-F929-4E01-AC6B-9C4D4FF295F0}" type="sibTrans" cxnId="{886E25AD-E76D-4A1E-878D-5F541785A906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425DB3EE-D362-4072-AAD3-884C71FBD3F3}">
      <dgm:prSet phldrT="[Текст]" custT="1"/>
      <dgm:spPr/>
      <dgm:t>
        <a:bodyPr/>
        <a:lstStyle/>
        <a:p>
          <a:r>
            <a:rPr lang="ru-RU" sz="1000" b="0" i="0" dirty="0">
              <a:latin typeface="Arial Narrow" panose="020B0606020202030204" pitchFamily="34" charset="0"/>
            </a:rPr>
            <a:t>Южно-Казахстанская медицинская академия</a:t>
          </a:r>
          <a:endParaRPr lang="ru-RU" sz="1000" b="0" dirty="0">
            <a:latin typeface="Arial Narrow" panose="020B0606020202030204" pitchFamily="34" charset="0"/>
          </a:endParaRPr>
        </a:p>
      </dgm:t>
    </dgm:pt>
    <dgm:pt modelId="{93B0DDBF-2230-4413-BE3E-52C9EA2534CD}" type="parTrans" cxnId="{BE9EF576-AD94-42B3-A1A9-287CB3A019B4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6DA27B6D-2FBF-4126-95C5-3BB7D79BEF7E}" type="sibTrans" cxnId="{BE9EF576-AD94-42B3-A1A9-287CB3A019B4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53BA84D0-51FF-47FF-81EB-6258A9184E58}">
      <dgm:prSet phldrT="[Текст]" custT="1"/>
      <dgm:spPr/>
      <dgm:t>
        <a:bodyPr/>
        <a:lstStyle/>
        <a:p>
          <a:r>
            <a:rPr lang="ru-RU" sz="1000" b="0" dirty="0">
              <a:latin typeface="Arial Narrow" panose="020B0606020202030204" pitchFamily="34" charset="0"/>
            </a:rPr>
            <a:t>Мед. факультет МКТУ им. </a:t>
          </a:r>
          <a:r>
            <a:rPr lang="ru-RU" sz="1000" b="0" dirty="0" err="1">
              <a:latin typeface="Arial Narrow" panose="020B0606020202030204" pitchFamily="34" charset="0"/>
            </a:rPr>
            <a:t>А.Ясави</a:t>
          </a:r>
          <a:endParaRPr lang="ru-RU" sz="1000" b="0" dirty="0">
            <a:latin typeface="Arial Narrow" panose="020B0606020202030204" pitchFamily="34" charset="0"/>
          </a:endParaRPr>
        </a:p>
      </dgm:t>
    </dgm:pt>
    <dgm:pt modelId="{B59EEF20-15C8-4C22-9C19-28144AD5C1F4}" type="parTrans" cxnId="{C82CDA8B-C961-4254-AF19-5EDB2E4CBD6C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899B4C3A-A4D2-4F76-BAFC-BA50D015EEAA}" type="sibTrans" cxnId="{C82CDA8B-C961-4254-AF19-5EDB2E4CBD6C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D9082A84-EBBF-496A-871E-AD98843D75F6}">
      <dgm:prSet phldrT="[Текст]" custT="1"/>
      <dgm:spPr/>
      <dgm:t>
        <a:bodyPr/>
        <a:lstStyle/>
        <a:p>
          <a:r>
            <a:rPr lang="ru-RU" sz="1000" b="0" dirty="0">
              <a:latin typeface="Arial Narrow" panose="020B0606020202030204" pitchFamily="34" charset="0"/>
            </a:rPr>
            <a:t>Мед. факультет </a:t>
          </a:r>
          <a:r>
            <a:rPr lang="ru-RU" sz="1000" b="0" dirty="0" err="1">
              <a:latin typeface="Arial Narrow" panose="020B0606020202030204" pitchFamily="34" charset="0"/>
            </a:rPr>
            <a:t>КазНУ</a:t>
          </a:r>
          <a:r>
            <a:rPr lang="ru-RU" sz="1000" b="0" dirty="0">
              <a:latin typeface="Arial Narrow" panose="020B0606020202030204" pitchFamily="34" charset="0"/>
            </a:rPr>
            <a:t> </a:t>
          </a:r>
          <a:r>
            <a:rPr lang="ru-RU" sz="1000" b="0" dirty="0" err="1">
              <a:latin typeface="Arial Narrow" panose="020B0606020202030204" pitchFamily="34" charset="0"/>
            </a:rPr>
            <a:t>им.аль</a:t>
          </a:r>
          <a:r>
            <a:rPr lang="ru-RU" sz="1000" b="0" dirty="0">
              <a:latin typeface="Arial Narrow" panose="020B0606020202030204" pitchFamily="34" charset="0"/>
            </a:rPr>
            <a:t>-Фараби</a:t>
          </a:r>
        </a:p>
      </dgm:t>
    </dgm:pt>
    <dgm:pt modelId="{C5729522-31D2-4EF4-9CD8-91B079A2C374}" type="parTrans" cxnId="{9E5ACD05-1A5A-49EC-85E2-9E434A6A3FF4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996409F6-F659-4660-8F5A-ED6C9C87B50F}" type="sibTrans" cxnId="{9E5ACD05-1A5A-49EC-85E2-9E434A6A3FF4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68991A51-9C8C-4F36-8383-BF3E4795DE42}">
      <dgm:prSet phldrT="[Текст]" custT="1"/>
      <dgm:spPr/>
      <dgm:t>
        <a:bodyPr/>
        <a:lstStyle/>
        <a:p>
          <a:r>
            <a:rPr lang="ru-RU" sz="1000" b="0" dirty="0">
              <a:latin typeface="Arial Narrow" panose="020B0606020202030204" pitchFamily="34" charset="0"/>
            </a:rPr>
            <a:t>Мед. факультет </a:t>
          </a:r>
          <a:r>
            <a:rPr lang="ru-RU" sz="1000" b="0" dirty="0" err="1">
              <a:latin typeface="Arial Narrow" panose="020B0606020202030204" pitchFamily="34" charset="0"/>
            </a:rPr>
            <a:t>Кокшетауский</a:t>
          </a:r>
          <a:r>
            <a:rPr lang="ru-RU" sz="1000" b="0" dirty="0">
              <a:latin typeface="Arial Narrow" panose="020B0606020202030204" pitchFamily="34" charset="0"/>
            </a:rPr>
            <a:t> ГУ им. </a:t>
          </a:r>
          <a:r>
            <a:rPr lang="ru-RU" sz="1000" b="0" dirty="0" err="1">
              <a:latin typeface="Arial Narrow" panose="020B0606020202030204" pitchFamily="34" charset="0"/>
            </a:rPr>
            <a:t>Ш.Уалиханова</a:t>
          </a:r>
          <a:endParaRPr lang="ru-RU" sz="1000" b="0" dirty="0">
            <a:latin typeface="Arial Narrow" panose="020B0606020202030204" pitchFamily="34" charset="0"/>
          </a:endParaRPr>
        </a:p>
      </dgm:t>
    </dgm:pt>
    <dgm:pt modelId="{07D9B0E3-B44E-4D76-BA12-BF9FE86192EB}" type="parTrans" cxnId="{CE31C7FA-9FA7-48EB-A27A-6692DA1E338B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C4E3B83D-1CAB-4645-A90B-2B575EB723CD}" type="sibTrans" cxnId="{CE31C7FA-9FA7-48EB-A27A-6692DA1E338B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9927C6F8-C526-44B3-9F9D-57E171488010}">
      <dgm:prSet phldrT="[Текст]" custT="1"/>
      <dgm:spPr/>
      <dgm:t>
        <a:bodyPr/>
        <a:lstStyle/>
        <a:p>
          <a:r>
            <a:rPr lang="ru-RU" sz="1000" b="0" dirty="0">
              <a:latin typeface="Arial Narrow" panose="020B0606020202030204" pitchFamily="34" charset="0"/>
            </a:rPr>
            <a:t>Мед. факультет СКГУ им. </a:t>
          </a:r>
          <a:r>
            <a:rPr lang="ru-RU" sz="1000" b="0" dirty="0" err="1">
              <a:latin typeface="Arial Narrow" panose="020B0606020202030204" pitchFamily="34" charset="0"/>
            </a:rPr>
            <a:t>М.Козыбаева</a:t>
          </a:r>
          <a:endParaRPr lang="ru-RU" sz="1000" b="0" dirty="0">
            <a:latin typeface="Arial Narrow" panose="020B0606020202030204" pitchFamily="34" charset="0"/>
          </a:endParaRPr>
        </a:p>
      </dgm:t>
    </dgm:pt>
    <dgm:pt modelId="{0D6B709C-B981-4024-ADA8-EB8EDAFA182C}" type="parTrans" cxnId="{75F2B6CE-76FD-4846-8111-F7C849FC7E8F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30D89BCB-596A-41AB-A788-F0C989E33A1E}" type="sibTrans" cxnId="{75F2B6CE-76FD-4846-8111-F7C849FC7E8F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72C07F19-25D3-41A1-A727-02F67B0A7B31}">
      <dgm:prSet phldrT="[Текст]" custT="1"/>
      <dgm:spPr/>
      <dgm:t>
        <a:bodyPr/>
        <a:lstStyle/>
        <a:p>
          <a:r>
            <a:rPr lang="ru-RU" sz="1000" b="0" dirty="0">
              <a:latin typeface="Arial Narrow" panose="020B0606020202030204" pitchFamily="34" charset="0"/>
            </a:rPr>
            <a:t>Казахстанско-Российский медицинский университет</a:t>
          </a:r>
        </a:p>
      </dgm:t>
    </dgm:pt>
    <dgm:pt modelId="{2DA85FF5-4221-42F3-B168-43C103EAF05D}" type="parTrans" cxnId="{D4B4B254-846B-46FE-B73B-7137733E00B9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30241E17-2386-4585-914C-8C7D91E8441D}" type="sibTrans" cxnId="{D4B4B254-846B-46FE-B73B-7137733E00B9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F7B5FC98-124E-4895-90F8-6B7570ACA0A7}">
      <dgm:prSet phldrT="[Текст]" custT="1"/>
      <dgm:spPr/>
      <dgm:t>
        <a:bodyPr/>
        <a:lstStyle/>
        <a:p>
          <a:r>
            <a:rPr lang="ru-RU" sz="1000" b="0" i="0" dirty="0">
              <a:latin typeface="Arial Narrow" panose="020B0606020202030204" pitchFamily="34" charset="0"/>
            </a:rPr>
            <a:t>Казахстанский медицинский университет «ВШОЗ»</a:t>
          </a:r>
          <a:endParaRPr lang="ru-RU" sz="1000" b="0" dirty="0">
            <a:latin typeface="Arial Narrow" panose="020B0606020202030204" pitchFamily="34" charset="0"/>
          </a:endParaRPr>
        </a:p>
      </dgm:t>
    </dgm:pt>
    <dgm:pt modelId="{65DC1C0C-E165-47A0-918C-BC2566EBAF47}" type="parTrans" cxnId="{45514561-6A84-4C75-8459-1C43F2D8429F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E1931F4F-E68F-46CA-8320-D5E60DC0D189}" type="sibTrans" cxnId="{45514561-6A84-4C75-8459-1C43F2D8429F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C99BF9DD-9C3E-4051-812E-280244C15CB2}">
      <dgm:prSet phldrT="[Текст]" custT="1"/>
      <dgm:spPr/>
      <dgm:t>
        <a:bodyPr/>
        <a:lstStyle/>
        <a:p>
          <a:r>
            <a:rPr lang="ru-RU" sz="1000" b="0" dirty="0">
              <a:latin typeface="Arial Narrow" panose="020B0606020202030204" pitchFamily="34" charset="0"/>
            </a:rPr>
            <a:t>Медицинский университет Астаны</a:t>
          </a:r>
        </a:p>
      </dgm:t>
    </dgm:pt>
    <dgm:pt modelId="{8B2E84DD-C932-49E1-ABCC-DED68C5FE8A7}" type="parTrans" cxnId="{B86A4C15-805A-49EF-97B7-5C794655096A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C9F2D608-1F8E-483F-9E35-A54FB340AF34}" type="sibTrans" cxnId="{B86A4C15-805A-49EF-97B7-5C794655096A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281890D3-CFFD-44F0-9E09-1052120C9B3E}">
      <dgm:prSet phldrT="[Текст]" custT="1"/>
      <dgm:spPr/>
      <dgm:t>
        <a:bodyPr/>
        <a:lstStyle/>
        <a:p>
          <a:r>
            <a:rPr lang="ru-RU" sz="1000" b="0" i="0" dirty="0">
              <a:latin typeface="Arial Narrow" panose="020B0606020202030204" pitchFamily="34" charset="0"/>
            </a:rPr>
            <a:t>Казахский Национальный медицинский университет </a:t>
          </a:r>
          <a:r>
            <a:rPr lang="ru-RU" sz="1000" b="0" i="0" dirty="0" err="1">
              <a:latin typeface="Arial Narrow" panose="020B0606020202030204" pitchFamily="34" charset="0"/>
            </a:rPr>
            <a:t>им.С.</a:t>
          </a:r>
          <a:r>
            <a:rPr lang="ru-RU" sz="1000" b="0" dirty="0" err="1">
              <a:latin typeface="Arial Narrow" panose="020B0606020202030204" pitchFamily="34" charset="0"/>
            </a:rPr>
            <a:t>Асфендиярова</a:t>
          </a:r>
          <a:endParaRPr lang="ru-RU" sz="1000" b="0" dirty="0">
            <a:latin typeface="Arial Narrow" panose="020B0606020202030204" pitchFamily="34" charset="0"/>
          </a:endParaRPr>
        </a:p>
      </dgm:t>
    </dgm:pt>
    <dgm:pt modelId="{2D803E49-524F-45B4-A82B-2ACE38929BB0}" type="parTrans" cxnId="{91CBEF18-9EA8-4699-9C36-E16DD8D15399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D28ABFE0-820A-4F7E-A27F-C568BF4DB835}" type="sibTrans" cxnId="{91CBEF18-9EA8-4699-9C36-E16DD8D15399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17B8B64C-36B6-45F5-B2E1-5C5E2FAF5804}">
      <dgm:prSet phldrT="[Текст]" custT="1"/>
      <dgm:spPr/>
      <dgm:t>
        <a:bodyPr/>
        <a:lstStyle/>
        <a:p>
          <a:r>
            <a:rPr lang="ru-RU" sz="1000" b="0" dirty="0">
              <a:latin typeface="Arial Narrow" panose="020B0606020202030204" pitchFamily="34" charset="0"/>
            </a:rPr>
            <a:t>Медицинская школа «Назарбаев университета»</a:t>
          </a:r>
        </a:p>
      </dgm:t>
    </dgm:pt>
    <dgm:pt modelId="{F1A2E677-8A8F-41CD-B38A-81285EDA9FF4}" type="parTrans" cxnId="{252D696F-1A3A-4FE0-8A01-A3A77ACA7946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E494BA21-152E-4CB5-A12A-02DA13865C45}" type="sibTrans" cxnId="{252D696F-1A3A-4FE0-8A01-A3A77ACA7946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06128FF5-48CE-49E8-AA2A-B1C6A0A12FFA}">
      <dgm:prSet phldrT="[Текст]" custT="1"/>
      <dgm:spPr/>
      <dgm:t>
        <a:bodyPr/>
        <a:lstStyle/>
        <a:p>
          <a:r>
            <a:rPr lang="ru-RU" sz="1000" b="0" dirty="0">
              <a:latin typeface="Arial Narrow" panose="020B0606020202030204" pitchFamily="34" charset="0"/>
            </a:rPr>
            <a:t>ВШГН Каспийский университет</a:t>
          </a:r>
        </a:p>
      </dgm:t>
    </dgm:pt>
    <dgm:pt modelId="{A711AF60-6409-4122-AFBE-50E9AC282C39}" type="parTrans" cxnId="{B5308E78-51C4-49D0-A9EE-9DA0FF24EB97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B7B2E150-536B-4E7E-971E-D59AF7FD0C96}" type="sibTrans" cxnId="{B5308E78-51C4-49D0-A9EE-9DA0FF24EB97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5F702922-3D75-4E3D-A037-E4E4C6124DDB}">
      <dgm:prSet phldrT="[Текст]" custT="1"/>
      <dgm:spPr/>
      <dgm:t>
        <a:bodyPr/>
        <a:lstStyle/>
        <a:p>
          <a:r>
            <a:rPr lang="ru-RU" sz="1000" b="0" dirty="0" smtClean="0">
              <a:latin typeface="Arial Narrow" panose="020B0606020202030204" pitchFamily="34" charset="0"/>
            </a:rPr>
            <a:t>Казахский медицинский университет непрерывного образования</a:t>
          </a:r>
          <a:endParaRPr lang="ru-RU" sz="1000" b="0" dirty="0">
            <a:latin typeface="Arial Narrow" panose="020B0606020202030204" pitchFamily="34" charset="0"/>
          </a:endParaRPr>
        </a:p>
      </dgm:t>
    </dgm:pt>
    <dgm:pt modelId="{8B7AAC1A-740E-473D-809E-B3D21EFE4B0F}" type="parTrans" cxnId="{AF44EA1A-5FDA-4C00-B023-C7B3DD559203}">
      <dgm:prSet/>
      <dgm:spPr/>
      <dgm:t>
        <a:bodyPr/>
        <a:lstStyle/>
        <a:p>
          <a:endParaRPr lang="ru-RU"/>
        </a:p>
      </dgm:t>
    </dgm:pt>
    <dgm:pt modelId="{7CDBCCCD-0604-48AA-8D19-5A43AFBE8C6A}" type="sibTrans" cxnId="{AF44EA1A-5FDA-4C00-B023-C7B3DD559203}">
      <dgm:prSet/>
      <dgm:spPr/>
      <dgm:t>
        <a:bodyPr/>
        <a:lstStyle/>
        <a:p>
          <a:endParaRPr lang="ru-RU"/>
        </a:p>
      </dgm:t>
    </dgm:pt>
    <dgm:pt modelId="{2FFDB5F2-ABBE-41A1-882D-CB9C2889DB7D}" type="pres">
      <dgm:prSet presAssocID="{174335E7-AF07-4E1E-9149-455E45143A18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478B1FBE-F919-4446-9843-7DBB3CBC73E2}" type="pres">
      <dgm:prSet presAssocID="{6C7590D2-0EB3-44EF-B82E-21849CADFBFF}" presName="root" presStyleCnt="0">
        <dgm:presLayoutVars>
          <dgm:chMax/>
          <dgm:chPref/>
        </dgm:presLayoutVars>
      </dgm:prSet>
      <dgm:spPr/>
    </dgm:pt>
    <dgm:pt modelId="{18BBBAFD-FB63-4158-ACE8-223BFA553A8F}" type="pres">
      <dgm:prSet presAssocID="{6C7590D2-0EB3-44EF-B82E-21849CADFBFF}" presName="rootComposite" presStyleCnt="0">
        <dgm:presLayoutVars/>
      </dgm:prSet>
      <dgm:spPr/>
    </dgm:pt>
    <dgm:pt modelId="{CAC0C928-5C3A-4F82-8447-6D2F5C7EB86A}" type="pres">
      <dgm:prSet presAssocID="{6C7590D2-0EB3-44EF-B82E-21849CADFBFF}" presName="ParentAccent" presStyleLbl="alignNode1" presStyleIdx="0" presStyleCnt="1" custScaleX="144044" custScaleY="219529"/>
      <dgm:spPr/>
    </dgm:pt>
    <dgm:pt modelId="{3373712A-3AF7-4B7A-9AD7-89E8B0F2CAB3}" type="pres">
      <dgm:prSet presAssocID="{6C7590D2-0EB3-44EF-B82E-21849CADFBFF}" presName="ParentSmallAccent" presStyleLbl="fgAcc1" presStyleIdx="0" presStyleCnt="1"/>
      <dgm:spPr/>
    </dgm:pt>
    <dgm:pt modelId="{3694C23B-E82D-47F7-95F3-940AF41509FD}" type="pres">
      <dgm:prSet presAssocID="{6C7590D2-0EB3-44EF-B82E-21849CADFBFF}" presName="Parent" presStyleLbl="revTx" presStyleIdx="0" presStyleCnt="16" custScaleX="125026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FA7E06-C59B-471F-9F75-0E84A8965F79}" type="pres">
      <dgm:prSet presAssocID="{6C7590D2-0EB3-44EF-B82E-21849CADFBFF}" presName="childShape" presStyleCnt="0">
        <dgm:presLayoutVars>
          <dgm:chMax val="0"/>
          <dgm:chPref val="0"/>
        </dgm:presLayoutVars>
      </dgm:prSet>
      <dgm:spPr/>
    </dgm:pt>
    <dgm:pt modelId="{A7E6C57C-4455-4D9D-B2F7-12EF9AE07CDB}" type="pres">
      <dgm:prSet presAssocID="{281890D3-CFFD-44F0-9E09-1052120C9B3E}" presName="childComposite" presStyleCnt="0">
        <dgm:presLayoutVars>
          <dgm:chMax val="0"/>
          <dgm:chPref val="0"/>
        </dgm:presLayoutVars>
      </dgm:prSet>
      <dgm:spPr/>
    </dgm:pt>
    <dgm:pt modelId="{12BFC4AF-AC26-4B9E-A86C-679B5C859748}" type="pres">
      <dgm:prSet presAssocID="{281890D3-CFFD-44F0-9E09-1052120C9B3E}" presName="ChildAccent" presStyleLbl="solidFgAcc1" presStyleIdx="0" presStyleCnt="15"/>
      <dgm:spPr/>
    </dgm:pt>
    <dgm:pt modelId="{AFC73B0E-8610-4849-A220-9897FC75ABF9}" type="pres">
      <dgm:prSet presAssocID="{281890D3-CFFD-44F0-9E09-1052120C9B3E}" presName="Child" presStyleLbl="revTx" presStyleIdx="1" presStyleCnt="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7EC85F-1F18-43C1-9672-A54331539045}" type="pres">
      <dgm:prSet presAssocID="{C99BF9DD-9C3E-4051-812E-280244C15CB2}" presName="childComposite" presStyleCnt="0">
        <dgm:presLayoutVars>
          <dgm:chMax val="0"/>
          <dgm:chPref val="0"/>
        </dgm:presLayoutVars>
      </dgm:prSet>
      <dgm:spPr/>
    </dgm:pt>
    <dgm:pt modelId="{F71BA679-D353-4869-A4A6-F7D3F47AD49B}" type="pres">
      <dgm:prSet presAssocID="{C99BF9DD-9C3E-4051-812E-280244C15CB2}" presName="ChildAccent" presStyleLbl="solidFgAcc1" presStyleIdx="1" presStyleCnt="15"/>
      <dgm:spPr/>
    </dgm:pt>
    <dgm:pt modelId="{D3E48547-E4A3-4CD4-8ECE-C3EF72812BA3}" type="pres">
      <dgm:prSet presAssocID="{C99BF9DD-9C3E-4051-812E-280244C15CB2}" presName="Child" presStyleLbl="revTx" presStyleIdx="2" presStyleCnt="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533073-43D2-4FAA-BB10-712E93787C6A}" type="pres">
      <dgm:prSet presAssocID="{FE8DE6F5-84CD-46B2-B98D-A05D5AB24E62}" presName="childComposite" presStyleCnt="0">
        <dgm:presLayoutVars>
          <dgm:chMax val="0"/>
          <dgm:chPref val="0"/>
        </dgm:presLayoutVars>
      </dgm:prSet>
      <dgm:spPr/>
    </dgm:pt>
    <dgm:pt modelId="{9BED9590-46C1-4070-98A5-C62ACC90B032}" type="pres">
      <dgm:prSet presAssocID="{FE8DE6F5-84CD-46B2-B98D-A05D5AB24E62}" presName="ChildAccent" presStyleLbl="solidFgAcc1" presStyleIdx="2" presStyleCnt="15"/>
      <dgm:spPr/>
    </dgm:pt>
    <dgm:pt modelId="{E0275291-CEE2-4383-9610-CE27C765F08A}" type="pres">
      <dgm:prSet presAssocID="{FE8DE6F5-84CD-46B2-B98D-A05D5AB24E62}" presName="Child" presStyleLbl="revTx" presStyleIdx="3" presStyleCnt="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CE3FD5-C866-486A-915A-B022A0D7CB6E}" type="pres">
      <dgm:prSet presAssocID="{31700EAE-07E0-4812-8F09-2E5F9BBEFE3B}" presName="childComposite" presStyleCnt="0">
        <dgm:presLayoutVars>
          <dgm:chMax val="0"/>
          <dgm:chPref val="0"/>
        </dgm:presLayoutVars>
      </dgm:prSet>
      <dgm:spPr/>
    </dgm:pt>
    <dgm:pt modelId="{A967AF34-4B24-4971-A17C-DEBE4754F3A2}" type="pres">
      <dgm:prSet presAssocID="{31700EAE-07E0-4812-8F09-2E5F9BBEFE3B}" presName="ChildAccent" presStyleLbl="solidFgAcc1" presStyleIdx="3" presStyleCnt="15"/>
      <dgm:spPr/>
    </dgm:pt>
    <dgm:pt modelId="{A774F756-6C0F-4450-96F0-EA2FFC68513A}" type="pres">
      <dgm:prSet presAssocID="{31700EAE-07E0-4812-8F09-2E5F9BBEFE3B}" presName="Child" presStyleLbl="revTx" presStyleIdx="4" presStyleCnt="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83FFE6-95A5-469A-9EFD-154E44D46455}" type="pres">
      <dgm:prSet presAssocID="{EF49AF4E-5FD5-4507-AD6B-C619F21D68EE}" presName="childComposite" presStyleCnt="0">
        <dgm:presLayoutVars>
          <dgm:chMax val="0"/>
          <dgm:chPref val="0"/>
        </dgm:presLayoutVars>
      </dgm:prSet>
      <dgm:spPr/>
    </dgm:pt>
    <dgm:pt modelId="{58569DAC-C837-4776-87EC-E8F7FC417FAE}" type="pres">
      <dgm:prSet presAssocID="{EF49AF4E-5FD5-4507-AD6B-C619F21D68EE}" presName="ChildAccent" presStyleLbl="solidFgAcc1" presStyleIdx="4" presStyleCnt="15"/>
      <dgm:spPr/>
    </dgm:pt>
    <dgm:pt modelId="{EFA076D2-2E8F-4DBB-A4D1-88CB1DB49D26}" type="pres">
      <dgm:prSet presAssocID="{EF49AF4E-5FD5-4507-AD6B-C619F21D68EE}" presName="Child" presStyleLbl="revTx" presStyleIdx="5" presStyleCnt="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C14E13-9900-4C8F-ADCA-F1D7555D8D5C}" type="pres">
      <dgm:prSet presAssocID="{425DB3EE-D362-4072-AAD3-884C71FBD3F3}" presName="childComposite" presStyleCnt="0">
        <dgm:presLayoutVars>
          <dgm:chMax val="0"/>
          <dgm:chPref val="0"/>
        </dgm:presLayoutVars>
      </dgm:prSet>
      <dgm:spPr/>
    </dgm:pt>
    <dgm:pt modelId="{6F39D30F-695A-4FB4-82D4-233CB48A8238}" type="pres">
      <dgm:prSet presAssocID="{425DB3EE-D362-4072-AAD3-884C71FBD3F3}" presName="ChildAccent" presStyleLbl="solidFgAcc1" presStyleIdx="5" presStyleCnt="15"/>
      <dgm:spPr/>
    </dgm:pt>
    <dgm:pt modelId="{B5947109-EC38-497E-A7A3-85BA00617EC9}" type="pres">
      <dgm:prSet presAssocID="{425DB3EE-D362-4072-AAD3-884C71FBD3F3}" presName="Child" presStyleLbl="revTx" presStyleIdx="6" presStyleCnt="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B57129-503B-48A7-8978-BFBFD00B616F}" type="pres">
      <dgm:prSet presAssocID="{72C07F19-25D3-41A1-A727-02F67B0A7B31}" presName="childComposite" presStyleCnt="0">
        <dgm:presLayoutVars>
          <dgm:chMax val="0"/>
          <dgm:chPref val="0"/>
        </dgm:presLayoutVars>
      </dgm:prSet>
      <dgm:spPr/>
    </dgm:pt>
    <dgm:pt modelId="{30B5BDCB-520A-40A7-9929-384E25C97FB7}" type="pres">
      <dgm:prSet presAssocID="{72C07F19-25D3-41A1-A727-02F67B0A7B31}" presName="ChildAccent" presStyleLbl="solidFgAcc1" presStyleIdx="6" presStyleCnt="15"/>
      <dgm:spPr/>
    </dgm:pt>
    <dgm:pt modelId="{F7B3584D-04F4-4315-B435-0C9E6EAB81F7}" type="pres">
      <dgm:prSet presAssocID="{72C07F19-25D3-41A1-A727-02F67B0A7B31}" presName="Child" presStyleLbl="revTx" presStyleIdx="7" presStyleCnt="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A82424-6CDF-4B1E-B918-05319FD21E82}" type="pres">
      <dgm:prSet presAssocID="{5F702922-3D75-4E3D-A037-E4E4C6124DDB}" presName="childComposite" presStyleCnt="0">
        <dgm:presLayoutVars>
          <dgm:chMax val="0"/>
          <dgm:chPref val="0"/>
        </dgm:presLayoutVars>
      </dgm:prSet>
      <dgm:spPr/>
    </dgm:pt>
    <dgm:pt modelId="{D19A9124-3039-48EA-9E29-4E23F1E6F923}" type="pres">
      <dgm:prSet presAssocID="{5F702922-3D75-4E3D-A037-E4E4C6124DDB}" presName="ChildAccent" presStyleLbl="solidFgAcc1" presStyleIdx="7" presStyleCnt="15"/>
      <dgm:spPr/>
    </dgm:pt>
    <dgm:pt modelId="{22BE69DE-8353-4757-B56F-5DA976932C03}" type="pres">
      <dgm:prSet presAssocID="{5F702922-3D75-4E3D-A037-E4E4C6124DDB}" presName="Child" presStyleLbl="revTx" presStyleIdx="8" presStyleCnt="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FA8404-E43E-454B-82EC-0BBABED57AFC}" type="pres">
      <dgm:prSet presAssocID="{F7B5FC98-124E-4895-90F8-6B7570ACA0A7}" presName="childComposite" presStyleCnt="0">
        <dgm:presLayoutVars>
          <dgm:chMax val="0"/>
          <dgm:chPref val="0"/>
        </dgm:presLayoutVars>
      </dgm:prSet>
      <dgm:spPr/>
    </dgm:pt>
    <dgm:pt modelId="{98C49F07-ECD9-446D-80D6-E409E5C7679B}" type="pres">
      <dgm:prSet presAssocID="{F7B5FC98-124E-4895-90F8-6B7570ACA0A7}" presName="ChildAccent" presStyleLbl="solidFgAcc1" presStyleIdx="8" presStyleCnt="15"/>
      <dgm:spPr/>
    </dgm:pt>
    <dgm:pt modelId="{D03C7123-A7EC-4B89-8A70-57A60A783074}" type="pres">
      <dgm:prSet presAssocID="{F7B5FC98-124E-4895-90F8-6B7570ACA0A7}" presName="Child" presStyleLbl="revTx" presStyleIdx="9" presStyleCnt="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B991A8-C7E7-4B9B-B08B-368235893492}" type="pres">
      <dgm:prSet presAssocID="{17B8B64C-36B6-45F5-B2E1-5C5E2FAF5804}" presName="childComposite" presStyleCnt="0">
        <dgm:presLayoutVars>
          <dgm:chMax val="0"/>
          <dgm:chPref val="0"/>
        </dgm:presLayoutVars>
      </dgm:prSet>
      <dgm:spPr/>
    </dgm:pt>
    <dgm:pt modelId="{BC3870F2-9190-4EC8-90E1-1725ED3AA2D7}" type="pres">
      <dgm:prSet presAssocID="{17B8B64C-36B6-45F5-B2E1-5C5E2FAF5804}" presName="ChildAccent" presStyleLbl="solidFgAcc1" presStyleIdx="9" presStyleCnt="15"/>
      <dgm:spPr/>
    </dgm:pt>
    <dgm:pt modelId="{5077C350-46CF-4A7C-A046-56ED18D9B0F7}" type="pres">
      <dgm:prSet presAssocID="{17B8B64C-36B6-45F5-B2E1-5C5E2FAF5804}" presName="Child" presStyleLbl="revTx" presStyleIdx="10" presStyleCnt="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96EDE1-0C1D-4BFA-B587-8280863CBFC5}" type="pres">
      <dgm:prSet presAssocID="{53BA84D0-51FF-47FF-81EB-6258A9184E58}" presName="childComposite" presStyleCnt="0">
        <dgm:presLayoutVars>
          <dgm:chMax val="0"/>
          <dgm:chPref val="0"/>
        </dgm:presLayoutVars>
      </dgm:prSet>
      <dgm:spPr/>
    </dgm:pt>
    <dgm:pt modelId="{DAF33A50-52C0-4BE6-84E9-4C87C3590D05}" type="pres">
      <dgm:prSet presAssocID="{53BA84D0-51FF-47FF-81EB-6258A9184E58}" presName="ChildAccent" presStyleLbl="solidFgAcc1" presStyleIdx="10" presStyleCnt="15"/>
      <dgm:spPr/>
    </dgm:pt>
    <dgm:pt modelId="{83EA11F4-A810-4D1E-859E-B674F8C41DDF}" type="pres">
      <dgm:prSet presAssocID="{53BA84D0-51FF-47FF-81EB-6258A9184E58}" presName="Child" presStyleLbl="revTx" presStyleIdx="11" presStyleCnt="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05F859-3449-47CF-8E6E-28A81C469CB2}" type="pres">
      <dgm:prSet presAssocID="{D9082A84-EBBF-496A-871E-AD98843D75F6}" presName="childComposite" presStyleCnt="0">
        <dgm:presLayoutVars>
          <dgm:chMax val="0"/>
          <dgm:chPref val="0"/>
        </dgm:presLayoutVars>
      </dgm:prSet>
      <dgm:spPr/>
    </dgm:pt>
    <dgm:pt modelId="{AB710EC0-1CC7-486C-A0AD-447643FB2F70}" type="pres">
      <dgm:prSet presAssocID="{D9082A84-EBBF-496A-871E-AD98843D75F6}" presName="ChildAccent" presStyleLbl="solidFgAcc1" presStyleIdx="11" presStyleCnt="15"/>
      <dgm:spPr/>
    </dgm:pt>
    <dgm:pt modelId="{8050C386-C3BA-4366-B1AE-DCE35A098D57}" type="pres">
      <dgm:prSet presAssocID="{D9082A84-EBBF-496A-871E-AD98843D75F6}" presName="Child" presStyleLbl="revTx" presStyleIdx="12" presStyleCnt="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CB92E0-C4DB-4C34-86AE-46AC53B8F5BD}" type="pres">
      <dgm:prSet presAssocID="{68991A51-9C8C-4F36-8383-BF3E4795DE42}" presName="childComposite" presStyleCnt="0">
        <dgm:presLayoutVars>
          <dgm:chMax val="0"/>
          <dgm:chPref val="0"/>
        </dgm:presLayoutVars>
      </dgm:prSet>
      <dgm:spPr/>
    </dgm:pt>
    <dgm:pt modelId="{54DE8C09-50F9-407C-8963-D9C4C159C866}" type="pres">
      <dgm:prSet presAssocID="{68991A51-9C8C-4F36-8383-BF3E4795DE42}" presName="ChildAccent" presStyleLbl="solidFgAcc1" presStyleIdx="12" presStyleCnt="15"/>
      <dgm:spPr/>
    </dgm:pt>
    <dgm:pt modelId="{B0947DCF-85C4-4B07-8505-F991A253A232}" type="pres">
      <dgm:prSet presAssocID="{68991A51-9C8C-4F36-8383-BF3E4795DE42}" presName="Child" presStyleLbl="revTx" presStyleIdx="13" presStyleCnt="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C7265D-508F-4859-9C5E-1B04ECD10CB7}" type="pres">
      <dgm:prSet presAssocID="{9927C6F8-C526-44B3-9F9D-57E171488010}" presName="childComposite" presStyleCnt="0">
        <dgm:presLayoutVars>
          <dgm:chMax val="0"/>
          <dgm:chPref val="0"/>
        </dgm:presLayoutVars>
      </dgm:prSet>
      <dgm:spPr/>
    </dgm:pt>
    <dgm:pt modelId="{BCC41CFF-DBEB-4677-A9C6-58BE013778BB}" type="pres">
      <dgm:prSet presAssocID="{9927C6F8-C526-44B3-9F9D-57E171488010}" presName="ChildAccent" presStyleLbl="solidFgAcc1" presStyleIdx="13" presStyleCnt="15"/>
      <dgm:spPr/>
    </dgm:pt>
    <dgm:pt modelId="{4FEFB25A-50CF-468E-B5FF-45DB6633A0DA}" type="pres">
      <dgm:prSet presAssocID="{9927C6F8-C526-44B3-9F9D-57E171488010}" presName="Child" presStyleLbl="revTx" presStyleIdx="14" presStyleCnt="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B15FF6-06DE-44CD-8D9E-98A91EDDFCAC}" type="pres">
      <dgm:prSet presAssocID="{06128FF5-48CE-49E8-AA2A-B1C6A0A12FFA}" presName="childComposite" presStyleCnt="0">
        <dgm:presLayoutVars>
          <dgm:chMax val="0"/>
          <dgm:chPref val="0"/>
        </dgm:presLayoutVars>
      </dgm:prSet>
      <dgm:spPr/>
    </dgm:pt>
    <dgm:pt modelId="{5D0D276C-6F36-47DC-AA78-65FC6999B3FE}" type="pres">
      <dgm:prSet presAssocID="{06128FF5-48CE-49E8-AA2A-B1C6A0A12FFA}" presName="ChildAccent" presStyleLbl="solidFgAcc1" presStyleIdx="14" presStyleCnt="15"/>
      <dgm:spPr/>
    </dgm:pt>
    <dgm:pt modelId="{68CB927D-AC77-4D9D-B927-DA1D436AE2CA}" type="pres">
      <dgm:prSet presAssocID="{06128FF5-48CE-49E8-AA2A-B1C6A0A12FFA}" presName="Child" presStyleLbl="revTx" presStyleIdx="15" presStyleCnt="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AD06BE-3E28-422B-B81B-A3F23E13E795}" type="presOf" srcId="{9927C6F8-C526-44B3-9F9D-57E171488010}" destId="{4FEFB25A-50CF-468E-B5FF-45DB6633A0DA}" srcOrd="0" destOrd="0" presId="urn:microsoft.com/office/officeart/2008/layout/SquareAccentList"/>
    <dgm:cxn modelId="{032CE677-4039-4931-8A14-ACBC02D3D108}" type="presOf" srcId="{D9082A84-EBBF-496A-871E-AD98843D75F6}" destId="{8050C386-C3BA-4366-B1AE-DCE35A098D57}" srcOrd="0" destOrd="0" presId="urn:microsoft.com/office/officeart/2008/layout/SquareAccentList"/>
    <dgm:cxn modelId="{75F2B6CE-76FD-4846-8111-F7C849FC7E8F}" srcId="{6C7590D2-0EB3-44EF-B82E-21849CADFBFF}" destId="{9927C6F8-C526-44B3-9F9D-57E171488010}" srcOrd="13" destOrd="0" parTransId="{0D6B709C-B981-4024-ADA8-EB8EDAFA182C}" sibTransId="{30D89BCB-596A-41AB-A788-F0C989E33A1E}"/>
    <dgm:cxn modelId="{FBF8BEBE-0551-47FB-A1DA-4E5CC94D08D2}" type="presOf" srcId="{F7B5FC98-124E-4895-90F8-6B7570ACA0A7}" destId="{D03C7123-A7EC-4B89-8A70-57A60A783074}" srcOrd="0" destOrd="0" presId="urn:microsoft.com/office/officeart/2008/layout/SquareAccentList"/>
    <dgm:cxn modelId="{AF44EA1A-5FDA-4C00-B023-C7B3DD559203}" srcId="{6C7590D2-0EB3-44EF-B82E-21849CADFBFF}" destId="{5F702922-3D75-4E3D-A037-E4E4C6124DDB}" srcOrd="7" destOrd="0" parTransId="{8B7AAC1A-740E-473D-809E-B3D21EFE4B0F}" sibTransId="{7CDBCCCD-0604-48AA-8D19-5A43AFBE8C6A}"/>
    <dgm:cxn modelId="{48D7750D-B57A-4985-92B4-94C1FCB021CF}" type="presOf" srcId="{5F702922-3D75-4E3D-A037-E4E4C6124DDB}" destId="{22BE69DE-8353-4757-B56F-5DA976932C03}" srcOrd="0" destOrd="0" presId="urn:microsoft.com/office/officeart/2008/layout/SquareAccentList"/>
    <dgm:cxn modelId="{95470458-0B79-4ABE-804E-E5E8C4A7D611}" type="presOf" srcId="{281890D3-CFFD-44F0-9E09-1052120C9B3E}" destId="{AFC73B0E-8610-4849-A220-9897FC75ABF9}" srcOrd="0" destOrd="0" presId="urn:microsoft.com/office/officeart/2008/layout/SquareAccentList"/>
    <dgm:cxn modelId="{B858FEDC-75FE-48D6-BF06-B36130C90B83}" type="presOf" srcId="{06128FF5-48CE-49E8-AA2A-B1C6A0A12FFA}" destId="{68CB927D-AC77-4D9D-B927-DA1D436AE2CA}" srcOrd="0" destOrd="0" presId="urn:microsoft.com/office/officeart/2008/layout/SquareAccentList"/>
    <dgm:cxn modelId="{BE9EF576-AD94-42B3-A1A9-287CB3A019B4}" srcId="{6C7590D2-0EB3-44EF-B82E-21849CADFBFF}" destId="{425DB3EE-D362-4072-AAD3-884C71FBD3F3}" srcOrd="5" destOrd="0" parTransId="{93B0DDBF-2230-4413-BE3E-52C9EA2534CD}" sibTransId="{6DA27B6D-2FBF-4126-95C5-3BB7D79BEF7E}"/>
    <dgm:cxn modelId="{18C6FFD6-9987-4813-AF31-A8CB0CF41D99}" type="presOf" srcId="{72C07F19-25D3-41A1-A727-02F67B0A7B31}" destId="{F7B3584D-04F4-4315-B435-0C9E6EAB81F7}" srcOrd="0" destOrd="0" presId="urn:microsoft.com/office/officeart/2008/layout/SquareAccentList"/>
    <dgm:cxn modelId="{B86A4C15-805A-49EF-97B7-5C794655096A}" srcId="{6C7590D2-0EB3-44EF-B82E-21849CADFBFF}" destId="{C99BF9DD-9C3E-4051-812E-280244C15CB2}" srcOrd="1" destOrd="0" parTransId="{8B2E84DD-C932-49E1-ABCC-DED68C5FE8A7}" sibTransId="{C9F2D608-1F8E-483F-9E35-A54FB340AF34}"/>
    <dgm:cxn modelId="{9E5ACD05-1A5A-49EC-85E2-9E434A6A3FF4}" srcId="{6C7590D2-0EB3-44EF-B82E-21849CADFBFF}" destId="{D9082A84-EBBF-496A-871E-AD98843D75F6}" srcOrd="11" destOrd="0" parTransId="{C5729522-31D2-4EF4-9CD8-91B079A2C374}" sibTransId="{996409F6-F659-4660-8F5A-ED6C9C87B50F}"/>
    <dgm:cxn modelId="{ADCB8CA1-6366-4E03-B921-176FADDA5C5E}" type="presOf" srcId="{31700EAE-07E0-4812-8F09-2E5F9BBEFE3B}" destId="{A774F756-6C0F-4450-96F0-EA2FFC68513A}" srcOrd="0" destOrd="0" presId="urn:microsoft.com/office/officeart/2008/layout/SquareAccentList"/>
    <dgm:cxn modelId="{96AAEA0E-DEE3-4300-A1D2-CC33DD268798}" srcId="{6C7590D2-0EB3-44EF-B82E-21849CADFBFF}" destId="{31700EAE-07E0-4812-8F09-2E5F9BBEFE3B}" srcOrd="3" destOrd="0" parTransId="{7F85D52D-7F5C-4EBF-A301-3BF31B5527EF}" sibTransId="{61617A75-3C9D-4183-9DD2-C673CF261B2A}"/>
    <dgm:cxn modelId="{295D83C3-D53B-4FED-9121-8C49B88331E7}" type="presOf" srcId="{425DB3EE-D362-4072-AAD3-884C71FBD3F3}" destId="{B5947109-EC38-497E-A7A3-85BA00617EC9}" srcOrd="0" destOrd="0" presId="urn:microsoft.com/office/officeart/2008/layout/SquareAccentList"/>
    <dgm:cxn modelId="{D4B4B254-846B-46FE-B73B-7137733E00B9}" srcId="{6C7590D2-0EB3-44EF-B82E-21849CADFBFF}" destId="{72C07F19-25D3-41A1-A727-02F67B0A7B31}" srcOrd="6" destOrd="0" parTransId="{2DA85FF5-4221-42F3-B168-43C103EAF05D}" sibTransId="{30241E17-2386-4585-914C-8C7D91E8441D}"/>
    <dgm:cxn modelId="{91CBEF18-9EA8-4699-9C36-E16DD8D15399}" srcId="{6C7590D2-0EB3-44EF-B82E-21849CADFBFF}" destId="{281890D3-CFFD-44F0-9E09-1052120C9B3E}" srcOrd="0" destOrd="0" parTransId="{2D803E49-524F-45B4-A82B-2ACE38929BB0}" sibTransId="{D28ABFE0-820A-4F7E-A27F-C568BF4DB835}"/>
    <dgm:cxn modelId="{77F2FC5C-242E-480A-9357-1255FF95E29B}" type="presOf" srcId="{17B8B64C-36B6-45F5-B2E1-5C5E2FAF5804}" destId="{5077C350-46CF-4A7C-A046-56ED18D9B0F7}" srcOrd="0" destOrd="0" presId="urn:microsoft.com/office/officeart/2008/layout/SquareAccentList"/>
    <dgm:cxn modelId="{E26C4483-BCAC-4073-A40D-66602F5498B4}" type="presOf" srcId="{FE8DE6F5-84CD-46B2-B98D-A05D5AB24E62}" destId="{E0275291-CEE2-4383-9610-CE27C765F08A}" srcOrd="0" destOrd="0" presId="urn:microsoft.com/office/officeart/2008/layout/SquareAccentList"/>
    <dgm:cxn modelId="{252D696F-1A3A-4FE0-8A01-A3A77ACA7946}" srcId="{6C7590D2-0EB3-44EF-B82E-21849CADFBFF}" destId="{17B8B64C-36B6-45F5-B2E1-5C5E2FAF5804}" srcOrd="9" destOrd="0" parTransId="{F1A2E677-8A8F-41CD-B38A-81285EDA9FF4}" sibTransId="{E494BA21-152E-4CB5-A12A-02DA13865C45}"/>
    <dgm:cxn modelId="{4CF265CF-7718-4A73-B30F-8B11240B05E7}" type="presOf" srcId="{C99BF9DD-9C3E-4051-812E-280244C15CB2}" destId="{D3E48547-E4A3-4CD4-8ECE-C3EF72812BA3}" srcOrd="0" destOrd="0" presId="urn:microsoft.com/office/officeart/2008/layout/SquareAccentList"/>
    <dgm:cxn modelId="{C82CDA8B-C961-4254-AF19-5EDB2E4CBD6C}" srcId="{6C7590D2-0EB3-44EF-B82E-21849CADFBFF}" destId="{53BA84D0-51FF-47FF-81EB-6258A9184E58}" srcOrd="10" destOrd="0" parTransId="{B59EEF20-15C8-4C22-9C19-28144AD5C1F4}" sibTransId="{899B4C3A-A4D2-4F76-BAFC-BA50D015EEAA}"/>
    <dgm:cxn modelId="{886E25AD-E76D-4A1E-878D-5F541785A906}" srcId="{6C7590D2-0EB3-44EF-B82E-21849CADFBFF}" destId="{EF49AF4E-5FD5-4507-AD6B-C619F21D68EE}" srcOrd="4" destOrd="0" parTransId="{61F2ED2F-7AEF-4FC1-9D49-6200CF3E1BFC}" sibTransId="{EED82929-F929-4E01-AC6B-9C4D4FF295F0}"/>
    <dgm:cxn modelId="{9809E5BC-E0F1-409B-91F8-278A75E27419}" type="presOf" srcId="{6C7590D2-0EB3-44EF-B82E-21849CADFBFF}" destId="{3694C23B-E82D-47F7-95F3-940AF41509FD}" srcOrd="0" destOrd="0" presId="urn:microsoft.com/office/officeart/2008/layout/SquareAccentList"/>
    <dgm:cxn modelId="{BF131890-02A7-4A43-8B00-AED9A83FC3FE}" type="presOf" srcId="{174335E7-AF07-4E1E-9149-455E45143A18}" destId="{2FFDB5F2-ABBE-41A1-882D-CB9C2889DB7D}" srcOrd="0" destOrd="0" presId="urn:microsoft.com/office/officeart/2008/layout/SquareAccentList"/>
    <dgm:cxn modelId="{55196706-2C61-47E0-A352-0FA73A983BF0}" type="presOf" srcId="{EF49AF4E-5FD5-4507-AD6B-C619F21D68EE}" destId="{EFA076D2-2E8F-4DBB-A4D1-88CB1DB49D26}" srcOrd="0" destOrd="0" presId="urn:microsoft.com/office/officeart/2008/layout/SquareAccentList"/>
    <dgm:cxn modelId="{B5308E78-51C4-49D0-A9EE-9DA0FF24EB97}" srcId="{6C7590D2-0EB3-44EF-B82E-21849CADFBFF}" destId="{06128FF5-48CE-49E8-AA2A-B1C6A0A12FFA}" srcOrd="14" destOrd="0" parTransId="{A711AF60-6409-4122-AFBE-50E9AC282C39}" sibTransId="{B7B2E150-536B-4E7E-971E-D59AF7FD0C96}"/>
    <dgm:cxn modelId="{C2B745C4-8705-4F46-87EA-A56CF73BF845}" type="presOf" srcId="{53BA84D0-51FF-47FF-81EB-6258A9184E58}" destId="{83EA11F4-A810-4D1E-859E-B674F8C41DDF}" srcOrd="0" destOrd="0" presId="urn:microsoft.com/office/officeart/2008/layout/SquareAccentList"/>
    <dgm:cxn modelId="{45514561-6A84-4C75-8459-1C43F2D8429F}" srcId="{6C7590D2-0EB3-44EF-B82E-21849CADFBFF}" destId="{F7B5FC98-124E-4895-90F8-6B7570ACA0A7}" srcOrd="8" destOrd="0" parTransId="{65DC1C0C-E165-47A0-918C-BC2566EBAF47}" sibTransId="{E1931F4F-E68F-46CA-8320-D5E60DC0D189}"/>
    <dgm:cxn modelId="{A7E737F8-2EB6-4A5F-9076-9366E51D7A5C}" type="presOf" srcId="{68991A51-9C8C-4F36-8383-BF3E4795DE42}" destId="{B0947DCF-85C4-4B07-8505-F991A253A232}" srcOrd="0" destOrd="0" presId="urn:microsoft.com/office/officeart/2008/layout/SquareAccentList"/>
    <dgm:cxn modelId="{E98D613A-D434-4DF7-AC76-275E12C52FB3}" srcId="{6C7590D2-0EB3-44EF-B82E-21849CADFBFF}" destId="{FE8DE6F5-84CD-46B2-B98D-A05D5AB24E62}" srcOrd="2" destOrd="0" parTransId="{425987EE-D934-4EA0-BF3E-253F76540DE0}" sibTransId="{D0E3998B-C892-452E-813B-F3FC557144A7}"/>
    <dgm:cxn modelId="{A1F14465-4B23-417B-97BE-384F94B57D6C}" srcId="{174335E7-AF07-4E1E-9149-455E45143A18}" destId="{6C7590D2-0EB3-44EF-B82E-21849CADFBFF}" srcOrd="0" destOrd="0" parTransId="{BFF84141-13DA-4831-90DA-076221A114D2}" sibTransId="{E7CA4837-CB53-4F0A-AD4C-0C788220F851}"/>
    <dgm:cxn modelId="{CE31C7FA-9FA7-48EB-A27A-6692DA1E338B}" srcId="{6C7590D2-0EB3-44EF-B82E-21849CADFBFF}" destId="{68991A51-9C8C-4F36-8383-BF3E4795DE42}" srcOrd="12" destOrd="0" parTransId="{07D9B0E3-B44E-4D76-BA12-BF9FE86192EB}" sibTransId="{C4E3B83D-1CAB-4645-A90B-2B575EB723CD}"/>
    <dgm:cxn modelId="{29DC1C45-1CB2-41AC-9940-96BEECE0AD86}" type="presParOf" srcId="{2FFDB5F2-ABBE-41A1-882D-CB9C2889DB7D}" destId="{478B1FBE-F919-4446-9843-7DBB3CBC73E2}" srcOrd="0" destOrd="0" presId="urn:microsoft.com/office/officeart/2008/layout/SquareAccentList"/>
    <dgm:cxn modelId="{2597AC93-4AF1-46B7-9588-67F3BCC1ED80}" type="presParOf" srcId="{478B1FBE-F919-4446-9843-7DBB3CBC73E2}" destId="{18BBBAFD-FB63-4158-ACE8-223BFA553A8F}" srcOrd="0" destOrd="0" presId="urn:microsoft.com/office/officeart/2008/layout/SquareAccentList"/>
    <dgm:cxn modelId="{613CA0DA-0458-4110-99F3-988FE4028F00}" type="presParOf" srcId="{18BBBAFD-FB63-4158-ACE8-223BFA553A8F}" destId="{CAC0C928-5C3A-4F82-8447-6D2F5C7EB86A}" srcOrd="0" destOrd="0" presId="urn:microsoft.com/office/officeart/2008/layout/SquareAccentList"/>
    <dgm:cxn modelId="{6232D78A-8EE7-44BA-B67D-938359A55477}" type="presParOf" srcId="{18BBBAFD-FB63-4158-ACE8-223BFA553A8F}" destId="{3373712A-3AF7-4B7A-9AD7-89E8B0F2CAB3}" srcOrd="1" destOrd="0" presId="urn:microsoft.com/office/officeart/2008/layout/SquareAccentList"/>
    <dgm:cxn modelId="{C3B3C3B3-7BDD-4C5D-847A-0FB081036D10}" type="presParOf" srcId="{18BBBAFD-FB63-4158-ACE8-223BFA553A8F}" destId="{3694C23B-E82D-47F7-95F3-940AF41509FD}" srcOrd="2" destOrd="0" presId="urn:microsoft.com/office/officeart/2008/layout/SquareAccentList"/>
    <dgm:cxn modelId="{CE536642-8569-4CE3-AA72-3620165745A6}" type="presParOf" srcId="{478B1FBE-F919-4446-9843-7DBB3CBC73E2}" destId="{80FA7E06-C59B-471F-9F75-0E84A8965F79}" srcOrd="1" destOrd="0" presId="urn:microsoft.com/office/officeart/2008/layout/SquareAccentList"/>
    <dgm:cxn modelId="{4EFAABF2-4294-4A6E-9AEF-700D8966DE0E}" type="presParOf" srcId="{80FA7E06-C59B-471F-9F75-0E84A8965F79}" destId="{A7E6C57C-4455-4D9D-B2F7-12EF9AE07CDB}" srcOrd="0" destOrd="0" presId="urn:microsoft.com/office/officeart/2008/layout/SquareAccentList"/>
    <dgm:cxn modelId="{D4E49A57-6E12-41A4-BB13-0D3C68B82825}" type="presParOf" srcId="{A7E6C57C-4455-4D9D-B2F7-12EF9AE07CDB}" destId="{12BFC4AF-AC26-4B9E-A86C-679B5C859748}" srcOrd="0" destOrd="0" presId="urn:microsoft.com/office/officeart/2008/layout/SquareAccentList"/>
    <dgm:cxn modelId="{1E907E6A-14DA-4B5C-B494-62A4F714C0C6}" type="presParOf" srcId="{A7E6C57C-4455-4D9D-B2F7-12EF9AE07CDB}" destId="{AFC73B0E-8610-4849-A220-9897FC75ABF9}" srcOrd="1" destOrd="0" presId="urn:microsoft.com/office/officeart/2008/layout/SquareAccentList"/>
    <dgm:cxn modelId="{068B4140-416E-41B7-A39A-A8AA7071D039}" type="presParOf" srcId="{80FA7E06-C59B-471F-9F75-0E84A8965F79}" destId="{8E7EC85F-1F18-43C1-9672-A54331539045}" srcOrd="1" destOrd="0" presId="urn:microsoft.com/office/officeart/2008/layout/SquareAccentList"/>
    <dgm:cxn modelId="{6DCAC53C-55B1-42BA-8141-75BE85C3709A}" type="presParOf" srcId="{8E7EC85F-1F18-43C1-9672-A54331539045}" destId="{F71BA679-D353-4869-A4A6-F7D3F47AD49B}" srcOrd="0" destOrd="0" presId="urn:microsoft.com/office/officeart/2008/layout/SquareAccentList"/>
    <dgm:cxn modelId="{AF080DE5-1CF1-49F4-B571-FD2F33A53CCC}" type="presParOf" srcId="{8E7EC85F-1F18-43C1-9672-A54331539045}" destId="{D3E48547-E4A3-4CD4-8ECE-C3EF72812BA3}" srcOrd="1" destOrd="0" presId="urn:microsoft.com/office/officeart/2008/layout/SquareAccentList"/>
    <dgm:cxn modelId="{5DA0591B-0BBD-4A46-BF88-2CC3F3E761D0}" type="presParOf" srcId="{80FA7E06-C59B-471F-9F75-0E84A8965F79}" destId="{3A533073-43D2-4FAA-BB10-712E93787C6A}" srcOrd="2" destOrd="0" presId="urn:microsoft.com/office/officeart/2008/layout/SquareAccentList"/>
    <dgm:cxn modelId="{D39A3747-37EB-41C3-BFB5-FCC706C07D57}" type="presParOf" srcId="{3A533073-43D2-4FAA-BB10-712E93787C6A}" destId="{9BED9590-46C1-4070-98A5-C62ACC90B032}" srcOrd="0" destOrd="0" presId="urn:microsoft.com/office/officeart/2008/layout/SquareAccentList"/>
    <dgm:cxn modelId="{E12B32DD-1E87-445A-859A-8C5C3CABE27A}" type="presParOf" srcId="{3A533073-43D2-4FAA-BB10-712E93787C6A}" destId="{E0275291-CEE2-4383-9610-CE27C765F08A}" srcOrd="1" destOrd="0" presId="urn:microsoft.com/office/officeart/2008/layout/SquareAccentList"/>
    <dgm:cxn modelId="{17F5B955-874A-408C-9B3B-2CEBEB35738F}" type="presParOf" srcId="{80FA7E06-C59B-471F-9F75-0E84A8965F79}" destId="{D4CE3FD5-C866-486A-915A-B022A0D7CB6E}" srcOrd="3" destOrd="0" presId="urn:microsoft.com/office/officeart/2008/layout/SquareAccentList"/>
    <dgm:cxn modelId="{C621F85C-384B-47EA-B16A-063168E7D0FA}" type="presParOf" srcId="{D4CE3FD5-C866-486A-915A-B022A0D7CB6E}" destId="{A967AF34-4B24-4971-A17C-DEBE4754F3A2}" srcOrd="0" destOrd="0" presId="urn:microsoft.com/office/officeart/2008/layout/SquareAccentList"/>
    <dgm:cxn modelId="{1985A6A1-A7F9-4CBD-BCBD-38F329197F62}" type="presParOf" srcId="{D4CE3FD5-C866-486A-915A-B022A0D7CB6E}" destId="{A774F756-6C0F-4450-96F0-EA2FFC68513A}" srcOrd="1" destOrd="0" presId="urn:microsoft.com/office/officeart/2008/layout/SquareAccentList"/>
    <dgm:cxn modelId="{AB5F1ADC-4D4A-4B31-8043-B880345D32B7}" type="presParOf" srcId="{80FA7E06-C59B-471F-9F75-0E84A8965F79}" destId="{5283FFE6-95A5-469A-9EFD-154E44D46455}" srcOrd="4" destOrd="0" presId="urn:microsoft.com/office/officeart/2008/layout/SquareAccentList"/>
    <dgm:cxn modelId="{709E868E-184E-4A5E-BCA6-F1EFFCF6BF61}" type="presParOf" srcId="{5283FFE6-95A5-469A-9EFD-154E44D46455}" destId="{58569DAC-C837-4776-87EC-E8F7FC417FAE}" srcOrd="0" destOrd="0" presId="urn:microsoft.com/office/officeart/2008/layout/SquareAccentList"/>
    <dgm:cxn modelId="{48972BA5-2D29-482F-822B-9446FA4D2018}" type="presParOf" srcId="{5283FFE6-95A5-469A-9EFD-154E44D46455}" destId="{EFA076D2-2E8F-4DBB-A4D1-88CB1DB49D26}" srcOrd="1" destOrd="0" presId="urn:microsoft.com/office/officeart/2008/layout/SquareAccentList"/>
    <dgm:cxn modelId="{70B2EA47-F911-4C49-A038-71C595480973}" type="presParOf" srcId="{80FA7E06-C59B-471F-9F75-0E84A8965F79}" destId="{E7C14E13-9900-4C8F-ADCA-F1D7555D8D5C}" srcOrd="5" destOrd="0" presId="urn:microsoft.com/office/officeart/2008/layout/SquareAccentList"/>
    <dgm:cxn modelId="{3849DC27-0495-4BC7-9C0E-0E8AFAB986B8}" type="presParOf" srcId="{E7C14E13-9900-4C8F-ADCA-F1D7555D8D5C}" destId="{6F39D30F-695A-4FB4-82D4-233CB48A8238}" srcOrd="0" destOrd="0" presId="urn:microsoft.com/office/officeart/2008/layout/SquareAccentList"/>
    <dgm:cxn modelId="{63CDCBF0-200C-491A-A5A7-FDC77D5E6D47}" type="presParOf" srcId="{E7C14E13-9900-4C8F-ADCA-F1D7555D8D5C}" destId="{B5947109-EC38-497E-A7A3-85BA00617EC9}" srcOrd="1" destOrd="0" presId="urn:microsoft.com/office/officeart/2008/layout/SquareAccentList"/>
    <dgm:cxn modelId="{04513CD2-FAF5-4CEF-A137-54C7B26368B9}" type="presParOf" srcId="{80FA7E06-C59B-471F-9F75-0E84A8965F79}" destId="{A7B57129-503B-48A7-8978-BFBFD00B616F}" srcOrd="6" destOrd="0" presId="urn:microsoft.com/office/officeart/2008/layout/SquareAccentList"/>
    <dgm:cxn modelId="{CB333090-B50D-417C-BB77-87C76941161A}" type="presParOf" srcId="{A7B57129-503B-48A7-8978-BFBFD00B616F}" destId="{30B5BDCB-520A-40A7-9929-384E25C97FB7}" srcOrd="0" destOrd="0" presId="urn:microsoft.com/office/officeart/2008/layout/SquareAccentList"/>
    <dgm:cxn modelId="{588FB722-4456-4486-AC79-3AED04C94442}" type="presParOf" srcId="{A7B57129-503B-48A7-8978-BFBFD00B616F}" destId="{F7B3584D-04F4-4315-B435-0C9E6EAB81F7}" srcOrd="1" destOrd="0" presId="urn:microsoft.com/office/officeart/2008/layout/SquareAccentList"/>
    <dgm:cxn modelId="{863F8308-25CE-4C66-B73F-8990E1F5FAFD}" type="presParOf" srcId="{80FA7E06-C59B-471F-9F75-0E84A8965F79}" destId="{A3A82424-6CDF-4B1E-B918-05319FD21E82}" srcOrd="7" destOrd="0" presId="urn:microsoft.com/office/officeart/2008/layout/SquareAccentList"/>
    <dgm:cxn modelId="{B25F7B76-ABD5-4165-A790-11DB35293C18}" type="presParOf" srcId="{A3A82424-6CDF-4B1E-B918-05319FD21E82}" destId="{D19A9124-3039-48EA-9E29-4E23F1E6F923}" srcOrd="0" destOrd="0" presId="urn:microsoft.com/office/officeart/2008/layout/SquareAccentList"/>
    <dgm:cxn modelId="{AD876932-81B6-4107-A5F4-666AE07A200A}" type="presParOf" srcId="{A3A82424-6CDF-4B1E-B918-05319FD21E82}" destId="{22BE69DE-8353-4757-B56F-5DA976932C03}" srcOrd="1" destOrd="0" presId="urn:microsoft.com/office/officeart/2008/layout/SquareAccentList"/>
    <dgm:cxn modelId="{6D8673B9-DEBD-4F62-88A3-C381B11B6C60}" type="presParOf" srcId="{80FA7E06-C59B-471F-9F75-0E84A8965F79}" destId="{D3FA8404-E43E-454B-82EC-0BBABED57AFC}" srcOrd="8" destOrd="0" presId="urn:microsoft.com/office/officeart/2008/layout/SquareAccentList"/>
    <dgm:cxn modelId="{D1541640-10B6-4B43-B335-C3C2BE1B24DE}" type="presParOf" srcId="{D3FA8404-E43E-454B-82EC-0BBABED57AFC}" destId="{98C49F07-ECD9-446D-80D6-E409E5C7679B}" srcOrd="0" destOrd="0" presId="urn:microsoft.com/office/officeart/2008/layout/SquareAccentList"/>
    <dgm:cxn modelId="{BF892B6C-100B-479C-BDB5-50775CAC8DCC}" type="presParOf" srcId="{D3FA8404-E43E-454B-82EC-0BBABED57AFC}" destId="{D03C7123-A7EC-4B89-8A70-57A60A783074}" srcOrd="1" destOrd="0" presId="urn:microsoft.com/office/officeart/2008/layout/SquareAccentList"/>
    <dgm:cxn modelId="{55C7D53E-49A2-40F2-82C7-4E27CDB2AB31}" type="presParOf" srcId="{80FA7E06-C59B-471F-9F75-0E84A8965F79}" destId="{A4B991A8-C7E7-4B9B-B08B-368235893492}" srcOrd="9" destOrd="0" presId="urn:microsoft.com/office/officeart/2008/layout/SquareAccentList"/>
    <dgm:cxn modelId="{C25E6080-C1AA-4E41-8D68-9E6359742A3A}" type="presParOf" srcId="{A4B991A8-C7E7-4B9B-B08B-368235893492}" destId="{BC3870F2-9190-4EC8-90E1-1725ED3AA2D7}" srcOrd="0" destOrd="0" presId="urn:microsoft.com/office/officeart/2008/layout/SquareAccentList"/>
    <dgm:cxn modelId="{8E632A8C-6F53-49C2-80A8-643E9A95F860}" type="presParOf" srcId="{A4B991A8-C7E7-4B9B-B08B-368235893492}" destId="{5077C350-46CF-4A7C-A046-56ED18D9B0F7}" srcOrd="1" destOrd="0" presId="urn:microsoft.com/office/officeart/2008/layout/SquareAccentList"/>
    <dgm:cxn modelId="{3D17C10D-B804-42B9-8A18-722667B2885B}" type="presParOf" srcId="{80FA7E06-C59B-471F-9F75-0E84A8965F79}" destId="{1D96EDE1-0C1D-4BFA-B587-8280863CBFC5}" srcOrd="10" destOrd="0" presId="urn:microsoft.com/office/officeart/2008/layout/SquareAccentList"/>
    <dgm:cxn modelId="{67977887-C692-4912-BB17-F5501300E1BB}" type="presParOf" srcId="{1D96EDE1-0C1D-4BFA-B587-8280863CBFC5}" destId="{DAF33A50-52C0-4BE6-84E9-4C87C3590D05}" srcOrd="0" destOrd="0" presId="urn:microsoft.com/office/officeart/2008/layout/SquareAccentList"/>
    <dgm:cxn modelId="{77F925A8-6060-4F97-857A-CB50D060378E}" type="presParOf" srcId="{1D96EDE1-0C1D-4BFA-B587-8280863CBFC5}" destId="{83EA11F4-A810-4D1E-859E-B674F8C41DDF}" srcOrd="1" destOrd="0" presId="urn:microsoft.com/office/officeart/2008/layout/SquareAccentList"/>
    <dgm:cxn modelId="{63A86ABF-7E72-4738-BFFC-5C17D860A56A}" type="presParOf" srcId="{80FA7E06-C59B-471F-9F75-0E84A8965F79}" destId="{9E05F859-3449-47CF-8E6E-28A81C469CB2}" srcOrd="11" destOrd="0" presId="urn:microsoft.com/office/officeart/2008/layout/SquareAccentList"/>
    <dgm:cxn modelId="{9A934487-6E4B-498D-82F2-C4E1CA04081E}" type="presParOf" srcId="{9E05F859-3449-47CF-8E6E-28A81C469CB2}" destId="{AB710EC0-1CC7-486C-A0AD-447643FB2F70}" srcOrd="0" destOrd="0" presId="urn:microsoft.com/office/officeart/2008/layout/SquareAccentList"/>
    <dgm:cxn modelId="{16602CBB-0F71-4B78-80E6-CC2058ED8FA6}" type="presParOf" srcId="{9E05F859-3449-47CF-8E6E-28A81C469CB2}" destId="{8050C386-C3BA-4366-B1AE-DCE35A098D57}" srcOrd="1" destOrd="0" presId="urn:microsoft.com/office/officeart/2008/layout/SquareAccentList"/>
    <dgm:cxn modelId="{929F6A2A-C027-4076-A13A-A5972EE01C1F}" type="presParOf" srcId="{80FA7E06-C59B-471F-9F75-0E84A8965F79}" destId="{FECB92E0-C4DB-4C34-86AE-46AC53B8F5BD}" srcOrd="12" destOrd="0" presId="urn:microsoft.com/office/officeart/2008/layout/SquareAccentList"/>
    <dgm:cxn modelId="{0E839451-2788-471D-A1E2-EF8FBCA11923}" type="presParOf" srcId="{FECB92E0-C4DB-4C34-86AE-46AC53B8F5BD}" destId="{54DE8C09-50F9-407C-8963-D9C4C159C866}" srcOrd="0" destOrd="0" presId="urn:microsoft.com/office/officeart/2008/layout/SquareAccentList"/>
    <dgm:cxn modelId="{B6F380D8-30C9-4A3F-B7EF-E21B3162BDB5}" type="presParOf" srcId="{FECB92E0-C4DB-4C34-86AE-46AC53B8F5BD}" destId="{B0947DCF-85C4-4B07-8505-F991A253A232}" srcOrd="1" destOrd="0" presId="urn:microsoft.com/office/officeart/2008/layout/SquareAccentList"/>
    <dgm:cxn modelId="{BB0EBEE8-FD40-4660-B6F5-973B3C885039}" type="presParOf" srcId="{80FA7E06-C59B-471F-9F75-0E84A8965F79}" destId="{F3C7265D-508F-4859-9C5E-1B04ECD10CB7}" srcOrd="13" destOrd="0" presId="urn:microsoft.com/office/officeart/2008/layout/SquareAccentList"/>
    <dgm:cxn modelId="{D17D5B19-3125-4579-8965-F3A906C18271}" type="presParOf" srcId="{F3C7265D-508F-4859-9C5E-1B04ECD10CB7}" destId="{BCC41CFF-DBEB-4677-A9C6-58BE013778BB}" srcOrd="0" destOrd="0" presId="urn:microsoft.com/office/officeart/2008/layout/SquareAccentList"/>
    <dgm:cxn modelId="{7BDA4064-140C-4FDB-9AFF-BC5504A7DE30}" type="presParOf" srcId="{F3C7265D-508F-4859-9C5E-1B04ECD10CB7}" destId="{4FEFB25A-50CF-468E-B5FF-45DB6633A0DA}" srcOrd="1" destOrd="0" presId="urn:microsoft.com/office/officeart/2008/layout/SquareAccentList"/>
    <dgm:cxn modelId="{5BD577F4-5A07-4EC9-8564-CA57916423E5}" type="presParOf" srcId="{80FA7E06-C59B-471F-9F75-0E84A8965F79}" destId="{A1B15FF6-06DE-44CD-8D9E-98A91EDDFCAC}" srcOrd="14" destOrd="0" presId="urn:microsoft.com/office/officeart/2008/layout/SquareAccentList"/>
    <dgm:cxn modelId="{58C5FD3C-5059-48B4-AFE8-017CA2C73CE3}" type="presParOf" srcId="{A1B15FF6-06DE-44CD-8D9E-98A91EDDFCAC}" destId="{5D0D276C-6F36-47DC-AA78-65FC6999B3FE}" srcOrd="0" destOrd="0" presId="urn:microsoft.com/office/officeart/2008/layout/SquareAccentList"/>
    <dgm:cxn modelId="{EB0D6267-3E65-4CC6-AA71-E3BB3EE74599}" type="presParOf" srcId="{A1B15FF6-06DE-44CD-8D9E-98A91EDDFCAC}" destId="{68CB927D-AC77-4D9D-B927-DA1D436AE2CA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74335E7-AF07-4E1E-9149-455E45143A18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C7590D2-0EB3-44EF-B82E-21849CADFBFF}">
      <dgm:prSet phldrT="[Текст]" custT="1"/>
      <dgm:spPr/>
      <dgm:t>
        <a:bodyPr/>
        <a:lstStyle/>
        <a:p>
          <a:endParaRPr lang="ru-RU" sz="1000" b="1" dirty="0">
            <a:latin typeface="Arial Narrow" panose="020B0606020202030204" pitchFamily="34" charset="0"/>
          </a:endParaRPr>
        </a:p>
      </dgm:t>
    </dgm:pt>
    <dgm:pt modelId="{BFF84141-13DA-4831-90DA-076221A114D2}" type="parTrans" cxnId="{A1F14465-4B23-417B-97BE-384F94B57D6C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E7CA4837-CB53-4F0A-AD4C-0C788220F851}" type="sibTrans" cxnId="{A1F14465-4B23-417B-97BE-384F94B57D6C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FE8DE6F5-84CD-46B2-B98D-A05D5AB24E62}">
      <dgm:prSet phldrT="[Текст]" custT="1"/>
      <dgm:spPr/>
      <dgm:t>
        <a:bodyPr/>
        <a:lstStyle/>
        <a:p>
          <a:r>
            <a:rPr lang="ru-RU" sz="1000" dirty="0">
              <a:latin typeface="Arial Narrow" panose="020B0606020202030204" pitchFamily="34" charset="0"/>
            </a:rPr>
            <a:t>НИИ травматологии и ортопедии</a:t>
          </a:r>
        </a:p>
      </dgm:t>
    </dgm:pt>
    <dgm:pt modelId="{425987EE-D934-4EA0-BF3E-253F76540DE0}" type="parTrans" cxnId="{E98D613A-D434-4DF7-AC76-275E12C52FB3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D0E3998B-C892-452E-813B-F3FC557144A7}" type="sibTrans" cxnId="{E98D613A-D434-4DF7-AC76-275E12C52FB3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31700EAE-07E0-4812-8F09-2E5F9BBEFE3B}">
      <dgm:prSet phldrT="[Текст]" custT="1"/>
      <dgm:spPr/>
      <dgm:t>
        <a:bodyPr/>
        <a:lstStyle/>
        <a:p>
          <a:r>
            <a:rPr lang="ru-RU" sz="1000" dirty="0" err="1">
              <a:latin typeface="Arial Narrow" panose="020B0606020202030204" pitchFamily="34" charset="0"/>
            </a:rPr>
            <a:t>Наиональный</a:t>
          </a:r>
          <a:r>
            <a:rPr lang="ru-RU" sz="1000" dirty="0">
              <a:latin typeface="Arial Narrow" panose="020B0606020202030204" pitchFamily="34" charset="0"/>
            </a:rPr>
            <a:t> научный центр хирургии им. </a:t>
          </a:r>
          <a:r>
            <a:rPr lang="ru-RU" sz="1000" dirty="0" err="1">
              <a:latin typeface="Arial Narrow" panose="020B0606020202030204" pitchFamily="34" charset="0"/>
            </a:rPr>
            <a:t>А.Сызганова</a:t>
          </a:r>
          <a:endParaRPr lang="ru-RU" sz="1000" dirty="0">
            <a:latin typeface="Arial Narrow" panose="020B0606020202030204" pitchFamily="34" charset="0"/>
          </a:endParaRPr>
        </a:p>
      </dgm:t>
    </dgm:pt>
    <dgm:pt modelId="{7F85D52D-7F5C-4EBF-A301-3BF31B5527EF}" type="parTrans" cxnId="{96AAEA0E-DEE3-4300-A1D2-CC33DD268798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61617A75-3C9D-4183-9DD2-C673CF261B2A}" type="sibTrans" cxnId="{96AAEA0E-DEE3-4300-A1D2-CC33DD268798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EF49AF4E-5FD5-4507-AD6B-C619F21D68EE}">
      <dgm:prSet phldrT="[Текст]" custT="1"/>
      <dgm:spPr/>
      <dgm:t>
        <a:bodyPr/>
        <a:lstStyle/>
        <a:p>
          <a:r>
            <a:rPr lang="ru-RU" sz="1000" dirty="0">
              <a:latin typeface="Arial Narrow" panose="020B0606020202030204" pitchFamily="34" charset="0"/>
            </a:rPr>
            <a:t>Национальный центр педиатрии и детской хирургии</a:t>
          </a:r>
        </a:p>
      </dgm:t>
    </dgm:pt>
    <dgm:pt modelId="{61F2ED2F-7AEF-4FC1-9D49-6200CF3E1BFC}" type="parTrans" cxnId="{886E25AD-E76D-4A1E-878D-5F541785A906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EED82929-F929-4E01-AC6B-9C4D4FF295F0}" type="sibTrans" cxnId="{886E25AD-E76D-4A1E-878D-5F541785A906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425DB3EE-D362-4072-AAD3-884C71FBD3F3}">
      <dgm:prSet phldrT="[Текст]" custT="1"/>
      <dgm:spPr/>
      <dgm:t>
        <a:bodyPr/>
        <a:lstStyle/>
        <a:p>
          <a:r>
            <a:rPr lang="ru-RU" sz="1000" dirty="0">
              <a:latin typeface="Arial Narrow" panose="020B0606020202030204" pitchFamily="34" charset="0"/>
            </a:rPr>
            <a:t>Национальный научный центр общественного здоровья</a:t>
          </a:r>
        </a:p>
      </dgm:t>
    </dgm:pt>
    <dgm:pt modelId="{93B0DDBF-2230-4413-BE3E-52C9EA2534CD}" type="parTrans" cxnId="{BE9EF576-AD94-42B3-A1A9-287CB3A019B4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6DA27B6D-2FBF-4126-95C5-3BB7D79BEF7E}" type="sibTrans" cxnId="{BE9EF576-AD94-42B3-A1A9-287CB3A019B4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53BA84D0-51FF-47FF-81EB-6258A9184E58}">
      <dgm:prSet phldrT="[Текст]" custT="1"/>
      <dgm:spPr/>
      <dgm:t>
        <a:bodyPr/>
        <a:lstStyle/>
        <a:p>
          <a:r>
            <a:rPr lang="ru-RU" sz="1000" dirty="0">
              <a:latin typeface="Arial Narrow" panose="020B0606020202030204" pitchFamily="34" charset="0"/>
            </a:rPr>
            <a:t>НИИ глазных болезней</a:t>
          </a:r>
        </a:p>
      </dgm:t>
    </dgm:pt>
    <dgm:pt modelId="{B59EEF20-15C8-4C22-9C19-28144AD5C1F4}" type="parTrans" cxnId="{C82CDA8B-C961-4254-AF19-5EDB2E4CBD6C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899B4C3A-A4D2-4F76-BAFC-BA50D015EEAA}" type="sibTrans" cxnId="{C82CDA8B-C961-4254-AF19-5EDB2E4CBD6C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D9082A84-EBBF-496A-871E-AD98843D75F6}">
      <dgm:prSet phldrT="[Текст]" custT="1"/>
      <dgm:spPr/>
      <dgm:t>
        <a:bodyPr/>
        <a:lstStyle/>
        <a:p>
          <a:r>
            <a:rPr lang="ru-RU" sz="1000" b="0" i="0" dirty="0">
              <a:latin typeface="Arial Narrow" panose="020B0606020202030204" pitchFamily="34" charset="0"/>
            </a:rPr>
            <a:t>Научный центр урологии им. Б.У. </a:t>
          </a:r>
          <a:r>
            <a:rPr lang="ru-RU" sz="1000" b="0" i="0" dirty="0" err="1">
              <a:latin typeface="Arial Narrow" panose="020B0606020202030204" pitchFamily="34" charset="0"/>
            </a:rPr>
            <a:t>Джарбусынова</a:t>
          </a:r>
          <a:endParaRPr lang="ru-RU" sz="1000" b="0" dirty="0">
            <a:latin typeface="Arial Narrow" panose="020B0606020202030204" pitchFamily="34" charset="0"/>
          </a:endParaRPr>
        </a:p>
      </dgm:t>
    </dgm:pt>
    <dgm:pt modelId="{C5729522-31D2-4EF4-9CD8-91B079A2C374}" type="parTrans" cxnId="{9E5ACD05-1A5A-49EC-85E2-9E434A6A3FF4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996409F6-F659-4660-8F5A-ED6C9C87B50F}" type="sibTrans" cxnId="{9E5ACD05-1A5A-49EC-85E2-9E434A6A3FF4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72C07F19-25D3-41A1-A727-02F67B0A7B31}">
      <dgm:prSet phldrT="[Текст]" custT="1"/>
      <dgm:spPr/>
      <dgm:t>
        <a:bodyPr/>
        <a:lstStyle/>
        <a:p>
          <a:r>
            <a:rPr lang="ru-RU" sz="1000" dirty="0">
              <a:latin typeface="Arial Narrow" panose="020B0606020202030204" pitchFamily="34" charset="0"/>
            </a:rPr>
            <a:t>Национальный научный центр особо опасных инфекций</a:t>
          </a:r>
        </a:p>
      </dgm:t>
    </dgm:pt>
    <dgm:pt modelId="{2DA85FF5-4221-42F3-B168-43C103EAF05D}" type="parTrans" cxnId="{D4B4B254-846B-46FE-B73B-7137733E00B9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30241E17-2386-4585-914C-8C7D91E8441D}" type="sibTrans" cxnId="{D4B4B254-846B-46FE-B73B-7137733E00B9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F7B5FC98-124E-4895-90F8-6B7570ACA0A7}">
      <dgm:prSet phldrT="[Текст]" custT="1"/>
      <dgm:spPr/>
      <dgm:t>
        <a:bodyPr/>
        <a:lstStyle/>
        <a:p>
          <a:r>
            <a:rPr lang="ru-RU" sz="1000" b="0" i="0" dirty="0"/>
            <a:t>Корпоративный фонд “</a:t>
          </a:r>
          <a:r>
            <a:rPr lang="en-US" sz="1000" b="0" i="0" dirty="0"/>
            <a:t>University Medical Center”</a:t>
          </a:r>
          <a:endParaRPr lang="ru-RU" sz="1000" dirty="0">
            <a:latin typeface="Arial Narrow" panose="020B0606020202030204" pitchFamily="34" charset="0"/>
          </a:endParaRPr>
        </a:p>
      </dgm:t>
    </dgm:pt>
    <dgm:pt modelId="{65DC1C0C-E165-47A0-918C-BC2566EBAF47}" type="parTrans" cxnId="{45514561-6A84-4C75-8459-1C43F2D8429F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E1931F4F-E68F-46CA-8320-D5E60DC0D189}" type="sibTrans" cxnId="{45514561-6A84-4C75-8459-1C43F2D8429F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C99BF9DD-9C3E-4051-812E-280244C15CB2}">
      <dgm:prSet phldrT="[Текст]" custT="1"/>
      <dgm:spPr/>
      <dgm:t>
        <a:bodyPr/>
        <a:lstStyle/>
        <a:p>
          <a:r>
            <a:rPr lang="ru-RU" sz="1000" dirty="0">
              <a:latin typeface="Arial Narrow" panose="020B0606020202030204" pitchFamily="34" charset="0"/>
            </a:rPr>
            <a:t>Национальный центр нейрохирургии</a:t>
          </a:r>
        </a:p>
      </dgm:t>
    </dgm:pt>
    <dgm:pt modelId="{8B2E84DD-C932-49E1-ABCC-DED68C5FE8A7}" type="parTrans" cxnId="{B86A4C15-805A-49EF-97B7-5C794655096A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C9F2D608-1F8E-483F-9E35-A54FB340AF34}" type="sibTrans" cxnId="{B86A4C15-805A-49EF-97B7-5C794655096A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281890D3-CFFD-44F0-9E09-1052120C9B3E}">
      <dgm:prSet phldrT="[Текст]" custT="1"/>
      <dgm:spPr/>
      <dgm:t>
        <a:bodyPr/>
        <a:lstStyle/>
        <a:p>
          <a:r>
            <a:rPr lang="ru-RU" sz="1000" b="0" i="0" dirty="0">
              <a:latin typeface="Arial Narrow" panose="020B0606020202030204" pitchFamily="34" charset="0"/>
            </a:rPr>
            <a:t>Национальный научный кардиохирургический центр</a:t>
          </a:r>
          <a:endParaRPr lang="ru-RU" sz="1000" dirty="0">
            <a:latin typeface="Arial Narrow" panose="020B0606020202030204" pitchFamily="34" charset="0"/>
          </a:endParaRPr>
        </a:p>
      </dgm:t>
    </dgm:pt>
    <dgm:pt modelId="{2D803E49-524F-45B4-A82B-2ACE38929BB0}" type="parTrans" cxnId="{91CBEF18-9EA8-4699-9C36-E16DD8D15399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D28ABFE0-820A-4F7E-A27F-C568BF4DB835}" type="sibTrans" cxnId="{91CBEF18-9EA8-4699-9C36-E16DD8D15399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17B8B64C-36B6-45F5-B2E1-5C5E2FAF5804}">
      <dgm:prSet phldrT="[Текст]" custT="1"/>
      <dgm:spPr/>
      <dgm:t>
        <a:bodyPr/>
        <a:lstStyle/>
        <a:p>
          <a:r>
            <a:rPr lang="ru-RU" sz="1000" dirty="0">
              <a:latin typeface="Arial Narrow" panose="020B0606020202030204" pitchFamily="34" charset="0"/>
            </a:rPr>
            <a:t>Научный центр акушерства, гинекологии и перинатологии</a:t>
          </a:r>
        </a:p>
      </dgm:t>
    </dgm:pt>
    <dgm:pt modelId="{F1A2E677-8A8F-41CD-B38A-81285EDA9FF4}" type="parTrans" cxnId="{252D696F-1A3A-4FE0-8A01-A3A77ACA7946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E494BA21-152E-4CB5-A12A-02DA13865C45}" type="sibTrans" cxnId="{252D696F-1A3A-4FE0-8A01-A3A77ACA7946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33161500-04D1-41B1-A639-BD4B120094FD}">
      <dgm:prSet phldrT="[Текст]" custT="1"/>
      <dgm:spPr/>
      <dgm:t>
        <a:bodyPr/>
        <a:lstStyle/>
        <a:p>
          <a:r>
            <a:rPr lang="ru-RU" sz="1000" dirty="0">
              <a:latin typeface="Arial Narrow" panose="020B0606020202030204" pitchFamily="34" charset="0"/>
            </a:rPr>
            <a:t>Национальный научный медицинский центр</a:t>
          </a:r>
        </a:p>
      </dgm:t>
    </dgm:pt>
    <dgm:pt modelId="{289BC25B-9CDD-4494-B156-6EEC8642DDE3}" type="parTrans" cxnId="{E885BBE9-FC54-428A-B8EA-C72918278E05}">
      <dgm:prSet/>
      <dgm:spPr/>
      <dgm:t>
        <a:bodyPr/>
        <a:lstStyle/>
        <a:p>
          <a:endParaRPr lang="ru-RU">
            <a:latin typeface="Arial Narrow" panose="020B0606020202030204" pitchFamily="34" charset="0"/>
          </a:endParaRPr>
        </a:p>
      </dgm:t>
    </dgm:pt>
    <dgm:pt modelId="{AFAC926D-005A-42E3-A6BB-313199C49C5D}" type="sibTrans" cxnId="{E885BBE9-FC54-428A-B8EA-C72918278E05}">
      <dgm:prSet/>
      <dgm:spPr/>
      <dgm:t>
        <a:bodyPr/>
        <a:lstStyle/>
        <a:p>
          <a:endParaRPr lang="ru-RU">
            <a:latin typeface="Arial Narrow" panose="020B0606020202030204" pitchFamily="34" charset="0"/>
          </a:endParaRPr>
        </a:p>
      </dgm:t>
    </dgm:pt>
    <dgm:pt modelId="{9B330A8D-AA33-4E84-A8C5-F5188F619298}">
      <dgm:prSet phldrT="[Текст]" custT="1"/>
      <dgm:spPr/>
      <dgm:t>
        <a:bodyPr/>
        <a:lstStyle/>
        <a:p>
          <a:r>
            <a:rPr lang="ru-RU" sz="1000" dirty="0">
              <a:latin typeface="Arial Narrow" panose="020B0606020202030204" pitchFamily="34" charset="0"/>
            </a:rPr>
            <a:t>НИИ кардиологии и внутренних болезней</a:t>
          </a:r>
        </a:p>
      </dgm:t>
    </dgm:pt>
    <dgm:pt modelId="{E6A82AC9-AFBF-47CC-8B56-C7AB52D1B920}" type="parTrans" cxnId="{C30837EC-7649-4C30-9381-09934806D375}">
      <dgm:prSet/>
      <dgm:spPr/>
      <dgm:t>
        <a:bodyPr/>
        <a:lstStyle/>
        <a:p>
          <a:endParaRPr lang="ru-RU">
            <a:latin typeface="Arial Narrow" panose="020B0606020202030204" pitchFamily="34" charset="0"/>
          </a:endParaRPr>
        </a:p>
      </dgm:t>
    </dgm:pt>
    <dgm:pt modelId="{11726FD9-CF54-449F-9C4A-9DB045157EBC}" type="sibTrans" cxnId="{C30837EC-7649-4C30-9381-09934806D375}">
      <dgm:prSet/>
      <dgm:spPr/>
      <dgm:t>
        <a:bodyPr/>
        <a:lstStyle/>
        <a:p>
          <a:endParaRPr lang="ru-RU">
            <a:latin typeface="Arial Narrow" panose="020B0606020202030204" pitchFamily="34" charset="0"/>
          </a:endParaRPr>
        </a:p>
      </dgm:t>
    </dgm:pt>
    <dgm:pt modelId="{2FFDB5F2-ABBE-41A1-882D-CB9C2889DB7D}" type="pres">
      <dgm:prSet presAssocID="{174335E7-AF07-4E1E-9149-455E45143A18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478B1FBE-F919-4446-9843-7DBB3CBC73E2}" type="pres">
      <dgm:prSet presAssocID="{6C7590D2-0EB3-44EF-B82E-21849CADFBFF}" presName="root" presStyleCnt="0">
        <dgm:presLayoutVars>
          <dgm:chMax/>
          <dgm:chPref/>
        </dgm:presLayoutVars>
      </dgm:prSet>
      <dgm:spPr/>
    </dgm:pt>
    <dgm:pt modelId="{18BBBAFD-FB63-4158-ACE8-223BFA553A8F}" type="pres">
      <dgm:prSet presAssocID="{6C7590D2-0EB3-44EF-B82E-21849CADFBFF}" presName="rootComposite" presStyleCnt="0">
        <dgm:presLayoutVars/>
      </dgm:prSet>
      <dgm:spPr/>
    </dgm:pt>
    <dgm:pt modelId="{CAC0C928-5C3A-4F82-8447-6D2F5C7EB86A}" type="pres">
      <dgm:prSet presAssocID="{6C7590D2-0EB3-44EF-B82E-21849CADFBFF}" presName="ParentAccent" presStyleLbl="alignNode1" presStyleIdx="0" presStyleCnt="1" custScaleX="141152" custScaleY="197220"/>
      <dgm:spPr/>
    </dgm:pt>
    <dgm:pt modelId="{3373712A-3AF7-4B7A-9AD7-89E8B0F2CAB3}" type="pres">
      <dgm:prSet presAssocID="{6C7590D2-0EB3-44EF-B82E-21849CADFBFF}" presName="ParentSmallAccent" presStyleLbl="fgAcc1" presStyleIdx="0" presStyleCnt="1"/>
      <dgm:spPr/>
    </dgm:pt>
    <dgm:pt modelId="{3694C23B-E82D-47F7-95F3-940AF41509FD}" type="pres">
      <dgm:prSet presAssocID="{6C7590D2-0EB3-44EF-B82E-21849CADFBFF}" presName="Parent" presStyleLbl="revTx" presStyleIdx="0" presStyleCnt="14" custScaleX="125026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FA7E06-C59B-471F-9F75-0E84A8965F79}" type="pres">
      <dgm:prSet presAssocID="{6C7590D2-0EB3-44EF-B82E-21849CADFBFF}" presName="childShape" presStyleCnt="0">
        <dgm:presLayoutVars>
          <dgm:chMax val="0"/>
          <dgm:chPref val="0"/>
        </dgm:presLayoutVars>
      </dgm:prSet>
      <dgm:spPr/>
    </dgm:pt>
    <dgm:pt modelId="{A7E6C57C-4455-4D9D-B2F7-12EF9AE07CDB}" type="pres">
      <dgm:prSet presAssocID="{281890D3-CFFD-44F0-9E09-1052120C9B3E}" presName="childComposite" presStyleCnt="0">
        <dgm:presLayoutVars>
          <dgm:chMax val="0"/>
          <dgm:chPref val="0"/>
        </dgm:presLayoutVars>
      </dgm:prSet>
      <dgm:spPr/>
    </dgm:pt>
    <dgm:pt modelId="{12BFC4AF-AC26-4B9E-A86C-679B5C859748}" type="pres">
      <dgm:prSet presAssocID="{281890D3-CFFD-44F0-9E09-1052120C9B3E}" presName="ChildAccent" presStyleLbl="solidFgAcc1" presStyleIdx="0" presStyleCnt="13"/>
      <dgm:spPr/>
    </dgm:pt>
    <dgm:pt modelId="{AFC73B0E-8610-4849-A220-9897FC75ABF9}" type="pres">
      <dgm:prSet presAssocID="{281890D3-CFFD-44F0-9E09-1052120C9B3E}" presName="Child" presStyleLbl="revTx" presStyleIdx="1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7EC85F-1F18-43C1-9672-A54331539045}" type="pres">
      <dgm:prSet presAssocID="{C99BF9DD-9C3E-4051-812E-280244C15CB2}" presName="childComposite" presStyleCnt="0">
        <dgm:presLayoutVars>
          <dgm:chMax val="0"/>
          <dgm:chPref val="0"/>
        </dgm:presLayoutVars>
      </dgm:prSet>
      <dgm:spPr/>
    </dgm:pt>
    <dgm:pt modelId="{F71BA679-D353-4869-A4A6-F7D3F47AD49B}" type="pres">
      <dgm:prSet presAssocID="{C99BF9DD-9C3E-4051-812E-280244C15CB2}" presName="ChildAccent" presStyleLbl="solidFgAcc1" presStyleIdx="1" presStyleCnt="13"/>
      <dgm:spPr/>
    </dgm:pt>
    <dgm:pt modelId="{D3E48547-E4A3-4CD4-8ECE-C3EF72812BA3}" type="pres">
      <dgm:prSet presAssocID="{C99BF9DD-9C3E-4051-812E-280244C15CB2}" presName="Child" presStyleLbl="revTx" presStyleIdx="2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533073-43D2-4FAA-BB10-712E93787C6A}" type="pres">
      <dgm:prSet presAssocID="{FE8DE6F5-84CD-46B2-B98D-A05D5AB24E62}" presName="childComposite" presStyleCnt="0">
        <dgm:presLayoutVars>
          <dgm:chMax val="0"/>
          <dgm:chPref val="0"/>
        </dgm:presLayoutVars>
      </dgm:prSet>
      <dgm:spPr/>
    </dgm:pt>
    <dgm:pt modelId="{9BED9590-46C1-4070-98A5-C62ACC90B032}" type="pres">
      <dgm:prSet presAssocID="{FE8DE6F5-84CD-46B2-B98D-A05D5AB24E62}" presName="ChildAccent" presStyleLbl="solidFgAcc1" presStyleIdx="2" presStyleCnt="13"/>
      <dgm:spPr/>
    </dgm:pt>
    <dgm:pt modelId="{E0275291-CEE2-4383-9610-CE27C765F08A}" type="pres">
      <dgm:prSet presAssocID="{FE8DE6F5-84CD-46B2-B98D-A05D5AB24E62}" presName="Child" presStyleLbl="revTx" presStyleIdx="3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D21B09-CCA1-4698-9ADA-BBFAA86ABD54}" type="pres">
      <dgm:prSet presAssocID="{33161500-04D1-41B1-A639-BD4B120094FD}" presName="childComposite" presStyleCnt="0">
        <dgm:presLayoutVars>
          <dgm:chMax val="0"/>
          <dgm:chPref val="0"/>
        </dgm:presLayoutVars>
      </dgm:prSet>
      <dgm:spPr/>
    </dgm:pt>
    <dgm:pt modelId="{896F1429-CCCB-4EBF-B75D-9CB5679C815C}" type="pres">
      <dgm:prSet presAssocID="{33161500-04D1-41B1-A639-BD4B120094FD}" presName="ChildAccent" presStyleLbl="solidFgAcc1" presStyleIdx="3" presStyleCnt="13"/>
      <dgm:spPr/>
    </dgm:pt>
    <dgm:pt modelId="{A4D0358F-CF80-4835-9724-FAB86C5ABC04}" type="pres">
      <dgm:prSet presAssocID="{33161500-04D1-41B1-A639-BD4B120094FD}" presName="Child" presStyleLbl="revTx" presStyleIdx="4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C6A517-3F32-4E1B-99A5-52DA8469BFC8}" type="pres">
      <dgm:prSet presAssocID="{9B330A8D-AA33-4E84-A8C5-F5188F619298}" presName="childComposite" presStyleCnt="0">
        <dgm:presLayoutVars>
          <dgm:chMax val="0"/>
          <dgm:chPref val="0"/>
        </dgm:presLayoutVars>
      </dgm:prSet>
      <dgm:spPr/>
    </dgm:pt>
    <dgm:pt modelId="{CC705DEE-1048-4932-8029-C99BE67AD52A}" type="pres">
      <dgm:prSet presAssocID="{9B330A8D-AA33-4E84-A8C5-F5188F619298}" presName="ChildAccent" presStyleLbl="solidFgAcc1" presStyleIdx="4" presStyleCnt="13"/>
      <dgm:spPr/>
    </dgm:pt>
    <dgm:pt modelId="{F4AEF9A1-7F90-4F71-9472-6DA8D64FF0F8}" type="pres">
      <dgm:prSet presAssocID="{9B330A8D-AA33-4E84-A8C5-F5188F619298}" presName="Child" presStyleLbl="revTx" presStyleIdx="5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CE3FD5-C866-486A-915A-B022A0D7CB6E}" type="pres">
      <dgm:prSet presAssocID="{31700EAE-07E0-4812-8F09-2E5F9BBEFE3B}" presName="childComposite" presStyleCnt="0">
        <dgm:presLayoutVars>
          <dgm:chMax val="0"/>
          <dgm:chPref val="0"/>
        </dgm:presLayoutVars>
      </dgm:prSet>
      <dgm:spPr/>
    </dgm:pt>
    <dgm:pt modelId="{A967AF34-4B24-4971-A17C-DEBE4754F3A2}" type="pres">
      <dgm:prSet presAssocID="{31700EAE-07E0-4812-8F09-2E5F9BBEFE3B}" presName="ChildAccent" presStyleLbl="solidFgAcc1" presStyleIdx="5" presStyleCnt="13"/>
      <dgm:spPr/>
    </dgm:pt>
    <dgm:pt modelId="{A774F756-6C0F-4450-96F0-EA2FFC68513A}" type="pres">
      <dgm:prSet presAssocID="{31700EAE-07E0-4812-8F09-2E5F9BBEFE3B}" presName="Child" presStyleLbl="revTx" presStyleIdx="6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83FFE6-95A5-469A-9EFD-154E44D46455}" type="pres">
      <dgm:prSet presAssocID="{EF49AF4E-5FD5-4507-AD6B-C619F21D68EE}" presName="childComposite" presStyleCnt="0">
        <dgm:presLayoutVars>
          <dgm:chMax val="0"/>
          <dgm:chPref val="0"/>
        </dgm:presLayoutVars>
      </dgm:prSet>
      <dgm:spPr/>
    </dgm:pt>
    <dgm:pt modelId="{58569DAC-C837-4776-87EC-E8F7FC417FAE}" type="pres">
      <dgm:prSet presAssocID="{EF49AF4E-5FD5-4507-AD6B-C619F21D68EE}" presName="ChildAccent" presStyleLbl="solidFgAcc1" presStyleIdx="6" presStyleCnt="13"/>
      <dgm:spPr/>
    </dgm:pt>
    <dgm:pt modelId="{EFA076D2-2E8F-4DBB-A4D1-88CB1DB49D26}" type="pres">
      <dgm:prSet presAssocID="{EF49AF4E-5FD5-4507-AD6B-C619F21D68EE}" presName="Child" presStyleLbl="revTx" presStyleIdx="7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C14E13-9900-4C8F-ADCA-F1D7555D8D5C}" type="pres">
      <dgm:prSet presAssocID="{425DB3EE-D362-4072-AAD3-884C71FBD3F3}" presName="childComposite" presStyleCnt="0">
        <dgm:presLayoutVars>
          <dgm:chMax val="0"/>
          <dgm:chPref val="0"/>
        </dgm:presLayoutVars>
      </dgm:prSet>
      <dgm:spPr/>
    </dgm:pt>
    <dgm:pt modelId="{6F39D30F-695A-4FB4-82D4-233CB48A8238}" type="pres">
      <dgm:prSet presAssocID="{425DB3EE-D362-4072-AAD3-884C71FBD3F3}" presName="ChildAccent" presStyleLbl="solidFgAcc1" presStyleIdx="7" presStyleCnt="13"/>
      <dgm:spPr/>
    </dgm:pt>
    <dgm:pt modelId="{B5947109-EC38-497E-A7A3-85BA00617EC9}" type="pres">
      <dgm:prSet presAssocID="{425DB3EE-D362-4072-AAD3-884C71FBD3F3}" presName="Child" presStyleLbl="revTx" presStyleIdx="8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B57129-503B-48A7-8978-BFBFD00B616F}" type="pres">
      <dgm:prSet presAssocID="{72C07F19-25D3-41A1-A727-02F67B0A7B31}" presName="childComposite" presStyleCnt="0">
        <dgm:presLayoutVars>
          <dgm:chMax val="0"/>
          <dgm:chPref val="0"/>
        </dgm:presLayoutVars>
      </dgm:prSet>
      <dgm:spPr/>
    </dgm:pt>
    <dgm:pt modelId="{30B5BDCB-520A-40A7-9929-384E25C97FB7}" type="pres">
      <dgm:prSet presAssocID="{72C07F19-25D3-41A1-A727-02F67B0A7B31}" presName="ChildAccent" presStyleLbl="solidFgAcc1" presStyleIdx="8" presStyleCnt="13"/>
      <dgm:spPr/>
    </dgm:pt>
    <dgm:pt modelId="{F7B3584D-04F4-4315-B435-0C9E6EAB81F7}" type="pres">
      <dgm:prSet presAssocID="{72C07F19-25D3-41A1-A727-02F67B0A7B31}" presName="Child" presStyleLbl="revTx" presStyleIdx="9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FA8404-E43E-454B-82EC-0BBABED57AFC}" type="pres">
      <dgm:prSet presAssocID="{F7B5FC98-124E-4895-90F8-6B7570ACA0A7}" presName="childComposite" presStyleCnt="0">
        <dgm:presLayoutVars>
          <dgm:chMax val="0"/>
          <dgm:chPref val="0"/>
        </dgm:presLayoutVars>
      </dgm:prSet>
      <dgm:spPr/>
    </dgm:pt>
    <dgm:pt modelId="{98C49F07-ECD9-446D-80D6-E409E5C7679B}" type="pres">
      <dgm:prSet presAssocID="{F7B5FC98-124E-4895-90F8-6B7570ACA0A7}" presName="ChildAccent" presStyleLbl="solidFgAcc1" presStyleIdx="9" presStyleCnt="13"/>
      <dgm:spPr/>
    </dgm:pt>
    <dgm:pt modelId="{D03C7123-A7EC-4B89-8A70-57A60A783074}" type="pres">
      <dgm:prSet presAssocID="{F7B5FC98-124E-4895-90F8-6B7570ACA0A7}" presName="Child" presStyleLbl="revTx" presStyleIdx="10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B991A8-C7E7-4B9B-B08B-368235893492}" type="pres">
      <dgm:prSet presAssocID="{17B8B64C-36B6-45F5-B2E1-5C5E2FAF5804}" presName="childComposite" presStyleCnt="0">
        <dgm:presLayoutVars>
          <dgm:chMax val="0"/>
          <dgm:chPref val="0"/>
        </dgm:presLayoutVars>
      </dgm:prSet>
      <dgm:spPr/>
    </dgm:pt>
    <dgm:pt modelId="{BC3870F2-9190-4EC8-90E1-1725ED3AA2D7}" type="pres">
      <dgm:prSet presAssocID="{17B8B64C-36B6-45F5-B2E1-5C5E2FAF5804}" presName="ChildAccent" presStyleLbl="solidFgAcc1" presStyleIdx="10" presStyleCnt="13"/>
      <dgm:spPr/>
    </dgm:pt>
    <dgm:pt modelId="{5077C350-46CF-4A7C-A046-56ED18D9B0F7}" type="pres">
      <dgm:prSet presAssocID="{17B8B64C-36B6-45F5-B2E1-5C5E2FAF5804}" presName="Child" presStyleLbl="revTx" presStyleIdx="11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96EDE1-0C1D-4BFA-B587-8280863CBFC5}" type="pres">
      <dgm:prSet presAssocID="{53BA84D0-51FF-47FF-81EB-6258A9184E58}" presName="childComposite" presStyleCnt="0">
        <dgm:presLayoutVars>
          <dgm:chMax val="0"/>
          <dgm:chPref val="0"/>
        </dgm:presLayoutVars>
      </dgm:prSet>
      <dgm:spPr/>
    </dgm:pt>
    <dgm:pt modelId="{DAF33A50-52C0-4BE6-84E9-4C87C3590D05}" type="pres">
      <dgm:prSet presAssocID="{53BA84D0-51FF-47FF-81EB-6258A9184E58}" presName="ChildAccent" presStyleLbl="solidFgAcc1" presStyleIdx="11" presStyleCnt="13"/>
      <dgm:spPr/>
    </dgm:pt>
    <dgm:pt modelId="{83EA11F4-A810-4D1E-859E-B674F8C41DDF}" type="pres">
      <dgm:prSet presAssocID="{53BA84D0-51FF-47FF-81EB-6258A9184E58}" presName="Child" presStyleLbl="revTx" presStyleIdx="12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05F859-3449-47CF-8E6E-28A81C469CB2}" type="pres">
      <dgm:prSet presAssocID="{D9082A84-EBBF-496A-871E-AD98843D75F6}" presName="childComposite" presStyleCnt="0">
        <dgm:presLayoutVars>
          <dgm:chMax val="0"/>
          <dgm:chPref val="0"/>
        </dgm:presLayoutVars>
      </dgm:prSet>
      <dgm:spPr/>
    </dgm:pt>
    <dgm:pt modelId="{AB710EC0-1CC7-486C-A0AD-447643FB2F70}" type="pres">
      <dgm:prSet presAssocID="{D9082A84-EBBF-496A-871E-AD98843D75F6}" presName="ChildAccent" presStyleLbl="solidFgAcc1" presStyleIdx="12" presStyleCnt="13"/>
      <dgm:spPr/>
    </dgm:pt>
    <dgm:pt modelId="{8050C386-C3BA-4366-B1AE-DCE35A098D57}" type="pres">
      <dgm:prSet presAssocID="{D9082A84-EBBF-496A-871E-AD98843D75F6}" presName="Child" presStyleLbl="revTx" presStyleIdx="13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2CE677-4039-4931-8A14-ACBC02D3D108}" type="presOf" srcId="{D9082A84-EBBF-496A-871E-AD98843D75F6}" destId="{8050C386-C3BA-4366-B1AE-DCE35A098D57}" srcOrd="0" destOrd="0" presId="urn:microsoft.com/office/officeart/2008/layout/SquareAccentList"/>
    <dgm:cxn modelId="{FBF8BEBE-0551-47FB-A1DA-4E5CC94D08D2}" type="presOf" srcId="{F7B5FC98-124E-4895-90F8-6B7570ACA0A7}" destId="{D03C7123-A7EC-4B89-8A70-57A60A783074}" srcOrd="0" destOrd="0" presId="urn:microsoft.com/office/officeart/2008/layout/SquareAccentList"/>
    <dgm:cxn modelId="{66A55545-59F8-485B-B7F9-D5C6C76CCCEE}" type="presOf" srcId="{33161500-04D1-41B1-A639-BD4B120094FD}" destId="{A4D0358F-CF80-4835-9724-FAB86C5ABC04}" srcOrd="0" destOrd="0" presId="urn:microsoft.com/office/officeart/2008/layout/SquareAccentList"/>
    <dgm:cxn modelId="{95470458-0B79-4ABE-804E-E5E8C4A7D611}" type="presOf" srcId="{281890D3-CFFD-44F0-9E09-1052120C9B3E}" destId="{AFC73B0E-8610-4849-A220-9897FC75ABF9}" srcOrd="0" destOrd="0" presId="urn:microsoft.com/office/officeart/2008/layout/SquareAccentList"/>
    <dgm:cxn modelId="{BE9EF576-AD94-42B3-A1A9-287CB3A019B4}" srcId="{6C7590D2-0EB3-44EF-B82E-21849CADFBFF}" destId="{425DB3EE-D362-4072-AAD3-884C71FBD3F3}" srcOrd="7" destOrd="0" parTransId="{93B0DDBF-2230-4413-BE3E-52C9EA2534CD}" sibTransId="{6DA27B6D-2FBF-4126-95C5-3BB7D79BEF7E}"/>
    <dgm:cxn modelId="{18C6FFD6-9987-4813-AF31-A8CB0CF41D99}" type="presOf" srcId="{72C07F19-25D3-41A1-A727-02F67B0A7B31}" destId="{F7B3584D-04F4-4315-B435-0C9E6EAB81F7}" srcOrd="0" destOrd="0" presId="urn:microsoft.com/office/officeart/2008/layout/SquareAccentList"/>
    <dgm:cxn modelId="{B86A4C15-805A-49EF-97B7-5C794655096A}" srcId="{6C7590D2-0EB3-44EF-B82E-21849CADFBFF}" destId="{C99BF9DD-9C3E-4051-812E-280244C15CB2}" srcOrd="1" destOrd="0" parTransId="{8B2E84DD-C932-49E1-ABCC-DED68C5FE8A7}" sibTransId="{C9F2D608-1F8E-483F-9E35-A54FB340AF34}"/>
    <dgm:cxn modelId="{9E5ACD05-1A5A-49EC-85E2-9E434A6A3FF4}" srcId="{6C7590D2-0EB3-44EF-B82E-21849CADFBFF}" destId="{D9082A84-EBBF-496A-871E-AD98843D75F6}" srcOrd="12" destOrd="0" parTransId="{C5729522-31D2-4EF4-9CD8-91B079A2C374}" sibTransId="{996409F6-F659-4660-8F5A-ED6C9C87B50F}"/>
    <dgm:cxn modelId="{ADCB8CA1-6366-4E03-B921-176FADDA5C5E}" type="presOf" srcId="{31700EAE-07E0-4812-8F09-2E5F9BBEFE3B}" destId="{A774F756-6C0F-4450-96F0-EA2FFC68513A}" srcOrd="0" destOrd="0" presId="urn:microsoft.com/office/officeart/2008/layout/SquareAccentList"/>
    <dgm:cxn modelId="{96AAEA0E-DEE3-4300-A1D2-CC33DD268798}" srcId="{6C7590D2-0EB3-44EF-B82E-21849CADFBFF}" destId="{31700EAE-07E0-4812-8F09-2E5F9BBEFE3B}" srcOrd="5" destOrd="0" parTransId="{7F85D52D-7F5C-4EBF-A301-3BF31B5527EF}" sibTransId="{61617A75-3C9D-4183-9DD2-C673CF261B2A}"/>
    <dgm:cxn modelId="{295D83C3-D53B-4FED-9121-8C49B88331E7}" type="presOf" srcId="{425DB3EE-D362-4072-AAD3-884C71FBD3F3}" destId="{B5947109-EC38-497E-A7A3-85BA00617EC9}" srcOrd="0" destOrd="0" presId="urn:microsoft.com/office/officeart/2008/layout/SquareAccentList"/>
    <dgm:cxn modelId="{D4B4B254-846B-46FE-B73B-7137733E00B9}" srcId="{6C7590D2-0EB3-44EF-B82E-21849CADFBFF}" destId="{72C07F19-25D3-41A1-A727-02F67B0A7B31}" srcOrd="8" destOrd="0" parTransId="{2DA85FF5-4221-42F3-B168-43C103EAF05D}" sibTransId="{30241E17-2386-4585-914C-8C7D91E8441D}"/>
    <dgm:cxn modelId="{91CBEF18-9EA8-4699-9C36-E16DD8D15399}" srcId="{6C7590D2-0EB3-44EF-B82E-21849CADFBFF}" destId="{281890D3-CFFD-44F0-9E09-1052120C9B3E}" srcOrd="0" destOrd="0" parTransId="{2D803E49-524F-45B4-A82B-2ACE38929BB0}" sibTransId="{D28ABFE0-820A-4F7E-A27F-C568BF4DB835}"/>
    <dgm:cxn modelId="{77F2FC5C-242E-480A-9357-1255FF95E29B}" type="presOf" srcId="{17B8B64C-36B6-45F5-B2E1-5C5E2FAF5804}" destId="{5077C350-46CF-4A7C-A046-56ED18D9B0F7}" srcOrd="0" destOrd="0" presId="urn:microsoft.com/office/officeart/2008/layout/SquareAccentList"/>
    <dgm:cxn modelId="{E26C4483-BCAC-4073-A40D-66602F5498B4}" type="presOf" srcId="{FE8DE6F5-84CD-46B2-B98D-A05D5AB24E62}" destId="{E0275291-CEE2-4383-9610-CE27C765F08A}" srcOrd="0" destOrd="0" presId="urn:microsoft.com/office/officeart/2008/layout/SquareAccentList"/>
    <dgm:cxn modelId="{252D696F-1A3A-4FE0-8A01-A3A77ACA7946}" srcId="{6C7590D2-0EB3-44EF-B82E-21849CADFBFF}" destId="{17B8B64C-36B6-45F5-B2E1-5C5E2FAF5804}" srcOrd="10" destOrd="0" parTransId="{F1A2E677-8A8F-41CD-B38A-81285EDA9FF4}" sibTransId="{E494BA21-152E-4CB5-A12A-02DA13865C45}"/>
    <dgm:cxn modelId="{4CF265CF-7718-4A73-B30F-8B11240B05E7}" type="presOf" srcId="{C99BF9DD-9C3E-4051-812E-280244C15CB2}" destId="{D3E48547-E4A3-4CD4-8ECE-C3EF72812BA3}" srcOrd="0" destOrd="0" presId="urn:microsoft.com/office/officeart/2008/layout/SquareAccentList"/>
    <dgm:cxn modelId="{C82CDA8B-C961-4254-AF19-5EDB2E4CBD6C}" srcId="{6C7590D2-0EB3-44EF-B82E-21849CADFBFF}" destId="{53BA84D0-51FF-47FF-81EB-6258A9184E58}" srcOrd="11" destOrd="0" parTransId="{B59EEF20-15C8-4C22-9C19-28144AD5C1F4}" sibTransId="{899B4C3A-A4D2-4F76-BAFC-BA50D015EEAA}"/>
    <dgm:cxn modelId="{886E25AD-E76D-4A1E-878D-5F541785A906}" srcId="{6C7590D2-0EB3-44EF-B82E-21849CADFBFF}" destId="{EF49AF4E-5FD5-4507-AD6B-C619F21D68EE}" srcOrd="6" destOrd="0" parTransId="{61F2ED2F-7AEF-4FC1-9D49-6200CF3E1BFC}" sibTransId="{EED82929-F929-4E01-AC6B-9C4D4FF295F0}"/>
    <dgm:cxn modelId="{9809E5BC-E0F1-409B-91F8-278A75E27419}" type="presOf" srcId="{6C7590D2-0EB3-44EF-B82E-21849CADFBFF}" destId="{3694C23B-E82D-47F7-95F3-940AF41509FD}" srcOrd="0" destOrd="0" presId="urn:microsoft.com/office/officeart/2008/layout/SquareAccentList"/>
    <dgm:cxn modelId="{BF131890-02A7-4A43-8B00-AED9A83FC3FE}" type="presOf" srcId="{174335E7-AF07-4E1E-9149-455E45143A18}" destId="{2FFDB5F2-ABBE-41A1-882D-CB9C2889DB7D}" srcOrd="0" destOrd="0" presId="urn:microsoft.com/office/officeart/2008/layout/SquareAccentList"/>
    <dgm:cxn modelId="{55196706-2C61-47E0-A352-0FA73A983BF0}" type="presOf" srcId="{EF49AF4E-5FD5-4507-AD6B-C619F21D68EE}" destId="{EFA076D2-2E8F-4DBB-A4D1-88CB1DB49D26}" srcOrd="0" destOrd="0" presId="urn:microsoft.com/office/officeart/2008/layout/SquareAccentList"/>
    <dgm:cxn modelId="{E885BBE9-FC54-428A-B8EA-C72918278E05}" srcId="{6C7590D2-0EB3-44EF-B82E-21849CADFBFF}" destId="{33161500-04D1-41B1-A639-BD4B120094FD}" srcOrd="3" destOrd="0" parTransId="{289BC25B-9CDD-4494-B156-6EEC8642DDE3}" sibTransId="{AFAC926D-005A-42E3-A6BB-313199C49C5D}"/>
    <dgm:cxn modelId="{C2B745C4-8705-4F46-87EA-A56CF73BF845}" type="presOf" srcId="{53BA84D0-51FF-47FF-81EB-6258A9184E58}" destId="{83EA11F4-A810-4D1E-859E-B674F8C41DDF}" srcOrd="0" destOrd="0" presId="urn:microsoft.com/office/officeart/2008/layout/SquareAccentList"/>
    <dgm:cxn modelId="{45514561-6A84-4C75-8459-1C43F2D8429F}" srcId="{6C7590D2-0EB3-44EF-B82E-21849CADFBFF}" destId="{F7B5FC98-124E-4895-90F8-6B7570ACA0A7}" srcOrd="9" destOrd="0" parTransId="{65DC1C0C-E165-47A0-918C-BC2566EBAF47}" sibTransId="{E1931F4F-E68F-46CA-8320-D5E60DC0D189}"/>
    <dgm:cxn modelId="{58B49E11-442B-4809-8375-AAF8BDC275D9}" type="presOf" srcId="{9B330A8D-AA33-4E84-A8C5-F5188F619298}" destId="{F4AEF9A1-7F90-4F71-9472-6DA8D64FF0F8}" srcOrd="0" destOrd="0" presId="urn:microsoft.com/office/officeart/2008/layout/SquareAccentList"/>
    <dgm:cxn modelId="{C30837EC-7649-4C30-9381-09934806D375}" srcId="{6C7590D2-0EB3-44EF-B82E-21849CADFBFF}" destId="{9B330A8D-AA33-4E84-A8C5-F5188F619298}" srcOrd="4" destOrd="0" parTransId="{E6A82AC9-AFBF-47CC-8B56-C7AB52D1B920}" sibTransId="{11726FD9-CF54-449F-9C4A-9DB045157EBC}"/>
    <dgm:cxn modelId="{E98D613A-D434-4DF7-AC76-275E12C52FB3}" srcId="{6C7590D2-0EB3-44EF-B82E-21849CADFBFF}" destId="{FE8DE6F5-84CD-46B2-B98D-A05D5AB24E62}" srcOrd="2" destOrd="0" parTransId="{425987EE-D934-4EA0-BF3E-253F76540DE0}" sibTransId="{D0E3998B-C892-452E-813B-F3FC557144A7}"/>
    <dgm:cxn modelId="{A1F14465-4B23-417B-97BE-384F94B57D6C}" srcId="{174335E7-AF07-4E1E-9149-455E45143A18}" destId="{6C7590D2-0EB3-44EF-B82E-21849CADFBFF}" srcOrd="0" destOrd="0" parTransId="{BFF84141-13DA-4831-90DA-076221A114D2}" sibTransId="{E7CA4837-CB53-4F0A-AD4C-0C788220F851}"/>
    <dgm:cxn modelId="{29DC1C45-1CB2-41AC-9940-96BEECE0AD86}" type="presParOf" srcId="{2FFDB5F2-ABBE-41A1-882D-CB9C2889DB7D}" destId="{478B1FBE-F919-4446-9843-7DBB3CBC73E2}" srcOrd="0" destOrd="0" presId="urn:microsoft.com/office/officeart/2008/layout/SquareAccentList"/>
    <dgm:cxn modelId="{2597AC93-4AF1-46B7-9588-67F3BCC1ED80}" type="presParOf" srcId="{478B1FBE-F919-4446-9843-7DBB3CBC73E2}" destId="{18BBBAFD-FB63-4158-ACE8-223BFA553A8F}" srcOrd="0" destOrd="0" presId="urn:microsoft.com/office/officeart/2008/layout/SquareAccentList"/>
    <dgm:cxn modelId="{613CA0DA-0458-4110-99F3-988FE4028F00}" type="presParOf" srcId="{18BBBAFD-FB63-4158-ACE8-223BFA553A8F}" destId="{CAC0C928-5C3A-4F82-8447-6D2F5C7EB86A}" srcOrd="0" destOrd="0" presId="urn:microsoft.com/office/officeart/2008/layout/SquareAccentList"/>
    <dgm:cxn modelId="{6232D78A-8EE7-44BA-B67D-938359A55477}" type="presParOf" srcId="{18BBBAFD-FB63-4158-ACE8-223BFA553A8F}" destId="{3373712A-3AF7-4B7A-9AD7-89E8B0F2CAB3}" srcOrd="1" destOrd="0" presId="urn:microsoft.com/office/officeart/2008/layout/SquareAccentList"/>
    <dgm:cxn modelId="{C3B3C3B3-7BDD-4C5D-847A-0FB081036D10}" type="presParOf" srcId="{18BBBAFD-FB63-4158-ACE8-223BFA553A8F}" destId="{3694C23B-E82D-47F7-95F3-940AF41509FD}" srcOrd="2" destOrd="0" presId="urn:microsoft.com/office/officeart/2008/layout/SquareAccentList"/>
    <dgm:cxn modelId="{CE536642-8569-4CE3-AA72-3620165745A6}" type="presParOf" srcId="{478B1FBE-F919-4446-9843-7DBB3CBC73E2}" destId="{80FA7E06-C59B-471F-9F75-0E84A8965F79}" srcOrd="1" destOrd="0" presId="urn:microsoft.com/office/officeart/2008/layout/SquareAccentList"/>
    <dgm:cxn modelId="{4EFAABF2-4294-4A6E-9AEF-700D8966DE0E}" type="presParOf" srcId="{80FA7E06-C59B-471F-9F75-0E84A8965F79}" destId="{A7E6C57C-4455-4D9D-B2F7-12EF9AE07CDB}" srcOrd="0" destOrd="0" presId="urn:microsoft.com/office/officeart/2008/layout/SquareAccentList"/>
    <dgm:cxn modelId="{D4E49A57-6E12-41A4-BB13-0D3C68B82825}" type="presParOf" srcId="{A7E6C57C-4455-4D9D-B2F7-12EF9AE07CDB}" destId="{12BFC4AF-AC26-4B9E-A86C-679B5C859748}" srcOrd="0" destOrd="0" presId="urn:microsoft.com/office/officeart/2008/layout/SquareAccentList"/>
    <dgm:cxn modelId="{1E907E6A-14DA-4B5C-B494-62A4F714C0C6}" type="presParOf" srcId="{A7E6C57C-4455-4D9D-B2F7-12EF9AE07CDB}" destId="{AFC73B0E-8610-4849-A220-9897FC75ABF9}" srcOrd="1" destOrd="0" presId="urn:microsoft.com/office/officeart/2008/layout/SquareAccentList"/>
    <dgm:cxn modelId="{068B4140-416E-41B7-A39A-A8AA7071D039}" type="presParOf" srcId="{80FA7E06-C59B-471F-9F75-0E84A8965F79}" destId="{8E7EC85F-1F18-43C1-9672-A54331539045}" srcOrd="1" destOrd="0" presId="urn:microsoft.com/office/officeart/2008/layout/SquareAccentList"/>
    <dgm:cxn modelId="{6DCAC53C-55B1-42BA-8141-75BE85C3709A}" type="presParOf" srcId="{8E7EC85F-1F18-43C1-9672-A54331539045}" destId="{F71BA679-D353-4869-A4A6-F7D3F47AD49B}" srcOrd="0" destOrd="0" presId="urn:microsoft.com/office/officeart/2008/layout/SquareAccentList"/>
    <dgm:cxn modelId="{AF080DE5-1CF1-49F4-B571-FD2F33A53CCC}" type="presParOf" srcId="{8E7EC85F-1F18-43C1-9672-A54331539045}" destId="{D3E48547-E4A3-4CD4-8ECE-C3EF72812BA3}" srcOrd="1" destOrd="0" presId="urn:microsoft.com/office/officeart/2008/layout/SquareAccentList"/>
    <dgm:cxn modelId="{5DA0591B-0BBD-4A46-BF88-2CC3F3E761D0}" type="presParOf" srcId="{80FA7E06-C59B-471F-9F75-0E84A8965F79}" destId="{3A533073-43D2-4FAA-BB10-712E93787C6A}" srcOrd="2" destOrd="0" presId="urn:microsoft.com/office/officeart/2008/layout/SquareAccentList"/>
    <dgm:cxn modelId="{D39A3747-37EB-41C3-BFB5-FCC706C07D57}" type="presParOf" srcId="{3A533073-43D2-4FAA-BB10-712E93787C6A}" destId="{9BED9590-46C1-4070-98A5-C62ACC90B032}" srcOrd="0" destOrd="0" presId="urn:microsoft.com/office/officeart/2008/layout/SquareAccentList"/>
    <dgm:cxn modelId="{E12B32DD-1E87-445A-859A-8C5C3CABE27A}" type="presParOf" srcId="{3A533073-43D2-4FAA-BB10-712E93787C6A}" destId="{E0275291-CEE2-4383-9610-CE27C765F08A}" srcOrd="1" destOrd="0" presId="urn:microsoft.com/office/officeart/2008/layout/SquareAccentList"/>
    <dgm:cxn modelId="{C54830D1-6942-4709-BC37-0AA37CC4DF58}" type="presParOf" srcId="{80FA7E06-C59B-471F-9F75-0E84A8965F79}" destId="{4FD21B09-CCA1-4698-9ADA-BBFAA86ABD54}" srcOrd="3" destOrd="0" presId="urn:microsoft.com/office/officeart/2008/layout/SquareAccentList"/>
    <dgm:cxn modelId="{4EBE64E9-70F4-4183-95C3-E75F7AFB758D}" type="presParOf" srcId="{4FD21B09-CCA1-4698-9ADA-BBFAA86ABD54}" destId="{896F1429-CCCB-4EBF-B75D-9CB5679C815C}" srcOrd="0" destOrd="0" presId="urn:microsoft.com/office/officeart/2008/layout/SquareAccentList"/>
    <dgm:cxn modelId="{B3907A10-B386-40C1-9D6D-68676BF1F112}" type="presParOf" srcId="{4FD21B09-CCA1-4698-9ADA-BBFAA86ABD54}" destId="{A4D0358F-CF80-4835-9724-FAB86C5ABC04}" srcOrd="1" destOrd="0" presId="urn:microsoft.com/office/officeart/2008/layout/SquareAccentList"/>
    <dgm:cxn modelId="{FECF564C-6750-4F12-B0C3-66663DDCC046}" type="presParOf" srcId="{80FA7E06-C59B-471F-9F75-0E84A8965F79}" destId="{DEC6A517-3F32-4E1B-99A5-52DA8469BFC8}" srcOrd="4" destOrd="0" presId="urn:microsoft.com/office/officeart/2008/layout/SquareAccentList"/>
    <dgm:cxn modelId="{D67CF5E4-9E11-4FFA-A902-CA05A67C0FD4}" type="presParOf" srcId="{DEC6A517-3F32-4E1B-99A5-52DA8469BFC8}" destId="{CC705DEE-1048-4932-8029-C99BE67AD52A}" srcOrd="0" destOrd="0" presId="urn:microsoft.com/office/officeart/2008/layout/SquareAccentList"/>
    <dgm:cxn modelId="{57EE3F1A-C086-4007-8017-F866708DB951}" type="presParOf" srcId="{DEC6A517-3F32-4E1B-99A5-52DA8469BFC8}" destId="{F4AEF9A1-7F90-4F71-9472-6DA8D64FF0F8}" srcOrd="1" destOrd="0" presId="urn:microsoft.com/office/officeart/2008/layout/SquareAccentList"/>
    <dgm:cxn modelId="{17F5B955-874A-408C-9B3B-2CEBEB35738F}" type="presParOf" srcId="{80FA7E06-C59B-471F-9F75-0E84A8965F79}" destId="{D4CE3FD5-C866-486A-915A-B022A0D7CB6E}" srcOrd="5" destOrd="0" presId="urn:microsoft.com/office/officeart/2008/layout/SquareAccentList"/>
    <dgm:cxn modelId="{C621F85C-384B-47EA-B16A-063168E7D0FA}" type="presParOf" srcId="{D4CE3FD5-C866-486A-915A-B022A0D7CB6E}" destId="{A967AF34-4B24-4971-A17C-DEBE4754F3A2}" srcOrd="0" destOrd="0" presId="urn:microsoft.com/office/officeart/2008/layout/SquareAccentList"/>
    <dgm:cxn modelId="{1985A6A1-A7F9-4CBD-BCBD-38F329197F62}" type="presParOf" srcId="{D4CE3FD5-C866-486A-915A-B022A0D7CB6E}" destId="{A774F756-6C0F-4450-96F0-EA2FFC68513A}" srcOrd="1" destOrd="0" presId="urn:microsoft.com/office/officeart/2008/layout/SquareAccentList"/>
    <dgm:cxn modelId="{AB5F1ADC-4D4A-4B31-8043-B880345D32B7}" type="presParOf" srcId="{80FA7E06-C59B-471F-9F75-0E84A8965F79}" destId="{5283FFE6-95A5-469A-9EFD-154E44D46455}" srcOrd="6" destOrd="0" presId="urn:microsoft.com/office/officeart/2008/layout/SquareAccentList"/>
    <dgm:cxn modelId="{709E868E-184E-4A5E-BCA6-F1EFFCF6BF61}" type="presParOf" srcId="{5283FFE6-95A5-469A-9EFD-154E44D46455}" destId="{58569DAC-C837-4776-87EC-E8F7FC417FAE}" srcOrd="0" destOrd="0" presId="urn:microsoft.com/office/officeart/2008/layout/SquareAccentList"/>
    <dgm:cxn modelId="{48972BA5-2D29-482F-822B-9446FA4D2018}" type="presParOf" srcId="{5283FFE6-95A5-469A-9EFD-154E44D46455}" destId="{EFA076D2-2E8F-4DBB-A4D1-88CB1DB49D26}" srcOrd="1" destOrd="0" presId="urn:microsoft.com/office/officeart/2008/layout/SquareAccentList"/>
    <dgm:cxn modelId="{70B2EA47-F911-4C49-A038-71C595480973}" type="presParOf" srcId="{80FA7E06-C59B-471F-9F75-0E84A8965F79}" destId="{E7C14E13-9900-4C8F-ADCA-F1D7555D8D5C}" srcOrd="7" destOrd="0" presId="urn:microsoft.com/office/officeart/2008/layout/SquareAccentList"/>
    <dgm:cxn modelId="{3849DC27-0495-4BC7-9C0E-0E8AFAB986B8}" type="presParOf" srcId="{E7C14E13-9900-4C8F-ADCA-F1D7555D8D5C}" destId="{6F39D30F-695A-4FB4-82D4-233CB48A8238}" srcOrd="0" destOrd="0" presId="urn:microsoft.com/office/officeart/2008/layout/SquareAccentList"/>
    <dgm:cxn modelId="{63CDCBF0-200C-491A-A5A7-FDC77D5E6D47}" type="presParOf" srcId="{E7C14E13-9900-4C8F-ADCA-F1D7555D8D5C}" destId="{B5947109-EC38-497E-A7A3-85BA00617EC9}" srcOrd="1" destOrd="0" presId="urn:microsoft.com/office/officeart/2008/layout/SquareAccentList"/>
    <dgm:cxn modelId="{04513CD2-FAF5-4CEF-A137-54C7B26368B9}" type="presParOf" srcId="{80FA7E06-C59B-471F-9F75-0E84A8965F79}" destId="{A7B57129-503B-48A7-8978-BFBFD00B616F}" srcOrd="8" destOrd="0" presId="urn:microsoft.com/office/officeart/2008/layout/SquareAccentList"/>
    <dgm:cxn modelId="{CB333090-B50D-417C-BB77-87C76941161A}" type="presParOf" srcId="{A7B57129-503B-48A7-8978-BFBFD00B616F}" destId="{30B5BDCB-520A-40A7-9929-384E25C97FB7}" srcOrd="0" destOrd="0" presId="urn:microsoft.com/office/officeart/2008/layout/SquareAccentList"/>
    <dgm:cxn modelId="{588FB722-4456-4486-AC79-3AED04C94442}" type="presParOf" srcId="{A7B57129-503B-48A7-8978-BFBFD00B616F}" destId="{F7B3584D-04F4-4315-B435-0C9E6EAB81F7}" srcOrd="1" destOrd="0" presId="urn:microsoft.com/office/officeart/2008/layout/SquareAccentList"/>
    <dgm:cxn modelId="{6D8673B9-DEBD-4F62-88A3-C381B11B6C60}" type="presParOf" srcId="{80FA7E06-C59B-471F-9F75-0E84A8965F79}" destId="{D3FA8404-E43E-454B-82EC-0BBABED57AFC}" srcOrd="9" destOrd="0" presId="urn:microsoft.com/office/officeart/2008/layout/SquareAccentList"/>
    <dgm:cxn modelId="{D1541640-10B6-4B43-B335-C3C2BE1B24DE}" type="presParOf" srcId="{D3FA8404-E43E-454B-82EC-0BBABED57AFC}" destId="{98C49F07-ECD9-446D-80D6-E409E5C7679B}" srcOrd="0" destOrd="0" presId="urn:microsoft.com/office/officeart/2008/layout/SquareAccentList"/>
    <dgm:cxn modelId="{BF892B6C-100B-479C-BDB5-50775CAC8DCC}" type="presParOf" srcId="{D3FA8404-E43E-454B-82EC-0BBABED57AFC}" destId="{D03C7123-A7EC-4B89-8A70-57A60A783074}" srcOrd="1" destOrd="0" presId="urn:microsoft.com/office/officeart/2008/layout/SquareAccentList"/>
    <dgm:cxn modelId="{55C7D53E-49A2-40F2-82C7-4E27CDB2AB31}" type="presParOf" srcId="{80FA7E06-C59B-471F-9F75-0E84A8965F79}" destId="{A4B991A8-C7E7-4B9B-B08B-368235893492}" srcOrd="10" destOrd="0" presId="urn:microsoft.com/office/officeart/2008/layout/SquareAccentList"/>
    <dgm:cxn modelId="{C25E6080-C1AA-4E41-8D68-9E6359742A3A}" type="presParOf" srcId="{A4B991A8-C7E7-4B9B-B08B-368235893492}" destId="{BC3870F2-9190-4EC8-90E1-1725ED3AA2D7}" srcOrd="0" destOrd="0" presId="urn:microsoft.com/office/officeart/2008/layout/SquareAccentList"/>
    <dgm:cxn modelId="{8E632A8C-6F53-49C2-80A8-643E9A95F860}" type="presParOf" srcId="{A4B991A8-C7E7-4B9B-B08B-368235893492}" destId="{5077C350-46CF-4A7C-A046-56ED18D9B0F7}" srcOrd="1" destOrd="0" presId="urn:microsoft.com/office/officeart/2008/layout/SquareAccentList"/>
    <dgm:cxn modelId="{3D17C10D-B804-42B9-8A18-722667B2885B}" type="presParOf" srcId="{80FA7E06-C59B-471F-9F75-0E84A8965F79}" destId="{1D96EDE1-0C1D-4BFA-B587-8280863CBFC5}" srcOrd="11" destOrd="0" presId="urn:microsoft.com/office/officeart/2008/layout/SquareAccentList"/>
    <dgm:cxn modelId="{67977887-C692-4912-BB17-F5501300E1BB}" type="presParOf" srcId="{1D96EDE1-0C1D-4BFA-B587-8280863CBFC5}" destId="{DAF33A50-52C0-4BE6-84E9-4C87C3590D05}" srcOrd="0" destOrd="0" presId="urn:microsoft.com/office/officeart/2008/layout/SquareAccentList"/>
    <dgm:cxn modelId="{77F925A8-6060-4F97-857A-CB50D060378E}" type="presParOf" srcId="{1D96EDE1-0C1D-4BFA-B587-8280863CBFC5}" destId="{83EA11F4-A810-4D1E-859E-B674F8C41DDF}" srcOrd="1" destOrd="0" presId="urn:microsoft.com/office/officeart/2008/layout/SquareAccentList"/>
    <dgm:cxn modelId="{63A86ABF-7E72-4738-BFFC-5C17D860A56A}" type="presParOf" srcId="{80FA7E06-C59B-471F-9F75-0E84A8965F79}" destId="{9E05F859-3449-47CF-8E6E-28A81C469CB2}" srcOrd="12" destOrd="0" presId="urn:microsoft.com/office/officeart/2008/layout/SquareAccentList"/>
    <dgm:cxn modelId="{9A934487-6E4B-498D-82F2-C4E1CA04081E}" type="presParOf" srcId="{9E05F859-3449-47CF-8E6E-28A81C469CB2}" destId="{AB710EC0-1CC7-486C-A0AD-447643FB2F70}" srcOrd="0" destOrd="0" presId="urn:microsoft.com/office/officeart/2008/layout/SquareAccentList"/>
    <dgm:cxn modelId="{16602CBB-0F71-4B78-80E6-CC2058ED8FA6}" type="presParOf" srcId="{9E05F859-3449-47CF-8E6E-28A81C469CB2}" destId="{8050C386-C3BA-4366-B1AE-DCE35A098D57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74335E7-AF07-4E1E-9149-455E45143A18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C7590D2-0EB3-44EF-B82E-21849CADFBFF}">
      <dgm:prSet phldrT="[Текст]" custT="1"/>
      <dgm:spPr/>
      <dgm:t>
        <a:bodyPr/>
        <a:lstStyle/>
        <a:p>
          <a:endParaRPr lang="ru-RU" sz="1000" b="1" dirty="0">
            <a:latin typeface="Arial Narrow" panose="020B0606020202030204" pitchFamily="34" charset="0"/>
          </a:endParaRPr>
        </a:p>
      </dgm:t>
    </dgm:pt>
    <dgm:pt modelId="{BFF84141-13DA-4831-90DA-076221A114D2}" type="parTrans" cxnId="{A1F14465-4B23-417B-97BE-384F94B57D6C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E7CA4837-CB53-4F0A-AD4C-0C788220F851}" type="sibTrans" cxnId="{A1F14465-4B23-417B-97BE-384F94B57D6C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FE8DE6F5-84CD-46B2-B98D-A05D5AB24E62}">
      <dgm:prSet phldrT="[Текст]" custT="1"/>
      <dgm:spPr/>
      <dgm:t>
        <a:bodyPr/>
        <a:lstStyle/>
        <a:p>
          <a:r>
            <a:rPr lang="ru-RU" sz="1000" b="0" i="0" dirty="0">
              <a:latin typeface="Arial Narrow" panose="020B0606020202030204" pitchFamily="34" charset="0"/>
            </a:rPr>
            <a:t>Независимое агентство аккредитации и рейтинга</a:t>
          </a:r>
          <a:endParaRPr lang="ru-RU" sz="1000" dirty="0">
            <a:latin typeface="Arial Narrow" panose="020B0606020202030204" pitchFamily="34" charset="0"/>
          </a:endParaRPr>
        </a:p>
      </dgm:t>
    </dgm:pt>
    <dgm:pt modelId="{425987EE-D934-4EA0-BF3E-253F76540DE0}" type="parTrans" cxnId="{E98D613A-D434-4DF7-AC76-275E12C52FB3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D0E3998B-C892-452E-813B-F3FC557144A7}" type="sibTrans" cxnId="{E98D613A-D434-4DF7-AC76-275E12C52FB3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31700EAE-07E0-4812-8F09-2E5F9BBEFE3B}">
      <dgm:prSet phldrT="[Текст]" custT="1"/>
      <dgm:spPr/>
      <dgm:t>
        <a:bodyPr/>
        <a:lstStyle/>
        <a:p>
          <a:r>
            <a:rPr lang="ru-RU" sz="1000" b="0" i="0" dirty="0">
              <a:latin typeface="Arial Narrow" panose="020B0606020202030204" pitchFamily="34" charset="0"/>
            </a:rPr>
            <a:t>Независимое агентство по обеспечению качества в образовании</a:t>
          </a:r>
          <a:endParaRPr lang="ru-RU" sz="1000" dirty="0">
            <a:latin typeface="Arial Narrow" panose="020B0606020202030204" pitchFamily="34" charset="0"/>
          </a:endParaRPr>
        </a:p>
      </dgm:t>
    </dgm:pt>
    <dgm:pt modelId="{7F85D52D-7F5C-4EBF-A301-3BF31B5527EF}" type="parTrans" cxnId="{96AAEA0E-DEE3-4300-A1D2-CC33DD268798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61617A75-3C9D-4183-9DD2-C673CF261B2A}" type="sibTrans" cxnId="{96AAEA0E-DEE3-4300-A1D2-CC33DD268798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EF49AF4E-5FD5-4507-AD6B-C619F21D68EE}">
      <dgm:prSet phldrT="[Текст]" custT="1"/>
      <dgm:spPr/>
      <dgm:t>
        <a:bodyPr/>
        <a:lstStyle/>
        <a:p>
          <a:r>
            <a:rPr lang="ru-RU" sz="1000" dirty="0">
              <a:latin typeface="Arial Narrow" panose="020B0606020202030204" pitchFamily="34" charset="0"/>
            </a:rPr>
            <a:t>Евразийский центр аккредитации и обеспечения качества образования и здравоохранения</a:t>
          </a:r>
        </a:p>
      </dgm:t>
    </dgm:pt>
    <dgm:pt modelId="{61F2ED2F-7AEF-4FC1-9D49-6200CF3E1BFC}" type="parTrans" cxnId="{886E25AD-E76D-4A1E-878D-5F541785A906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EED82929-F929-4E01-AC6B-9C4D4FF295F0}" type="sibTrans" cxnId="{886E25AD-E76D-4A1E-878D-5F541785A906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425DB3EE-D362-4072-AAD3-884C71FBD3F3}">
      <dgm:prSet phldrT="[Текст]" custT="1"/>
      <dgm:spPr/>
      <dgm:t>
        <a:bodyPr/>
        <a:lstStyle/>
        <a:p>
          <a:r>
            <a:rPr lang="ru-RU" sz="1000" dirty="0">
              <a:latin typeface="Arial Narrow" panose="020B0606020202030204" pitchFamily="34" charset="0"/>
            </a:rPr>
            <a:t>ОЮЛ «Союз медицинских колледжей»</a:t>
          </a:r>
        </a:p>
      </dgm:t>
    </dgm:pt>
    <dgm:pt modelId="{93B0DDBF-2230-4413-BE3E-52C9EA2534CD}" type="parTrans" cxnId="{BE9EF576-AD94-42B3-A1A9-287CB3A019B4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6DA27B6D-2FBF-4126-95C5-3BB7D79BEF7E}" type="sibTrans" cxnId="{BE9EF576-AD94-42B3-A1A9-287CB3A019B4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C99BF9DD-9C3E-4051-812E-280244C15CB2}">
      <dgm:prSet phldrT="[Текст]" custT="1"/>
      <dgm:spPr/>
      <dgm:t>
        <a:bodyPr/>
        <a:lstStyle/>
        <a:p>
          <a:r>
            <a:rPr lang="ru-RU" sz="1000" dirty="0">
              <a:latin typeface="Arial Narrow" panose="020B0606020202030204" pitchFamily="34" charset="0"/>
            </a:rPr>
            <a:t>Национальный центр независимой оценки</a:t>
          </a:r>
        </a:p>
      </dgm:t>
    </dgm:pt>
    <dgm:pt modelId="{8B2E84DD-C932-49E1-ABCC-DED68C5FE8A7}" type="parTrans" cxnId="{B86A4C15-805A-49EF-97B7-5C794655096A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C9F2D608-1F8E-483F-9E35-A54FB340AF34}" type="sibTrans" cxnId="{B86A4C15-805A-49EF-97B7-5C794655096A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281890D3-CFFD-44F0-9E09-1052120C9B3E}">
      <dgm:prSet phldrT="[Текст]" custT="1"/>
      <dgm:spPr/>
      <dgm:t>
        <a:bodyPr/>
        <a:lstStyle/>
        <a:p>
          <a:r>
            <a:rPr lang="ru-RU" sz="1000" dirty="0">
              <a:latin typeface="Arial Narrow" panose="020B0606020202030204" pitchFamily="34" charset="0"/>
            </a:rPr>
            <a:t>Республиканский центр развития здравоохранений МЗ РК (центр мед. образования и науки, обсерватория)</a:t>
          </a:r>
        </a:p>
      </dgm:t>
    </dgm:pt>
    <dgm:pt modelId="{2D803E49-524F-45B4-A82B-2ACE38929BB0}" type="parTrans" cxnId="{91CBEF18-9EA8-4699-9C36-E16DD8D15399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D28ABFE0-820A-4F7E-A27F-C568BF4DB835}" type="sibTrans" cxnId="{91CBEF18-9EA8-4699-9C36-E16DD8D15399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031C24BB-8553-4BBB-BCD4-50A371A52500}">
      <dgm:prSet phldrT="[Текст]" custT="1"/>
      <dgm:spPr/>
      <dgm:t>
        <a:bodyPr/>
        <a:lstStyle/>
        <a:p>
          <a:r>
            <a:rPr lang="ru-RU" sz="1000" dirty="0">
              <a:latin typeface="Arial Narrow" panose="020B0606020202030204" pitchFamily="34" charset="0"/>
            </a:rPr>
            <a:t>Департамент науки и человеческих ресурсов МЗ РК</a:t>
          </a:r>
        </a:p>
      </dgm:t>
    </dgm:pt>
    <dgm:pt modelId="{C71E3AFF-AB0F-465E-B23B-28431340921B}" type="parTrans" cxnId="{F48C5972-0171-4A53-B7B0-DD20EDC0E782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51761C1D-58DC-47B3-B830-FA8852B3876C}" type="sibTrans" cxnId="{F48C5972-0171-4A53-B7B0-DD20EDC0E782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10346CD1-155E-486C-8B10-8F40F0980FA1}">
      <dgm:prSet phldrT="[Текст]" custT="1"/>
      <dgm:spPr/>
      <dgm:t>
        <a:bodyPr/>
        <a:lstStyle/>
        <a:p>
          <a:r>
            <a:rPr lang="ru-RU" sz="1000" b="1" dirty="0">
              <a:solidFill>
                <a:srgbClr val="C00000"/>
              </a:solidFill>
              <a:latin typeface="Arial Narrow" panose="020B0606020202030204" pitchFamily="34" charset="0"/>
            </a:rPr>
            <a:t>Председатели Групп управлений проектами</a:t>
          </a:r>
        </a:p>
      </dgm:t>
    </dgm:pt>
    <dgm:pt modelId="{7E291240-5908-4E69-8823-C3AC34390121}" type="parTrans" cxnId="{75800DB7-20A8-43E5-A0FC-6AFA585E90FF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EF54075A-6B16-487E-A7C3-36726AB4F545}" type="sibTrans" cxnId="{75800DB7-20A8-43E5-A0FC-6AFA585E90FF}">
      <dgm:prSet/>
      <dgm:spPr/>
      <dgm:t>
        <a:bodyPr/>
        <a:lstStyle/>
        <a:p>
          <a:endParaRPr lang="ru-RU" sz="1000">
            <a:latin typeface="Arial Narrow" panose="020B0606020202030204" pitchFamily="34" charset="0"/>
          </a:endParaRPr>
        </a:p>
      </dgm:t>
    </dgm:pt>
    <dgm:pt modelId="{A3FB8729-CCC2-40AB-BC67-AB36893EF725}">
      <dgm:prSet phldrT="[Текст]" custT="1"/>
      <dgm:spPr/>
      <dgm:t>
        <a:bodyPr/>
        <a:lstStyle/>
        <a:p>
          <a:r>
            <a:rPr lang="ru-RU" sz="1000" dirty="0" smtClean="0">
              <a:latin typeface="Arial Narrow" panose="020B0606020202030204" pitchFamily="34" charset="0"/>
            </a:rPr>
            <a:t>Комитет медицинского и фармацевтического контроля МЗ РК</a:t>
          </a:r>
          <a:endParaRPr lang="ru-RU" sz="1000" dirty="0">
            <a:latin typeface="Arial Narrow" panose="020B0606020202030204" pitchFamily="34" charset="0"/>
          </a:endParaRPr>
        </a:p>
      </dgm:t>
    </dgm:pt>
    <dgm:pt modelId="{F849B71E-34A8-432B-9CA5-703C5B058AE9}" type="parTrans" cxnId="{0E9F39BE-AE19-43F5-A525-C8E93BBA91B2}">
      <dgm:prSet/>
      <dgm:spPr/>
      <dgm:t>
        <a:bodyPr/>
        <a:lstStyle/>
        <a:p>
          <a:endParaRPr lang="ru-RU"/>
        </a:p>
      </dgm:t>
    </dgm:pt>
    <dgm:pt modelId="{1575F122-E452-45AF-AD43-04722EB47B93}" type="sibTrans" cxnId="{0E9F39BE-AE19-43F5-A525-C8E93BBA91B2}">
      <dgm:prSet/>
      <dgm:spPr/>
      <dgm:t>
        <a:bodyPr/>
        <a:lstStyle/>
        <a:p>
          <a:endParaRPr lang="ru-RU"/>
        </a:p>
      </dgm:t>
    </dgm:pt>
    <dgm:pt modelId="{FD7E0CC4-E29A-431E-BBD4-F09006F6C781}">
      <dgm:prSet phldrT="[Текст]" custT="1"/>
      <dgm:spPr/>
      <dgm:t>
        <a:bodyPr/>
        <a:lstStyle/>
        <a:p>
          <a:r>
            <a:rPr lang="ru-RU" sz="1000" smtClean="0">
              <a:latin typeface="Arial Narrow" panose="020B0606020202030204" pitchFamily="34" charset="0"/>
            </a:rPr>
            <a:t>Проектный офис по реализации приоритетных ГЧП проектов в сфере здравоохранения МЗ РК</a:t>
          </a:r>
          <a:endParaRPr lang="ru-RU" sz="1000" dirty="0">
            <a:latin typeface="Arial Narrow" panose="020B0606020202030204" pitchFamily="34" charset="0"/>
          </a:endParaRPr>
        </a:p>
      </dgm:t>
    </dgm:pt>
    <dgm:pt modelId="{9A7155B2-2F98-42CE-9079-1D171493C23A}" type="parTrans" cxnId="{EB79A8F3-5C33-4430-9556-124120A61EC4}">
      <dgm:prSet/>
      <dgm:spPr/>
      <dgm:t>
        <a:bodyPr/>
        <a:lstStyle/>
        <a:p>
          <a:endParaRPr lang="ru-RU"/>
        </a:p>
      </dgm:t>
    </dgm:pt>
    <dgm:pt modelId="{5D8058BF-452B-4AC0-8EE4-6869F418C5B9}" type="sibTrans" cxnId="{EB79A8F3-5C33-4430-9556-124120A61EC4}">
      <dgm:prSet/>
      <dgm:spPr/>
      <dgm:t>
        <a:bodyPr/>
        <a:lstStyle/>
        <a:p>
          <a:endParaRPr lang="ru-RU"/>
        </a:p>
      </dgm:t>
    </dgm:pt>
    <dgm:pt modelId="{2FFDB5F2-ABBE-41A1-882D-CB9C2889DB7D}" type="pres">
      <dgm:prSet presAssocID="{174335E7-AF07-4E1E-9149-455E45143A18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478B1FBE-F919-4446-9843-7DBB3CBC73E2}" type="pres">
      <dgm:prSet presAssocID="{6C7590D2-0EB3-44EF-B82E-21849CADFBFF}" presName="root" presStyleCnt="0">
        <dgm:presLayoutVars>
          <dgm:chMax/>
          <dgm:chPref/>
        </dgm:presLayoutVars>
      </dgm:prSet>
      <dgm:spPr/>
    </dgm:pt>
    <dgm:pt modelId="{18BBBAFD-FB63-4158-ACE8-223BFA553A8F}" type="pres">
      <dgm:prSet presAssocID="{6C7590D2-0EB3-44EF-B82E-21849CADFBFF}" presName="rootComposite" presStyleCnt="0">
        <dgm:presLayoutVars/>
      </dgm:prSet>
      <dgm:spPr/>
    </dgm:pt>
    <dgm:pt modelId="{CAC0C928-5C3A-4F82-8447-6D2F5C7EB86A}" type="pres">
      <dgm:prSet presAssocID="{6C7590D2-0EB3-44EF-B82E-21849CADFBFF}" presName="ParentAccent" presStyleLbl="alignNode1" presStyleIdx="0" presStyleCnt="1" custScaleX="147982" custScaleY="226296" custLinFactNeighborX="-4702" custLinFactNeighborY="-18956"/>
      <dgm:spPr/>
    </dgm:pt>
    <dgm:pt modelId="{3373712A-3AF7-4B7A-9AD7-89E8B0F2CAB3}" type="pres">
      <dgm:prSet presAssocID="{6C7590D2-0EB3-44EF-B82E-21849CADFBFF}" presName="ParentSmallAccent" presStyleLbl="fgAcc1" presStyleIdx="0" presStyleCnt="1"/>
      <dgm:spPr/>
    </dgm:pt>
    <dgm:pt modelId="{3694C23B-E82D-47F7-95F3-940AF41509FD}" type="pres">
      <dgm:prSet presAssocID="{6C7590D2-0EB3-44EF-B82E-21849CADFBFF}" presName="Parent" presStyleLbl="revTx" presStyleIdx="0" presStyleCnt="11" custScaleX="125026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FA7E06-C59B-471F-9F75-0E84A8965F79}" type="pres">
      <dgm:prSet presAssocID="{6C7590D2-0EB3-44EF-B82E-21849CADFBFF}" presName="childShape" presStyleCnt="0">
        <dgm:presLayoutVars>
          <dgm:chMax val="0"/>
          <dgm:chPref val="0"/>
        </dgm:presLayoutVars>
      </dgm:prSet>
      <dgm:spPr/>
    </dgm:pt>
    <dgm:pt modelId="{F7802FE0-5582-4737-89F3-484380ED6DE5}" type="pres">
      <dgm:prSet presAssocID="{031C24BB-8553-4BBB-BCD4-50A371A52500}" presName="childComposite" presStyleCnt="0">
        <dgm:presLayoutVars>
          <dgm:chMax val="0"/>
          <dgm:chPref val="0"/>
        </dgm:presLayoutVars>
      </dgm:prSet>
      <dgm:spPr/>
    </dgm:pt>
    <dgm:pt modelId="{AF523201-C7F2-4799-99D2-844DB552222F}" type="pres">
      <dgm:prSet presAssocID="{031C24BB-8553-4BBB-BCD4-50A371A52500}" presName="ChildAccent" presStyleLbl="solidFgAcc1" presStyleIdx="0" presStyleCnt="10"/>
      <dgm:spPr/>
    </dgm:pt>
    <dgm:pt modelId="{E2CEE89B-5EE1-4AB8-9535-8CF770092A48}" type="pres">
      <dgm:prSet presAssocID="{031C24BB-8553-4BBB-BCD4-50A371A52500}" presName="Child" presStyleLbl="revTx" presStyleIdx="1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762051-64BB-4BFD-AD8F-608B9CC8BA8C}" type="pres">
      <dgm:prSet presAssocID="{A3FB8729-CCC2-40AB-BC67-AB36893EF725}" presName="childComposite" presStyleCnt="0">
        <dgm:presLayoutVars>
          <dgm:chMax val="0"/>
          <dgm:chPref val="0"/>
        </dgm:presLayoutVars>
      </dgm:prSet>
      <dgm:spPr/>
    </dgm:pt>
    <dgm:pt modelId="{AA488F73-55AE-4EE4-AD4E-F1B969B05CBC}" type="pres">
      <dgm:prSet presAssocID="{A3FB8729-CCC2-40AB-BC67-AB36893EF725}" presName="ChildAccent" presStyleLbl="solidFgAcc1" presStyleIdx="1" presStyleCnt="10"/>
      <dgm:spPr/>
    </dgm:pt>
    <dgm:pt modelId="{8F6E92BE-BCC5-4DD2-BE92-B52BAB736F43}" type="pres">
      <dgm:prSet presAssocID="{A3FB8729-CCC2-40AB-BC67-AB36893EF725}" presName="Child" presStyleLbl="revTx" presStyleIdx="2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7562B2-19AE-4607-973F-E230476A8278}" type="pres">
      <dgm:prSet presAssocID="{10346CD1-155E-486C-8B10-8F40F0980FA1}" presName="childComposite" presStyleCnt="0">
        <dgm:presLayoutVars>
          <dgm:chMax val="0"/>
          <dgm:chPref val="0"/>
        </dgm:presLayoutVars>
      </dgm:prSet>
      <dgm:spPr/>
    </dgm:pt>
    <dgm:pt modelId="{F0A8BE55-84D6-4C19-8DE1-AD774E219796}" type="pres">
      <dgm:prSet presAssocID="{10346CD1-155E-486C-8B10-8F40F0980FA1}" presName="ChildAccent" presStyleLbl="solidFgAcc1" presStyleIdx="2" presStyleCnt="10"/>
      <dgm:spPr/>
    </dgm:pt>
    <dgm:pt modelId="{AB473864-535C-47F6-A18C-10AA8E611191}" type="pres">
      <dgm:prSet presAssocID="{10346CD1-155E-486C-8B10-8F40F0980FA1}" presName="Child" presStyleLbl="revTx" presStyleIdx="3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E6C57C-4455-4D9D-B2F7-12EF9AE07CDB}" type="pres">
      <dgm:prSet presAssocID="{281890D3-CFFD-44F0-9E09-1052120C9B3E}" presName="childComposite" presStyleCnt="0">
        <dgm:presLayoutVars>
          <dgm:chMax val="0"/>
          <dgm:chPref val="0"/>
        </dgm:presLayoutVars>
      </dgm:prSet>
      <dgm:spPr/>
    </dgm:pt>
    <dgm:pt modelId="{12BFC4AF-AC26-4B9E-A86C-679B5C859748}" type="pres">
      <dgm:prSet presAssocID="{281890D3-CFFD-44F0-9E09-1052120C9B3E}" presName="ChildAccent" presStyleLbl="solidFgAcc1" presStyleIdx="3" presStyleCnt="10"/>
      <dgm:spPr/>
    </dgm:pt>
    <dgm:pt modelId="{AFC73B0E-8610-4849-A220-9897FC75ABF9}" type="pres">
      <dgm:prSet presAssocID="{281890D3-CFFD-44F0-9E09-1052120C9B3E}" presName="Child" presStyleLbl="revTx" presStyleIdx="4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616C88-21CF-4346-8830-6BF3ED0C247D}" type="pres">
      <dgm:prSet presAssocID="{FD7E0CC4-E29A-431E-BBD4-F09006F6C781}" presName="childComposite" presStyleCnt="0">
        <dgm:presLayoutVars>
          <dgm:chMax val="0"/>
          <dgm:chPref val="0"/>
        </dgm:presLayoutVars>
      </dgm:prSet>
      <dgm:spPr/>
    </dgm:pt>
    <dgm:pt modelId="{02B1C904-376F-455F-B8E1-2D295D9EC079}" type="pres">
      <dgm:prSet presAssocID="{FD7E0CC4-E29A-431E-BBD4-F09006F6C781}" presName="ChildAccent" presStyleLbl="solidFgAcc1" presStyleIdx="4" presStyleCnt="10"/>
      <dgm:spPr/>
    </dgm:pt>
    <dgm:pt modelId="{366168FB-3917-478C-9C5F-E97A6E32D1F3}" type="pres">
      <dgm:prSet presAssocID="{FD7E0CC4-E29A-431E-BBD4-F09006F6C781}" presName="Child" presStyleLbl="revTx" presStyleIdx="5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7EC85F-1F18-43C1-9672-A54331539045}" type="pres">
      <dgm:prSet presAssocID="{C99BF9DD-9C3E-4051-812E-280244C15CB2}" presName="childComposite" presStyleCnt="0">
        <dgm:presLayoutVars>
          <dgm:chMax val="0"/>
          <dgm:chPref val="0"/>
        </dgm:presLayoutVars>
      </dgm:prSet>
      <dgm:spPr/>
    </dgm:pt>
    <dgm:pt modelId="{F71BA679-D353-4869-A4A6-F7D3F47AD49B}" type="pres">
      <dgm:prSet presAssocID="{C99BF9DD-9C3E-4051-812E-280244C15CB2}" presName="ChildAccent" presStyleLbl="solidFgAcc1" presStyleIdx="5" presStyleCnt="10"/>
      <dgm:spPr/>
    </dgm:pt>
    <dgm:pt modelId="{D3E48547-E4A3-4CD4-8ECE-C3EF72812BA3}" type="pres">
      <dgm:prSet presAssocID="{C99BF9DD-9C3E-4051-812E-280244C15CB2}" presName="Child" presStyleLbl="revTx" presStyleIdx="6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533073-43D2-4FAA-BB10-712E93787C6A}" type="pres">
      <dgm:prSet presAssocID="{FE8DE6F5-84CD-46B2-B98D-A05D5AB24E62}" presName="childComposite" presStyleCnt="0">
        <dgm:presLayoutVars>
          <dgm:chMax val="0"/>
          <dgm:chPref val="0"/>
        </dgm:presLayoutVars>
      </dgm:prSet>
      <dgm:spPr/>
    </dgm:pt>
    <dgm:pt modelId="{9BED9590-46C1-4070-98A5-C62ACC90B032}" type="pres">
      <dgm:prSet presAssocID="{FE8DE6F5-84CD-46B2-B98D-A05D5AB24E62}" presName="ChildAccent" presStyleLbl="solidFgAcc1" presStyleIdx="6" presStyleCnt="10"/>
      <dgm:spPr/>
    </dgm:pt>
    <dgm:pt modelId="{E0275291-CEE2-4383-9610-CE27C765F08A}" type="pres">
      <dgm:prSet presAssocID="{FE8DE6F5-84CD-46B2-B98D-A05D5AB24E62}" presName="Child" presStyleLbl="revTx" presStyleIdx="7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CE3FD5-C866-486A-915A-B022A0D7CB6E}" type="pres">
      <dgm:prSet presAssocID="{31700EAE-07E0-4812-8F09-2E5F9BBEFE3B}" presName="childComposite" presStyleCnt="0">
        <dgm:presLayoutVars>
          <dgm:chMax val="0"/>
          <dgm:chPref val="0"/>
        </dgm:presLayoutVars>
      </dgm:prSet>
      <dgm:spPr/>
    </dgm:pt>
    <dgm:pt modelId="{A967AF34-4B24-4971-A17C-DEBE4754F3A2}" type="pres">
      <dgm:prSet presAssocID="{31700EAE-07E0-4812-8F09-2E5F9BBEFE3B}" presName="ChildAccent" presStyleLbl="solidFgAcc1" presStyleIdx="7" presStyleCnt="10"/>
      <dgm:spPr/>
    </dgm:pt>
    <dgm:pt modelId="{A774F756-6C0F-4450-96F0-EA2FFC68513A}" type="pres">
      <dgm:prSet presAssocID="{31700EAE-07E0-4812-8F09-2E5F9BBEFE3B}" presName="Child" presStyleLbl="revTx" presStyleIdx="8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83FFE6-95A5-469A-9EFD-154E44D46455}" type="pres">
      <dgm:prSet presAssocID="{EF49AF4E-5FD5-4507-AD6B-C619F21D68EE}" presName="childComposite" presStyleCnt="0">
        <dgm:presLayoutVars>
          <dgm:chMax val="0"/>
          <dgm:chPref val="0"/>
        </dgm:presLayoutVars>
      </dgm:prSet>
      <dgm:spPr/>
    </dgm:pt>
    <dgm:pt modelId="{58569DAC-C837-4776-87EC-E8F7FC417FAE}" type="pres">
      <dgm:prSet presAssocID="{EF49AF4E-5FD5-4507-AD6B-C619F21D68EE}" presName="ChildAccent" presStyleLbl="solidFgAcc1" presStyleIdx="8" presStyleCnt="10"/>
      <dgm:spPr/>
    </dgm:pt>
    <dgm:pt modelId="{EFA076D2-2E8F-4DBB-A4D1-88CB1DB49D26}" type="pres">
      <dgm:prSet presAssocID="{EF49AF4E-5FD5-4507-AD6B-C619F21D68EE}" presName="Child" presStyleLbl="revTx" presStyleIdx="9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C14E13-9900-4C8F-ADCA-F1D7555D8D5C}" type="pres">
      <dgm:prSet presAssocID="{425DB3EE-D362-4072-AAD3-884C71FBD3F3}" presName="childComposite" presStyleCnt="0">
        <dgm:presLayoutVars>
          <dgm:chMax val="0"/>
          <dgm:chPref val="0"/>
        </dgm:presLayoutVars>
      </dgm:prSet>
      <dgm:spPr/>
    </dgm:pt>
    <dgm:pt modelId="{6F39D30F-695A-4FB4-82D4-233CB48A8238}" type="pres">
      <dgm:prSet presAssocID="{425DB3EE-D362-4072-AAD3-884C71FBD3F3}" presName="ChildAccent" presStyleLbl="solidFgAcc1" presStyleIdx="9" presStyleCnt="10"/>
      <dgm:spPr/>
    </dgm:pt>
    <dgm:pt modelId="{B5947109-EC38-497E-A7A3-85BA00617EC9}" type="pres">
      <dgm:prSet presAssocID="{425DB3EE-D362-4072-AAD3-884C71FBD3F3}" presName="Child" presStyleLbl="revTx" presStyleIdx="10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1CBEF18-9EA8-4699-9C36-E16DD8D15399}" srcId="{6C7590D2-0EB3-44EF-B82E-21849CADFBFF}" destId="{281890D3-CFFD-44F0-9E09-1052120C9B3E}" srcOrd="3" destOrd="0" parTransId="{2D803E49-524F-45B4-A82B-2ACE38929BB0}" sibTransId="{D28ABFE0-820A-4F7E-A27F-C568BF4DB835}"/>
    <dgm:cxn modelId="{B86A4C15-805A-49EF-97B7-5C794655096A}" srcId="{6C7590D2-0EB3-44EF-B82E-21849CADFBFF}" destId="{C99BF9DD-9C3E-4051-812E-280244C15CB2}" srcOrd="5" destOrd="0" parTransId="{8B2E84DD-C932-49E1-ABCC-DED68C5FE8A7}" sibTransId="{C9F2D608-1F8E-483F-9E35-A54FB340AF34}"/>
    <dgm:cxn modelId="{90B54620-DE4A-4DA3-8E59-339D2DF0B86B}" type="presOf" srcId="{031C24BB-8553-4BBB-BCD4-50A371A52500}" destId="{E2CEE89B-5EE1-4AB8-9535-8CF770092A48}" srcOrd="0" destOrd="0" presId="urn:microsoft.com/office/officeart/2008/layout/SquareAccentList"/>
    <dgm:cxn modelId="{69E68930-EFD5-46B5-B645-00E7E74B6362}" type="presOf" srcId="{FD7E0CC4-E29A-431E-BBD4-F09006F6C781}" destId="{366168FB-3917-478C-9C5F-E97A6E32D1F3}" srcOrd="0" destOrd="0" presId="urn:microsoft.com/office/officeart/2008/layout/SquareAccentList"/>
    <dgm:cxn modelId="{10911869-9C0B-4651-AF93-3DF7239AE16B}" type="presOf" srcId="{10346CD1-155E-486C-8B10-8F40F0980FA1}" destId="{AB473864-535C-47F6-A18C-10AA8E611191}" srcOrd="0" destOrd="0" presId="urn:microsoft.com/office/officeart/2008/layout/SquareAccentList"/>
    <dgm:cxn modelId="{E26C4483-BCAC-4073-A40D-66602F5498B4}" type="presOf" srcId="{FE8DE6F5-84CD-46B2-B98D-A05D5AB24E62}" destId="{E0275291-CEE2-4383-9610-CE27C765F08A}" srcOrd="0" destOrd="0" presId="urn:microsoft.com/office/officeart/2008/layout/SquareAccentList"/>
    <dgm:cxn modelId="{EB79A8F3-5C33-4430-9556-124120A61EC4}" srcId="{6C7590D2-0EB3-44EF-B82E-21849CADFBFF}" destId="{FD7E0CC4-E29A-431E-BBD4-F09006F6C781}" srcOrd="4" destOrd="0" parTransId="{9A7155B2-2F98-42CE-9079-1D171493C23A}" sibTransId="{5D8058BF-452B-4AC0-8EE4-6869F418C5B9}"/>
    <dgm:cxn modelId="{205468BA-6264-408B-B40E-F539258ED6F4}" type="presOf" srcId="{A3FB8729-CCC2-40AB-BC67-AB36893EF725}" destId="{8F6E92BE-BCC5-4DD2-BE92-B52BAB736F43}" srcOrd="0" destOrd="0" presId="urn:microsoft.com/office/officeart/2008/layout/SquareAccentList"/>
    <dgm:cxn modelId="{A1F14465-4B23-417B-97BE-384F94B57D6C}" srcId="{174335E7-AF07-4E1E-9149-455E45143A18}" destId="{6C7590D2-0EB3-44EF-B82E-21849CADFBFF}" srcOrd="0" destOrd="0" parTransId="{BFF84141-13DA-4831-90DA-076221A114D2}" sibTransId="{E7CA4837-CB53-4F0A-AD4C-0C788220F851}"/>
    <dgm:cxn modelId="{0E9F39BE-AE19-43F5-A525-C8E93BBA91B2}" srcId="{6C7590D2-0EB3-44EF-B82E-21849CADFBFF}" destId="{A3FB8729-CCC2-40AB-BC67-AB36893EF725}" srcOrd="1" destOrd="0" parTransId="{F849B71E-34A8-432B-9CA5-703C5B058AE9}" sibTransId="{1575F122-E452-45AF-AD43-04722EB47B93}"/>
    <dgm:cxn modelId="{95470458-0B79-4ABE-804E-E5E8C4A7D611}" type="presOf" srcId="{281890D3-CFFD-44F0-9E09-1052120C9B3E}" destId="{AFC73B0E-8610-4849-A220-9897FC75ABF9}" srcOrd="0" destOrd="0" presId="urn:microsoft.com/office/officeart/2008/layout/SquareAccentList"/>
    <dgm:cxn modelId="{4CF265CF-7718-4A73-B30F-8B11240B05E7}" type="presOf" srcId="{C99BF9DD-9C3E-4051-812E-280244C15CB2}" destId="{D3E48547-E4A3-4CD4-8ECE-C3EF72812BA3}" srcOrd="0" destOrd="0" presId="urn:microsoft.com/office/officeart/2008/layout/SquareAccentList"/>
    <dgm:cxn modelId="{BF131890-02A7-4A43-8B00-AED9A83FC3FE}" type="presOf" srcId="{174335E7-AF07-4E1E-9149-455E45143A18}" destId="{2FFDB5F2-ABBE-41A1-882D-CB9C2889DB7D}" srcOrd="0" destOrd="0" presId="urn:microsoft.com/office/officeart/2008/layout/SquareAccentList"/>
    <dgm:cxn modelId="{75800DB7-20A8-43E5-A0FC-6AFA585E90FF}" srcId="{6C7590D2-0EB3-44EF-B82E-21849CADFBFF}" destId="{10346CD1-155E-486C-8B10-8F40F0980FA1}" srcOrd="2" destOrd="0" parTransId="{7E291240-5908-4E69-8823-C3AC34390121}" sibTransId="{EF54075A-6B16-487E-A7C3-36726AB4F545}"/>
    <dgm:cxn modelId="{295D83C3-D53B-4FED-9121-8C49B88331E7}" type="presOf" srcId="{425DB3EE-D362-4072-AAD3-884C71FBD3F3}" destId="{B5947109-EC38-497E-A7A3-85BA00617EC9}" srcOrd="0" destOrd="0" presId="urn:microsoft.com/office/officeart/2008/layout/SquareAccentList"/>
    <dgm:cxn modelId="{886E25AD-E76D-4A1E-878D-5F541785A906}" srcId="{6C7590D2-0EB3-44EF-B82E-21849CADFBFF}" destId="{EF49AF4E-5FD5-4507-AD6B-C619F21D68EE}" srcOrd="8" destOrd="0" parTransId="{61F2ED2F-7AEF-4FC1-9D49-6200CF3E1BFC}" sibTransId="{EED82929-F929-4E01-AC6B-9C4D4FF295F0}"/>
    <dgm:cxn modelId="{96AAEA0E-DEE3-4300-A1D2-CC33DD268798}" srcId="{6C7590D2-0EB3-44EF-B82E-21849CADFBFF}" destId="{31700EAE-07E0-4812-8F09-2E5F9BBEFE3B}" srcOrd="7" destOrd="0" parTransId="{7F85D52D-7F5C-4EBF-A301-3BF31B5527EF}" sibTransId="{61617A75-3C9D-4183-9DD2-C673CF261B2A}"/>
    <dgm:cxn modelId="{F48C5972-0171-4A53-B7B0-DD20EDC0E782}" srcId="{6C7590D2-0EB3-44EF-B82E-21849CADFBFF}" destId="{031C24BB-8553-4BBB-BCD4-50A371A52500}" srcOrd="0" destOrd="0" parTransId="{C71E3AFF-AB0F-465E-B23B-28431340921B}" sibTransId="{51761C1D-58DC-47B3-B830-FA8852B3876C}"/>
    <dgm:cxn modelId="{E98D613A-D434-4DF7-AC76-275E12C52FB3}" srcId="{6C7590D2-0EB3-44EF-B82E-21849CADFBFF}" destId="{FE8DE6F5-84CD-46B2-B98D-A05D5AB24E62}" srcOrd="6" destOrd="0" parTransId="{425987EE-D934-4EA0-BF3E-253F76540DE0}" sibTransId="{D0E3998B-C892-452E-813B-F3FC557144A7}"/>
    <dgm:cxn modelId="{9809E5BC-E0F1-409B-91F8-278A75E27419}" type="presOf" srcId="{6C7590D2-0EB3-44EF-B82E-21849CADFBFF}" destId="{3694C23B-E82D-47F7-95F3-940AF41509FD}" srcOrd="0" destOrd="0" presId="urn:microsoft.com/office/officeart/2008/layout/SquareAccentList"/>
    <dgm:cxn modelId="{BE9EF576-AD94-42B3-A1A9-287CB3A019B4}" srcId="{6C7590D2-0EB3-44EF-B82E-21849CADFBFF}" destId="{425DB3EE-D362-4072-AAD3-884C71FBD3F3}" srcOrd="9" destOrd="0" parTransId="{93B0DDBF-2230-4413-BE3E-52C9EA2534CD}" sibTransId="{6DA27B6D-2FBF-4126-95C5-3BB7D79BEF7E}"/>
    <dgm:cxn modelId="{55196706-2C61-47E0-A352-0FA73A983BF0}" type="presOf" srcId="{EF49AF4E-5FD5-4507-AD6B-C619F21D68EE}" destId="{EFA076D2-2E8F-4DBB-A4D1-88CB1DB49D26}" srcOrd="0" destOrd="0" presId="urn:microsoft.com/office/officeart/2008/layout/SquareAccentList"/>
    <dgm:cxn modelId="{ADCB8CA1-6366-4E03-B921-176FADDA5C5E}" type="presOf" srcId="{31700EAE-07E0-4812-8F09-2E5F9BBEFE3B}" destId="{A774F756-6C0F-4450-96F0-EA2FFC68513A}" srcOrd="0" destOrd="0" presId="urn:microsoft.com/office/officeart/2008/layout/SquareAccentList"/>
    <dgm:cxn modelId="{29DC1C45-1CB2-41AC-9940-96BEECE0AD86}" type="presParOf" srcId="{2FFDB5F2-ABBE-41A1-882D-CB9C2889DB7D}" destId="{478B1FBE-F919-4446-9843-7DBB3CBC73E2}" srcOrd="0" destOrd="0" presId="urn:microsoft.com/office/officeart/2008/layout/SquareAccentList"/>
    <dgm:cxn modelId="{2597AC93-4AF1-46B7-9588-67F3BCC1ED80}" type="presParOf" srcId="{478B1FBE-F919-4446-9843-7DBB3CBC73E2}" destId="{18BBBAFD-FB63-4158-ACE8-223BFA553A8F}" srcOrd="0" destOrd="0" presId="urn:microsoft.com/office/officeart/2008/layout/SquareAccentList"/>
    <dgm:cxn modelId="{613CA0DA-0458-4110-99F3-988FE4028F00}" type="presParOf" srcId="{18BBBAFD-FB63-4158-ACE8-223BFA553A8F}" destId="{CAC0C928-5C3A-4F82-8447-6D2F5C7EB86A}" srcOrd="0" destOrd="0" presId="urn:microsoft.com/office/officeart/2008/layout/SquareAccentList"/>
    <dgm:cxn modelId="{6232D78A-8EE7-44BA-B67D-938359A55477}" type="presParOf" srcId="{18BBBAFD-FB63-4158-ACE8-223BFA553A8F}" destId="{3373712A-3AF7-4B7A-9AD7-89E8B0F2CAB3}" srcOrd="1" destOrd="0" presId="urn:microsoft.com/office/officeart/2008/layout/SquareAccentList"/>
    <dgm:cxn modelId="{C3B3C3B3-7BDD-4C5D-847A-0FB081036D10}" type="presParOf" srcId="{18BBBAFD-FB63-4158-ACE8-223BFA553A8F}" destId="{3694C23B-E82D-47F7-95F3-940AF41509FD}" srcOrd="2" destOrd="0" presId="urn:microsoft.com/office/officeart/2008/layout/SquareAccentList"/>
    <dgm:cxn modelId="{CE536642-8569-4CE3-AA72-3620165745A6}" type="presParOf" srcId="{478B1FBE-F919-4446-9843-7DBB3CBC73E2}" destId="{80FA7E06-C59B-471F-9F75-0E84A8965F79}" srcOrd="1" destOrd="0" presId="urn:microsoft.com/office/officeart/2008/layout/SquareAccentList"/>
    <dgm:cxn modelId="{C6A04E57-04A2-4FAD-8A53-789171302693}" type="presParOf" srcId="{80FA7E06-C59B-471F-9F75-0E84A8965F79}" destId="{F7802FE0-5582-4737-89F3-484380ED6DE5}" srcOrd="0" destOrd="0" presId="urn:microsoft.com/office/officeart/2008/layout/SquareAccentList"/>
    <dgm:cxn modelId="{0CE842EF-0D69-49EA-8EC9-A6BB39BE6562}" type="presParOf" srcId="{F7802FE0-5582-4737-89F3-484380ED6DE5}" destId="{AF523201-C7F2-4799-99D2-844DB552222F}" srcOrd="0" destOrd="0" presId="urn:microsoft.com/office/officeart/2008/layout/SquareAccentList"/>
    <dgm:cxn modelId="{BC9CCA72-CC33-4E16-A94E-A0CFD52BBD92}" type="presParOf" srcId="{F7802FE0-5582-4737-89F3-484380ED6DE5}" destId="{E2CEE89B-5EE1-4AB8-9535-8CF770092A48}" srcOrd="1" destOrd="0" presId="urn:microsoft.com/office/officeart/2008/layout/SquareAccentList"/>
    <dgm:cxn modelId="{D329A9A8-6D9F-443A-9E64-F9642E1647D6}" type="presParOf" srcId="{80FA7E06-C59B-471F-9F75-0E84A8965F79}" destId="{F5762051-64BB-4BFD-AD8F-608B9CC8BA8C}" srcOrd="1" destOrd="0" presId="urn:microsoft.com/office/officeart/2008/layout/SquareAccentList"/>
    <dgm:cxn modelId="{E803B387-E79B-4101-8400-2CDF51273172}" type="presParOf" srcId="{F5762051-64BB-4BFD-AD8F-608B9CC8BA8C}" destId="{AA488F73-55AE-4EE4-AD4E-F1B969B05CBC}" srcOrd="0" destOrd="0" presId="urn:microsoft.com/office/officeart/2008/layout/SquareAccentList"/>
    <dgm:cxn modelId="{05291E46-C08C-4B70-9E1C-D6D2B14B3A47}" type="presParOf" srcId="{F5762051-64BB-4BFD-AD8F-608B9CC8BA8C}" destId="{8F6E92BE-BCC5-4DD2-BE92-B52BAB736F43}" srcOrd="1" destOrd="0" presId="urn:microsoft.com/office/officeart/2008/layout/SquareAccentList"/>
    <dgm:cxn modelId="{7FB17B7B-02BB-428E-9B42-7439CEBAA95F}" type="presParOf" srcId="{80FA7E06-C59B-471F-9F75-0E84A8965F79}" destId="{9B7562B2-19AE-4607-973F-E230476A8278}" srcOrd="2" destOrd="0" presId="urn:microsoft.com/office/officeart/2008/layout/SquareAccentList"/>
    <dgm:cxn modelId="{1DFA55B3-F453-4C9F-B218-864F78CEA4CF}" type="presParOf" srcId="{9B7562B2-19AE-4607-973F-E230476A8278}" destId="{F0A8BE55-84D6-4C19-8DE1-AD774E219796}" srcOrd="0" destOrd="0" presId="urn:microsoft.com/office/officeart/2008/layout/SquareAccentList"/>
    <dgm:cxn modelId="{1007EB04-14E5-4812-922F-393315844612}" type="presParOf" srcId="{9B7562B2-19AE-4607-973F-E230476A8278}" destId="{AB473864-535C-47F6-A18C-10AA8E611191}" srcOrd="1" destOrd="0" presId="urn:microsoft.com/office/officeart/2008/layout/SquareAccentList"/>
    <dgm:cxn modelId="{4EFAABF2-4294-4A6E-9AEF-700D8966DE0E}" type="presParOf" srcId="{80FA7E06-C59B-471F-9F75-0E84A8965F79}" destId="{A7E6C57C-4455-4D9D-B2F7-12EF9AE07CDB}" srcOrd="3" destOrd="0" presId="urn:microsoft.com/office/officeart/2008/layout/SquareAccentList"/>
    <dgm:cxn modelId="{D4E49A57-6E12-41A4-BB13-0D3C68B82825}" type="presParOf" srcId="{A7E6C57C-4455-4D9D-B2F7-12EF9AE07CDB}" destId="{12BFC4AF-AC26-4B9E-A86C-679B5C859748}" srcOrd="0" destOrd="0" presId="urn:microsoft.com/office/officeart/2008/layout/SquareAccentList"/>
    <dgm:cxn modelId="{1E907E6A-14DA-4B5C-B494-62A4F714C0C6}" type="presParOf" srcId="{A7E6C57C-4455-4D9D-B2F7-12EF9AE07CDB}" destId="{AFC73B0E-8610-4849-A220-9897FC75ABF9}" srcOrd="1" destOrd="0" presId="urn:microsoft.com/office/officeart/2008/layout/SquareAccentList"/>
    <dgm:cxn modelId="{173D4722-4D3B-4A97-80EC-B4D7C894F290}" type="presParOf" srcId="{80FA7E06-C59B-471F-9F75-0E84A8965F79}" destId="{1A616C88-21CF-4346-8830-6BF3ED0C247D}" srcOrd="4" destOrd="0" presId="urn:microsoft.com/office/officeart/2008/layout/SquareAccentList"/>
    <dgm:cxn modelId="{E5A982AA-083A-4C48-966C-17E7E47BAD10}" type="presParOf" srcId="{1A616C88-21CF-4346-8830-6BF3ED0C247D}" destId="{02B1C904-376F-455F-B8E1-2D295D9EC079}" srcOrd="0" destOrd="0" presId="urn:microsoft.com/office/officeart/2008/layout/SquareAccentList"/>
    <dgm:cxn modelId="{B89544AE-383E-4252-886A-BA2CE3C054F3}" type="presParOf" srcId="{1A616C88-21CF-4346-8830-6BF3ED0C247D}" destId="{366168FB-3917-478C-9C5F-E97A6E32D1F3}" srcOrd="1" destOrd="0" presId="urn:microsoft.com/office/officeart/2008/layout/SquareAccentList"/>
    <dgm:cxn modelId="{068B4140-416E-41B7-A39A-A8AA7071D039}" type="presParOf" srcId="{80FA7E06-C59B-471F-9F75-0E84A8965F79}" destId="{8E7EC85F-1F18-43C1-9672-A54331539045}" srcOrd="5" destOrd="0" presId="urn:microsoft.com/office/officeart/2008/layout/SquareAccentList"/>
    <dgm:cxn modelId="{6DCAC53C-55B1-42BA-8141-75BE85C3709A}" type="presParOf" srcId="{8E7EC85F-1F18-43C1-9672-A54331539045}" destId="{F71BA679-D353-4869-A4A6-F7D3F47AD49B}" srcOrd="0" destOrd="0" presId="urn:microsoft.com/office/officeart/2008/layout/SquareAccentList"/>
    <dgm:cxn modelId="{AF080DE5-1CF1-49F4-B571-FD2F33A53CCC}" type="presParOf" srcId="{8E7EC85F-1F18-43C1-9672-A54331539045}" destId="{D3E48547-E4A3-4CD4-8ECE-C3EF72812BA3}" srcOrd="1" destOrd="0" presId="urn:microsoft.com/office/officeart/2008/layout/SquareAccentList"/>
    <dgm:cxn modelId="{5DA0591B-0BBD-4A46-BF88-2CC3F3E761D0}" type="presParOf" srcId="{80FA7E06-C59B-471F-9F75-0E84A8965F79}" destId="{3A533073-43D2-4FAA-BB10-712E93787C6A}" srcOrd="6" destOrd="0" presId="urn:microsoft.com/office/officeart/2008/layout/SquareAccentList"/>
    <dgm:cxn modelId="{D39A3747-37EB-41C3-BFB5-FCC706C07D57}" type="presParOf" srcId="{3A533073-43D2-4FAA-BB10-712E93787C6A}" destId="{9BED9590-46C1-4070-98A5-C62ACC90B032}" srcOrd="0" destOrd="0" presId="urn:microsoft.com/office/officeart/2008/layout/SquareAccentList"/>
    <dgm:cxn modelId="{E12B32DD-1E87-445A-859A-8C5C3CABE27A}" type="presParOf" srcId="{3A533073-43D2-4FAA-BB10-712E93787C6A}" destId="{E0275291-CEE2-4383-9610-CE27C765F08A}" srcOrd="1" destOrd="0" presId="urn:microsoft.com/office/officeart/2008/layout/SquareAccentList"/>
    <dgm:cxn modelId="{17F5B955-874A-408C-9B3B-2CEBEB35738F}" type="presParOf" srcId="{80FA7E06-C59B-471F-9F75-0E84A8965F79}" destId="{D4CE3FD5-C866-486A-915A-B022A0D7CB6E}" srcOrd="7" destOrd="0" presId="urn:microsoft.com/office/officeart/2008/layout/SquareAccentList"/>
    <dgm:cxn modelId="{C621F85C-384B-47EA-B16A-063168E7D0FA}" type="presParOf" srcId="{D4CE3FD5-C866-486A-915A-B022A0D7CB6E}" destId="{A967AF34-4B24-4971-A17C-DEBE4754F3A2}" srcOrd="0" destOrd="0" presId="urn:microsoft.com/office/officeart/2008/layout/SquareAccentList"/>
    <dgm:cxn modelId="{1985A6A1-A7F9-4CBD-BCBD-38F329197F62}" type="presParOf" srcId="{D4CE3FD5-C866-486A-915A-B022A0D7CB6E}" destId="{A774F756-6C0F-4450-96F0-EA2FFC68513A}" srcOrd="1" destOrd="0" presId="urn:microsoft.com/office/officeart/2008/layout/SquareAccentList"/>
    <dgm:cxn modelId="{AB5F1ADC-4D4A-4B31-8043-B880345D32B7}" type="presParOf" srcId="{80FA7E06-C59B-471F-9F75-0E84A8965F79}" destId="{5283FFE6-95A5-469A-9EFD-154E44D46455}" srcOrd="8" destOrd="0" presId="urn:microsoft.com/office/officeart/2008/layout/SquareAccentList"/>
    <dgm:cxn modelId="{709E868E-184E-4A5E-BCA6-F1EFFCF6BF61}" type="presParOf" srcId="{5283FFE6-95A5-469A-9EFD-154E44D46455}" destId="{58569DAC-C837-4776-87EC-E8F7FC417FAE}" srcOrd="0" destOrd="0" presId="urn:microsoft.com/office/officeart/2008/layout/SquareAccentList"/>
    <dgm:cxn modelId="{48972BA5-2D29-482F-822B-9446FA4D2018}" type="presParOf" srcId="{5283FFE6-95A5-469A-9EFD-154E44D46455}" destId="{EFA076D2-2E8F-4DBB-A4D1-88CB1DB49D26}" srcOrd="1" destOrd="0" presId="urn:microsoft.com/office/officeart/2008/layout/SquareAccentList"/>
    <dgm:cxn modelId="{70B2EA47-F911-4C49-A038-71C595480973}" type="presParOf" srcId="{80FA7E06-C59B-471F-9F75-0E84A8965F79}" destId="{E7C14E13-9900-4C8F-ADCA-F1D7555D8D5C}" srcOrd="9" destOrd="0" presId="urn:microsoft.com/office/officeart/2008/layout/SquareAccentList"/>
    <dgm:cxn modelId="{3849DC27-0495-4BC7-9C0E-0E8AFAB986B8}" type="presParOf" srcId="{E7C14E13-9900-4C8F-ADCA-F1D7555D8D5C}" destId="{6F39D30F-695A-4FB4-82D4-233CB48A8238}" srcOrd="0" destOrd="0" presId="urn:microsoft.com/office/officeart/2008/layout/SquareAccentList"/>
    <dgm:cxn modelId="{63CDCBF0-200C-491A-A5A7-FDC77D5E6D47}" type="presParOf" srcId="{E7C14E13-9900-4C8F-ADCA-F1D7555D8D5C}" destId="{B5947109-EC38-497E-A7A3-85BA00617EC9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A00FE1-67DB-4F36-A66E-650EBEDC7E0B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2048FE1-8CDA-468B-8F1B-6FADC8865ED7}">
      <dgm:prSet phldrT="[Текст]" custT="1"/>
      <dgm:spPr/>
      <dgm:t>
        <a:bodyPr/>
        <a:lstStyle/>
        <a:p>
          <a:r>
            <a:rPr lang="ru-RU" sz="900" b="0" dirty="0">
              <a:latin typeface="Arial Narrow" panose="020B0606020202030204" pitchFamily="34" charset="0"/>
            </a:rPr>
            <a:t> </a:t>
          </a:r>
        </a:p>
      </dgm:t>
    </dgm:pt>
    <dgm:pt modelId="{B4FAB7CA-2E8B-49C0-9CBE-2C31A3C650FA}" type="parTrans" cxnId="{916289C0-12DA-4956-ABFA-0E212C04D90B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CEE3E9CE-4E1B-4531-8AC5-29E1546EDF1C}" type="sibTrans" cxnId="{916289C0-12DA-4956-ABFA-0E212C04D90B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B74A4D4B-466D-41A5-8AF4-510A04809AF9}">
      <dgm:prSet phldrT="[Текст]" custT="1"/>
      <dgm:spPr/>
      <dgm:t>
        <a:bodyPr/>
        <a:lstStyle/>
        <a:p>
          <a:r>
            <a:rPr lang="ru-RU" sz="900" b="0" dirty="0">
              <a:latin typeface="Arial Narrow" panose="020B0606020202030204" pitchFamily="34" charset="0"/>
            </a:rPr>
            <a:t> </a:t>
          </a:r>
        </a:p>
      </dgm:t>
    </dgm:pt>
    <dgm:pt modelId="{CE5BB722-7505-4512-B5C0-52B62F2DDB72}" type="parTrans" cxnId="{C19A258A-4325-4415-8BB2-EAF3C7775217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37992F6D-9873-4300-96B3-59C8090093D3}" type="sibTrans" cxnId="{C19A258A-4325-4415-8BB2-EAF3C7775217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79C78ECE-525C-4BBC-8885-1347FC3C3817}">
      <dgm:prSet phldrT="[Текст]" custT="1"/>
      <dgm:spPr/>
      <dgm:t>
        <a:bodyPr/>
        <a:lstStyle/>
        <a:p>
          <a:r>
            <a:rPr lang="ru-RU" sz="900" b="0" dirty="0">
              <a:latin typeface="Arial Narrow" panose="020B0606020202030204" pitchFamily="34" charset="0"/>
            </a:rPr>
            <a:t> </a:t>
          </a:r>
        </a:p>
      </dgm:t>
    </dgm:pt>
    <dgm:pt modelId="{CF373B50-43F7-47C3-9F5B-E54A3CC25F30}" type="parTrans" cxnId="{73FA51D8-7385-420E-B9EB-F2733051D184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E709F21B-3627-4561-AACE-8E1379E59D0D}" type="sibTrans" cxnId="{73FA51D8-7385-420E-B9EB-F2733051D184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CD6ACC6E-9130-4D03-B649-502AB3CB6FE4}">
      <dgm:prSet phldrT="[Текст]" custT="1"/>
      <dgm:spPr/>
      <dgm:t>
        <a:bodyPr/>
        <a:lstStyle/>
        <a:p>
          <a:r>
            <a:rPr lang="ru-RU" sz="900" b="0" dirty="0">
              <a:latin typeface="Arial Narrow" panose="020B0606020202030204" pitchFamily="34" charset="0"/>
            </a:rPr>
            <a:t> </a:t>
          </a:r>
        </a:p>
      </dgm:t>
    </dgm:pt>
    <dgm:pt modelId="{B3AD0098-0932-44E1-96BA-6348B4D14E19}" type="parTrans" cxnId="{98844360-D206-4596-8C69-67E84F294ADB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F0E4AE10-6AB8-4CDA-BB27-CFA87AD4E412}" type="sibTrans" cxnId="{98844360-D206-4596-8C69-67E84F294ADB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3A47F1A9-2451-45A3-9485-B11BB3B884BA}">
      <dgm:prSet phldrT="[Текст]" custT="1"/>
      <dgm:spPr/>
      <dgm:t>
        <a:bodyPr/>
        <a:lstStyle/>
        <a:p>
          <a:r>
            <a:rPr lang="ru-RU" sz="900" b="0" dirty="0">
              <a:latin typeface="Arial Narrow" panose="020B0606020202030204" pitchFamily="34" charset="0"/>
            </a:rPr>
            <a:t> </a:t>
          </a:r>
        </a:p>
      </dgm:t>
    </dgm:pt>
    <dgm:pt modelId="{8683F80A-5164-44F4-AB0F-18F64D0D5175}" type="parTrans" cxnId="{B5B9BA7E-3754-47DE-B697-58988B98825E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4C993EEE-C6DB-4FDF-87DB-436856CBF754}" type="sibTrans" cxnId="{B5B9BA7E-3754-47DE-B697-58988B98825E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C6293914-F0C7-4558-9BA3-E3494A62D713}">
      <dgm:prSet custT="1"/>
      <dgm:spPr/>
      <dgm:t>
        <a:bodyPr/>
        <a:lstStyle/>
        <a:p>
          <a:r>
            <a:rPr lang="ru-RU" sz="850" b="0" dirty="0">
              <a:latin typeface="Arial Narrow" panose="020B0606020202030204" pitchFamily="34" charset="0"/>
            </a:rPr>
            <a:t>ГУП программ медицинского образования  педиатрического профиля</a:t>
          </a:r>
        </a:p>
      </dgm:t>
    </dgm:pt>
    <dgm:pt modelId="{68CBADB5-6305-4423-A271-6919365114FF}" type="sibTrans" cxnId="{E1AF2B19-419C-4C02-95AF-6B4339BB21DA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7833D032-3BEF-4BDA-80D3-8F6B70EDF737}" type="parTrans" cxnId="{E1AF2B19-419C-4C02-95AF-6B4339BB21DA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50070C55-1D59-481E-A2A6-00CD45B78733}">
      <dgm:prSet phldrT="[Текст]" custT="1"/>
      <dgm:spPr/>
      <dgm:t>
        <a:bodyPr/>
        <a:lstStyle/>
        <a:p>
          <a:r>
            <a:rPr lang="ru-RU" sz="900" b="0" dirty="0">
              <a:latin typeface="Arial Narrow" panose="020B0606020202030204" pitchFamily="34" charset="0"/>
            </a:rPr>
            <a:t>ГУП программ медицинского образования стоматологического профиля</a:t>
          </a:r>
        </a:p>
      </dgm:t>
    </dgm:pt>
    <dgm:pt modelId="{AF680B6A-86C3-4895-B5D4-D07E0BDE40BF}" type="parTrans" cxnId="{BB4691CA-C8F2-4E3F-87D3-6614C1A98DDA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7F5D64D0-8666-419B-B707-F2563F305824}" type="sibTrans" cxnId="{BB4691CA-C8F2-4E3F-87D3-6614C1A98DDA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9BE42938-AA3B-4B2E-83DC-2FBDBEA88FAB}">
      <dgm:prSet phldrT="[Текст]" custT="1"/>
      <dgm:spPr/>
      <dgm:t>
        <a:bodyPr/>
        <a:lstStyle/>
        <a:p>
          <a:r>
            <a:rPr lang="ru-RU" sz="900" b="0" dirty="0">
              <a:latin typeface="Arial Narrow" panose="020B0606020202030204" pitchFamily="34" charset="0"/>
            </a:rPr>
            <a:t>ГУП программ медицинского образования хирургического профиля</a:t>
          </a:r>
        </a:p>
      </dgm:t>
    </dgm:pt>
    <dgm:pt modelId="{FAF98A48-F906-4A69-B5F5-4B7049F8BA84}" type="parTrans" cxnId="{C66E9570-2E42-4236-B8B2-F5EA38120DC9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B70A1E05-E4A1-43EF-8738-CD331ECD2177}" type="sibTrans" cxnId="{C66E9570-2E42-4236-B8B2-F5EA38120DC9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DE4E1CBA-2768-4880-9789-E654B7192F09}">
      <dgm:prSet phldrT="[Текст]" custT="1"/>
      <dgm:spPr/>
      <dgm:t>
        <a:bodyPr/>
        <a:lstStyle/>
        <a:p>
          <a:r>
            <a:rPr lang="ru-RU" sz="900" b="0" dirty="0">
              <a:latin typeface="Arial Narrow" panose="020B0606020202030204" pitchFamily="34" charset="0"/>
            </a:rPr>
            <a:t>ГУП программ медицинского образования терапевтического профиля</a:t>
          </a:r>
        </a:p>
      </dgm:t>
    </dgm:pt>
    <dgm:pt modelId="{4C088045-E220-4EAB-A0C0-BE4D6E77CBA2}" type="parTrans" cxnId="{47E8517A-B66A-4709-A163-8C2316C190D3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ECEA4CE4-5CA4-4B39-BE5A-DAD725E9E9FB}" type="sibTrans" cxnId="{47E8517A-B66A-4709-A163-8C2316C190D3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EE4E283E-6017-499F-BA25-98701E4DDDF0}">
      <dgm:prSet phldrT="[Текст]" custT="1"/>
      <dgm:spPr/>
      <dgm:t>
        <a:bodyPr/>
        <a:lstStyle/>
        <a:p>
          <a:r>
            <a:rPr lang="ru-RU" sz="900" b="0" dirty="0">
              <a:latin typeface="Arial Narrow" panose="020B0606020202030204" pitchFamily="34" charset="0"/>
            </a:rPr>
            <a:t>ГУП программ медицинского образования сестринского дела</a:t>
          </a:r>
        </a:p>
      </dgm:t>
    </dgm:pt>
    <dgm:pt modelId="{AC66C5BD-C991-4B5D-A431-22243BFA5379}" type="parTrans" cxnId="{FA954A65-3854-4A04-82A3-5941E4E3627F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C9FE9645-36FB-4F71-8DA0-682D3A62E4C9}" type="sibTrans" cxnId="{FA954A65-3854-4A04-82A3-5941E4E3627F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607684E3-BC64-4B67-AC9E-21D6CE6A231A}">
      <dgm:prSet custT="1"/>
      <dgm:spPr/>
      <dgm:t>
        <a:bodyPr/>
        <a:lstStyle/>
        <a:p>
          <a:endParaRPr lang="ru-RU" sz="900" b="0" dirty="0">
            <a:latin typeface="Arial Narrow" panose="020B0606020202030204" pitchFamily="34" charset="0"/>
          </a:endParaRPr>
        </a:p>
      </dgm:t>
    </dgm:pt>
    <dgm:pt modelId="{FE9B7DAE-0EC9-4D83-8B35-A0448A91B6AB}" type="parTrans" cxnId="{A937300E-20DD-4E3D-821E-F5369C51BAE6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CBDE2B7C-B453-4CB0-A36D-A7D3FBF7B568}" type="sibTrans" cxnId="{A937300E-20DD-4E3D-821E-F5369C51BAE6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695E2C57-5B85-4414-8907-410AC667385B}">
      <dgm:prSet phldrT="[Текст]" custT="1"/>
      <dgm:spPr/>
      <dgm:t>
        <a:bodyPr/>
        <a:lstStyle/>
        <a:p>
          <a:r>
            <a:rPr lang="ru-RU" sz="900" b="0" dirty="0">
              <a:latin typeface="Arial Narrow" panose="020B0606020202030204" pitchFamily="34" charset="0"/>
            </a:rPr>
            <a:t>  </a:t>
          </a:r>
        </a:p>
      </dgm:t>
    </dgm:pt>
    <dgm:pt modelId="{6637F1D2-E1AC-42EA-B0BB-885955B989EB}" type="parTrans" cxnId="{CD08282D-001D-4D9B-B469-BED92BAA254E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B488B09C-7BAF-4CCA-BCDC-548A82D59F72}" type="sibTrans" cxnId="{CD08282D-001D-4D9B-B469-BED92BAA254E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206B88CB-7793-490A-A060-541F9FBEE082}">
      <dgm:prSet phldrT="[Текст]" custT="1"/>
      <dgm:spPr/>
      <dgm:t>
        <a:bodyPr/>
        <a:lstStyle/>
        <a:p>
          <a:r>
            <a:rPr lang="ru-RU" sz="900" b="0" dirty="0">
              <a:latin typeface="Arial Narrow" panose="020B0606020202030204" pitchFamily="34" charset="0"/>
            </a:rPr>
            <a:t>ГУП программ медицинского образования неотложной медицины, онкологии, радиологии</a:t>
          </a:r>
        </a:p>
      </dgm:t>
    </dgm:pt>
    <dgm:pt modelId="{5C5E37E7-1F85-496D-88B5-34C173E469FC}" type="parTrans" cxnId="{BCDF642C-0E8F-449F-94A0-757329C08380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79F2743F-6DEC-4DE2-BDA6-83CF50794077}" type="sibTrans" cxnId="{BCDF642C-0E8F-449F-94A0-757329C08380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E2EAB725-BCFA-4AA5-BA1B-CCF12D964BAE}" type="pres">
      <dgm:prSet presAssocID="{69A00FE1-67DB-4F36-A66E-650EBEDC7E0B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47C559D-11F9-40C8-B04C-7854617F866A}" type="pres">
      <dgm:prSet presAssocID="{E2048FE1-8CDA-468B-8F1B-6FADC8865ED7}" presName="compositeNode" presStyleCnt="0">
        <dgm:presLayoutVars>
          <dgm:bulletEnabled val="1"/>
        </dgm:presLayoutVars>
      </dgm:prSet>
      <dgm:spPr/>
    </dgm:pt>
    <dgm:pt modelId="{A5407820-C855-4A40-B2D3-494193E5BB0F}" type="pres">
      <dgm:prSet presAssocID="{E2048FE1-8CDA-468B-8F1B-6FADC8865ED7}" presName="image" presStyleLbl="fgImgPlac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</dgm:spPr>
      <dgm:t>
        <a:bodyPr/>
        <a:lstStyle/>
        <a:p>
          <a:endParaRPr lang="ru-RU"/>
        </a:p>
      </dgm:t>
    </dgm:pt>
    <dgm:pt modelId="{4FACFFCD-B9B8-4561-96B9-5114123EE949}" type="pres">
      <dgm:prSet presAssocID="{E2048FE1-8CDA-468B-8F1B-6FADC8865ED7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1A7457-32A8-4B2D-9FDB-85C38D1DAC06}" type="pres">
      <dgm:prSet presAssocID="{E2048FE1-8CDA-468B-8F1B-6FADC8865ED7}" presName="parentNode" presStyleLbl="revTx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0CFF2E-FC5B-4062-B3C8-8F4FBF1A9C0C}" type="pres">
      <dgm:prSet presAssocID="{CEE3E9CE-4E1B-4531-8AC5-29E1546EDF1C}" presName="sibTrans" presStyleCnt="0"/>
      <dgm:spPr/>
    </dgm:pt>
    <dgm:pt modelId="{602A04CF-814D-478A-B032-A0ADDC25439D}" type="pres">
      <dgm:prSet presAssocID="{B74A4D4B-466D-41A5-8AF4-510A04809AF9}" presName="compositeNode" presStyleCnt="0">
        <dgm:presLayoutVars>
          <dgm:bulletEnabled val="1"/>
        </dgm:presLayoutVars>
      </dgm:prSet>
      <dgm:spPr/>
    </dgm:pt>
    <dgm:pt modelId="{BD79CED2-FA50-4FA5-8949-B280A2B18958}" type="pres">
      <dgm:prSet presAssocID="{B74A4D4B-466D-41A5-8AF4-510A04809AF9}" presName="image" presStyleLbl="fgImgPlace1" presStyleIdx="1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</dgm:spPr>
      <dgm:t>
        <a:bodyPr/>
        <a:lstStyle/>
        <a:p>
          <a:endParaRPr lang="ru-RU"/>
        </a:p>
      </dgm:t>
    </dgm:pt>
    <dgm:pt modelId="{0466010F-EE7E-4986-9497-729C00DAA2F8}" type="pres">
      <dgm:prSet presAssocID="{B74A4D4B-466D-41A5-8AF4-510A04809AF9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298A62-45B2-4AE7-B544-5735DB248EF3}" type="pres">
      <dgm:prSet presAssocID="{B74A4D4B-466D-41A5-8AF4-510A04809AF9}" presName="parentNode" presStyleLbl="revTx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DC71BC-27F5-4059-A1BA-FC1F48E057AD}" type="pres">
      <dgm:prSet presAssocID="{37992F6D-9873-4300-96B3-59C8090093D3}" presName="sibTrans" presStyleCnt="0"/>
      <dgm:spPr/>
    </dgm:pt>
    <dgm:pt modelId="{AAE64B92-AB51-42CD-BDD1-CA13FF3C4DAB}" type="pres">
      <dgm:prSet presAssocID="{79C78ECE-525C-4BBC-8885-1347FC3C3817}" presName="compositeNode" presStyleCnt="0">
        <dgm:presLayoutVars>
          <dgm:bulletEnabled val="1"/>
        </dgm:presLayoutVars>
      </dgm:prSet>
      <dgm:spPr/>
    </dgm:pt>
    <dgm:pt modelId="{336AB711-FE43-4F47-AD1A-D00509392C69}" type="pres">
      <dgm:prSet presAssocID="{79C78ECE-525C-4BBC-8885-1347FC3C3817}" presName="image" presStyleLbl="fgImgPlace1" presStyleIdx="2" presStyleCnt="6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</dgm:pt>
    <dgm:pt modelId="{C15F0817-3D7D-414B-A6DC-87CD325BD8A9}" type="pres">
      <dgm:prSet presAssocID="{79C78ECE-525C-4BBC-8885-1347FC3C3817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DAFE34-CF04-408B-9A0E-5C0FD225D221}" type="pres">
      <dgm:prSet presAssocID="{79C78ECE-525C-4BBC-8885-1347FC3C3817}" presName="parentNode" presStyleLbl="revTx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4EB810-BE60-449C-A327-CE6C2EB0FA1A}" type="pres">
      <dgm:prSet presAssocID="{E709F21B-3627-4561-AACE-8E1379E59D0D}" presName="sibTrans" presStyleCnt="0"/>
      <dgm:spPr/>
    </dgm:pt>
    <dgm:pt modelId="{6A5AFA69-0E62-4FDE-B30E-DE0534CEA02D}" type="pres">
      <dgm:prSet presAssocID="{CD6ACC6E-9130-4D03-B649-502AB3CB6FE4}" presName="compositeNode" presStyleCnt="0">
        <dgm:presLayoutVars>
          <dgm:bulletEnabled val="1"/>
        </dgm:presLayoutVars>
      </dgm:prSet>
      <dgm:spPr/>
    </dgm:pt>
    <dgm:pt modelId="{C2FBE284-BC26-4540-8D97-8E1DE7316483}" type="pres">
      <dgm:prSet presAssocID="{CD6ACC6E-9130-4D03-B649-502AB3CB6FE4}" presName="image" presStyleLbl="fgImgPlace1" presStyleIdx="3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2000" r="-22000"/>
          </a:stretch>
        </a:blipFill>
      </dgm:spPr>
    </dgm:pt>
    <dgm:pt modelId="{4ED8324C-3C34-4E71-8EBC-9E4846DFF755}" type="pres">
      <dgm:prSet presAssocID="{CD6ACC6E-9130-4D03-B649-502AB3CB6FE4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C9EF41-9EEA-46A5-9A63-40BFAE3C16DF}" type="pres">
      <dgm:prSet presAssocID="{CD6ACC6E-9130-4D03-B649-502AB3CB6FE4}" presName="parentNode" presStyleLbl="revTx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2FAEF5-FAAD-4091-AF1C-69B0927833D9}" type="pres">
      <dgm:prSet presAssocID="{F0E4AE10-6AB8-4CDA-BB27-CFA87AD4E412}" presName="sibTrans" presStyleCnt="0"/>
      <dgm:spPr/>
    </dgm:pt>
    <dgm:pt modelId="{C831C39F-4FE2-4340-9708-A753EAB9D563}" type="pres">
      <dgm:prSet presAssocID="{695E2C57-5B85-4414-8907-410AC667385B}" presName="compositeNode" presStyleCnt="0">
        <dgm:presLayoutVars>
          <dgm:bulletEnabled val="1"/>
        </dgm:presLayoutVars>
      </dgm:prSet>
      <dgm:spPr/>
    </dgm:pt>
    <dgm:pt modelId="{D8E2755B-D49E-40AF-AB22-A8CEF4A7C503}" type="pres">
      <dgm:prSet presAssocID="{695E2C57-5B85-4414-8907-410AC667385B}" presName="image" presStyleLbl="fgImgPlace1" presStyleIdx="4" presStyleCnt="6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7000" r="-47000"/>
          </a:stretch>
        </a:blipFill>
      </dgm:spPr>
      <dgm:t>
        <a:bodyPr/>
        <a:lstStyle/>
        <a:p>
          <a:endParaRPr lang="ru-RU"/>
        </a:p>
      </dgm:t>
    </dgm:pt>
    <dgm:pt modelId="{457CE268-E957-414B-B98C-8C34E765DEAD}" type="pres">
      <dgm:prSet presAssocID="{695E2C57-5B85-4414-8907-410AC667385B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1E2050-C98C-4878-B943-254C89B63DBB}" type="pres">
      <dgm:prSet presAssocID="{695E2C57-5B85-4414-8907-410AC667385B}" presName="parentNode" presStyleLbl="revTx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0166F4-280B-456D-A14E-BE0B7CA7E122}" type="pres">
      <dgm:prSet presAssocID="{B488B09C-7BAF-4CCA-BCDC-548A82D59F72}" presName="sibTrans" presStyleCnt="0"/>
      <dgm:spPr/>
    </dgm:pt>
    <dgm:pt modelId="{C229794E-E95E-424C-B593-6CAB1225A060}" type="pres">
      <dgm:prSet presAssocID="{3A47F1A9-2451-45A3-9485-B11BB3B884BA}" presName="compositeNode" presStyleCnt="0">
        <dgm:presLayoutVars>
          <dgm:bulletEnabled val="1"/>
        </dgm:presLayoutVars>
      </dgm:prSet>
      <dgm:spPr/>
    </dgm:pt>
    <dgm:pt modelId="{6F14F198-C0CE-4806-9791-06E3A2BDA43B}" type="pres">
      <dgm:prSet presAssocID="{3A47F1A9-2451-45A3-9485-B11BB3B884BA}" presName="image" presStyleLbl="fgImgPlace1" presStyleIdx="5" presStyleCnt="6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CE22EFB4-FFE8-4808-BA2F-C52ACF1942F5}" type="pres">
      <dgm:prSet presAssocID="{3A47F1A9-2451-45A3-9485-B11BB3B884BA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719470-AC2F-48CB-B879-D76924D31FE0}" type="pres">
      <dgm:prSet presAssocID="{3A47F1A9-2451-45A3-9485-B11BB3B884BA}" presName="parentNode" presStyleLbl="revTx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AD093F-283B-471B-B340-909FB0FA9CD1}" type="presOf" srcId="{695E2C57-5B85-4414-8907-410AC667385B}" destId="{A11E2050-C98C-4878-B943-254C89B63DBB}" srcOrd="0" destOrd="0" presId="urn:microsoft.com/office/officeart/2005/8/layout/hList2"/>
    <dgm:cxn modelId="{A937300E-20DD-4E3D-821E-F5369C51BAE6}" srcId="{B74A4D4B-466D-41A5-8AF4-510A04809AF9}" destId="{607684E3-BC64-4B67-AC9E-21D6CE6A231A}" srcOrd="1" destOrd="0" parTransId="{FE9B7DAE-0EC9-4D83-8B35-A0448A91B6AB}" sibTransId="{CBDE2B7C-B453-4CB0-A36D-A7D3FBF7B568}"/>
    <dgm:cxn modelId="{C19A258A-4325-4415-8BB2-EAF3C7775217}" srcId="{69A00FE1-67DB-4F36-A66E-650EBEDC7E0B}" destId="{B74A4D4B-466D-41A5-8AF4-510A04809AF9}" srcOrd="1" destOrd="0" parTransId="{CE5BB722-7505-4512-B5C0-52B62F2DDB72}" sibTransId="{37992F6D-9873-4300-96B3-59C8090093D3}"/>
    <dgm:cxn modelId="{BB4691CA-C8F2-4E3F-87D3-6614C1A98DDA}" srcId="{B74A4D4B-466D-41A5-8AF4-510A04809AF9}" destId="{50070C55-1D59-481E-A2A6-00CD45B78733}" srcOrd="0" destOrd="0" parTransId="{AF680B6A-86C3-4895-B5D4-D07E0BDE40BF}" sibTransId="{7F5D64D0-8666-419B-B707-F2563F305824}"/>
    <dgm:cxn modelId="{73FA51D8-7385-420E-B9EB-F2733051D184}" srcId="{69A00FE1-67DB-4F36-A66E-650EBEDC7E0B}" destId="{79C78ECE-525C-4BBC-8885-1347FC3C3817}" srcOrd="2" destOrd="0" parTransId="{CF373B50-43F7-47C3-9F5B-E54A3CC25F30}" sibTransId="{E709F21B-3627-4561-AACE-8E1379E59D0D}"/>
    <dgm:cxn modelId="{F470F856-9C37-494B-91A4-312C35224940}" type="presOf" srcId="{C6293914-F0C7-4558-9BA3-E3494A62D713}" destId="{4FACFFCD-B9B8-4561-96B9-5114123EE949}" srcOrd="0" destOrd="0" presId="urn:microsoft.com/office/officeart/2005/8/layout/hList2"/>
    <dgm:cxn modelId="{BCDF642C-0E8F-449F-94A0-757329C08380}" srcId="{695E2C57-5B85-4414-8907-410AC667385B}" destId="{206B88CB-7793-490A-A060-541F9FBEE082}" srcOrd="0" destOrd="0" parTransId="{5C5E37E7-1F85-496D-88B5-34C173E469FC}" sibTransId="{79F2743F-6DEC-4DE2-BDA6-83CF50794077}"/>
    <dgm:cxn modelId="{3CD8AD18-3A8E-48C2-B523-F0D5346EB8F6}" type="presOf" srcId="{E2048FE1-8CDA-468B-8F1B-6FADC8865ED7}" destId="{551A7457-32A8-4B2D-9FDB-85C38D1DAC06}" srcOrd="0" destOrd="0" presId="urn:microsoft.com/office/officeart/2005/8/layout/hList2"/>
    <dgm:cxn modelId="{7BC92138-9FDE-401F-A23E-FB66D5D51DB7}" type="presOf" srcId="{CD6ACC6E-9130-4D03-B649-502AB3CB6FE4}" destId="{ACC9EF41-9EEA-46A5-9A63-40BFAE3C16DF}" srcOrd="0" destOrd="0" presId="urn:microsoft.com/office/officeart/2005/8/layout/hList2"/>
    <dgm:cxn modelId="{D4D7C81C-0BB0-4FF8-867E-28C4121D7F15}" type="presOf" srcId="{79C78ECE-525C-4BBC-8885-1347FC3C3817}" destId="{F6DAFE34-CF04-408B-9A0E-5C0FD225D221}" srcOrd="0" destOrd="0" presId="urn:microsoft.com/office/officeart/2005/8/layout/hList2"/>
    <dgm:cxn modelId="{82FA4345-54A7-4B18-B5DF-076A71FE2093}" type="presOf" srcId="{3A47F1A9-2451-45A3-9485-B11BB3B884BA}" destId="{D2719470-AC2F-48CB-B879-D76924D31FE0}" srcOrd="0" destOrd="0" presId="urn:microsoft.com/office/officeart/2005/8/layout/hList2"/>
    <dgm:cxn modelId="{3015C57B-8765-48C8-B296-EB3035F1B813}" type="presOf" srcId="{9BE42938-AA3B-4B2E-83DC-2FBDBEA88FAB}" destId="{C15F0817-3D7D-414B-A6DC-87CD325BD8A9}" srcOrd="0" destOrd="0" presId="urn:microsoft.com/office/officeart/2005/8/layout/hList2"/>
    <dgm:cxn modelId="{FDB6F7FA-9F9D-43A1-BE66-D971E6F9971A}" type="presOf" srcId="{206B88CB-7793-490A-A060-541F9FBEE082}" destId="{457CE268-E957-414B-B98C-8C34E765DEAD}" srcOrd="0" destOrd="0" presId="urn:microsoft.com/office/officeart/2005/8/layout/hList2"/>
    <dgm:cxn modelId="{CD08282D-001D-4D9B-B469-BED92BAA254E}" srcId="{69A00FE1-67DB-4F36-A66E-650EBEDC7E0B}" destId="{695E2C57-5B85-4414-8907-410AC667385B}" srcOrd="4" destOrd="0" parTransId="{6637F1D2-E1AC-42EA-B0BB-885955B989EB}" sibTransId="{B488B09C-7BAF-4CCA-BCDC-548A82D59F72}"/>
    <dgm:cxn modelId="{E1AF2B19-419C-4C02-95AF-6B4339BB21DA}" srcId="{E2048FE1-8CDA-468B-8F1B-6FADC8865ED7}" destId="{C6293914-F0C7-4558-9BA3-E3494A62D713}" srcOrd="0" destOrd="0" parTransId="{7833D032-3BEF-4BDA-80D3-8F6B70EDF737}" sibTransId="{68CBADB5-6305-4423-A271-6919365114FF}"/>
    <dgm:cxn modelId="{916289C0-12DA-4956-ABFA-0E212C04D90B}" srcId="{69A00FE1-67DB-4F36-A66E-650EBEDC7E0B}" destId="{E2048FE1-8CDA-468B-8F1B-6FADC8865ED7}" srcOrd="0" destOrd="0" parTransId="{B4FAB7CA-2E8B-49C0-9CBE-2C31A3C650FA}" sibTransId="{CEE3E9CE-4E1B-4531-8AC5-29E1546EDF1C}"/>
    <dgm:cxn modelId="{98844360-D206-4596-8C69-67E84F294ADB}" srcId="{69A00FE1-67DB-4F36-A66E-650EBEDC7E0B}" destId="{CD6ACC6E-9130-4D03-B649-502AB3CB6FE4}" srcOrd="3" destOrd="0" parTransId="{B3AD0098-0932-44E1-96BA-6348B4D14E19}" sibTransId="{F0E4AE10-6AB8-4CDA-BB27-CFA87AD4E412}"/>
    <dgm:cxn modelId="{3C410EDF-0FA2-4D44-B610-4AA498FA334C}" type="presOf" srcId="{EE4E283E-6017-499F-BA25-98701E4DDDF0}" destId="{CE22EFB4-FFE8-4808-BA2F-C52ACF1942F5}" srcOrd="0" destOrd="0" presId="urn:microsoft.com/office/officeart/2005/8/layout/hList2"/>
    <dgm:cxn modelId="{4EAFC255-5C21-4361-9ABC-CE9FA36DAFC5}" type="presOf" srcId="{50070C55-1D59-481E-A2A6-00CD45B78733}" destId="{0466010F-EE7E-4986-9497-729C00DAA2F8}" srcOrd="0" destOrd="0" presId="urn:microsoft.com/office/officeart/2005/8/layout/hList2"/>
    <dgm:cxn modelId="{47E8517A-B66A-4709-A163-8C2316C190D3}" srcId="{CD6ACC6E-9130-4D03-B649-502AB3CB6FE4}" destId="{DE4E1CBA-2768-4880-9789-E654B7192F09}" srcOrd="0" destOrd="0" parTransId="{4C088045-E220-4EAB-A0C0-BE4D6E77CBA2}" sibTransId="{ECEA4CE4-5CA4-4B39-BE5A-DAD725E9E9FB}"/>
    <dgm:cxn modelId="{B5B9BA7E-3754-47DE-B697-58988B98825E}" srcId="{69A00FE1-67DB-4F36-A66E-650EBEDC7E0B}" destId="{3A47F1A9-2451-45A3-9485-B11BB3B884BA}" srcOrd="5" destOrd="0" parTransId="{8683F80A-5164-44F4-AB0F-18F64D0D5175}" sibTransId="{4C993EEE-C6DB-4FDF-87DB-436856CBF754}"/>
    <dgm:cxn modelId="{FA954A65-3854-4A04-82A3-5941E4E3627F}" srcId="{3A47F1A9-2451-45A3-9485-B11BB3B884BA}" destId="{EE4E283E-6017-499F-BA25-98701E4DDDF0}" srcOrd="0" destOrd="0" parTransId="{AC66C5BD-C991-4B5D-A431-22243BFA5379}" sibTransId="{C9FE9645-36FB-4F71-8DA0-682D3A62E4C9}"/>
    <dgm:cxn modelId="{35C92626-A9D1-4F2C-9503-AC47F8D490D8}" type="presOf" srcId="{B74A4D4B-466D-41A5-8AF4-510A04809AF9}" destId="{1C298A62-45B2-4AE7-B544-5735DB248EF3}" srcOrd="0" destOrd="0" presId="urn:microsoft.com/office/officeart/2005/8/layout/hList2"/>
    <dgm:cxn modelId="{0C3B4095-F57F-4E24-BD8E-ACFE6CF7AC54}" type="presOf" srcId="{607684E3-BC64-4B67-AC9E-21D6CE6A231A}" destId="{0466010F-EE7E-4986-9497-729C00DAA2F8}" srcOrd="0" destOrd="1" presId="urn:microsoft.com/office/officeart/2005/8/layout/hList2"/>
    <dgm:cxn modelId="{C66E9570-2E42-4236-B8B2-F5EA38120DC9}" srcId="{79C78ECE-525C-4BBC-8885-1347FC3C3817}" destId="{9BE42938-AA3B-4B2E-83DC-2FBDBEA88FAB}" srcOrd="0" destOrd="0" parTransId="{FAF98A48-F906-4A69-B5F5-4B7049F8BA84}" sibTransId="{B70A1E05-E4A1-43EF-8738-CD331ECD2177}"/>
    <dgm:cxn modelId="{49269569-6250-4B33-A1EC-0B2B8CBF24C4}" type="presOf" srcId="{69A00FE1-67DB-4F36-A66E-650EBEDC7E0B}" destId="{E2EAB725-BCFA-4AA5-BA1B-CCF12D964BAE}" srcOrd="0" destOrd="0" presId="urn:microsoft.com/office/officeart/2005/8/layout/hList2"/>
    <dgm:cxn modelId="{EEFDA1B6-BD48-48BE-8770-A9E925487D09}" type="presOf" srcId="{DE4E1CBA-2768-4880-9789-E654B7192F09}" destId="{4ED8324C-3C34-4E71-8EBC-9E4846DFF755}" srcOrd="0" destOrd="0" presId="urn:microsoft.com/office/officeart/2005/8/layout/hList2"/>
    <dgm:cxn modelId="{678140BB-93F8-444C-875F-083DC539E77A}" type="presParOf" srcId="{E2EAB725-BCFA-4AA5-BA1B-CCF12D964BAE}" destId="{947C559D-11F9-40C8-B04C-7854617F866A}" srcOrd="0" destOrd="0" presId="urn:microsoft.com/office/officeart/2005/8/layout/hList2"/>
    <dgm:cxn modelId="{CDA3DBE4-60A6-4839-9124-A3DE191DA0A4}" type="presParOf" srcId="{947C559D-11F9-40C8-B04C-7854617F866A}" destId="{A5407820-C855-4A40-B2D3-494193E5BB0F}" srcOrd="0" destOrd="0" presId="urn:microsoft.com/office/officeart/2005/8/layout/hList2"/>
    <dgm:cxn modelId="{A6B9E552-CE38-4A8D-BB0A-D51744FA513A}" type="presParOf" srcId="{947C559D-11F9-40C8-B04C-7854617F866A}" destId="{4FACFFCD-B9B8-4561-96B9-5114123EE949}" srcOrd="1" destOrd="0" presId="urn:microsoft.com/office/officeart/2005/8/layout/hList2"/>
    <dgm:cxn modelId="{14468AEA-4330-4CA3-BCA9-34A0454E11FE}" type="presParOf" srcId="{947C559D-11F9-40C8-B04C-7854617F866A}" destId="{551A7457-32A8-4B2D-9FDB-85C38D1DAC06}" srcOrd="2" destOrd="0" presId="urn:microsoft.com/office/officeart/2005/8/layout/hList2"/>
    <dgm:cxn modelId="{CF3D0407-C8B5-4ACF-BC5E-459F2BBF2574}" type="presParOf" srcId="{E2EAB725-BCFA-4AA5-BA1B-CCF12D964BAE}" destId="{F50CFF2E-FC5B-4062-B3C8-8F4FBF1A9C0C}" srcOrd="1" destOrd="0" presId="urn:microsoft.com/office/officeart/2005/8/layout/hList2"/>
    <dgm:cxn modelId="{B24F1B16-8164-42E7-9C93-AB4FEF582455}" type="presParOf" srcId="{E2EAB725-BCFA-4AA5-BA1B-CCF12D964BAE}" destId="{602A04CF-814D-478A-B032-A0ADDC25439D}" srcOrd="2" destOrd="0" presId="urn:microsoft.com/office/officeart/2005/8/layout/hList2"/>
    <dgm:cxn modelId="{A7852C65-460C-4CCF-91A2-A4F84C399089}" type="presParOf" srcId="{602A04CF-814D-478A-B032-A0ADDC25439D}" destId="{BD79CED2-FA50-4FA5-8949-B280A2B18958}" srcOrd="0" destOrd="0" presId="urn:microsoft.com/office/officeart/2005/8/layout/hList2"/>
    <dgm:cxn modelId="{B7030736-8004-47F2-B81A-F95059E4EBBE}" type="presParOf" srcId="{602A04CF-814D-478A-B032-A0ADDC25439D}" destId="{0466010F-EE7E-4986-9497-729C00DAA2F8}" srcOrd="1" destOrd="0" presId="urn:microsoft.com/office/officeart/2005/8/layout/hList2"/>
    <dgm:cxn modelId="{46C0F69A-1A83-4AA9-BA96-68287D1EE5BB}" type="presParOf" srcId="{602A04CF-814D-478A-B032-A0ADDC25439D}" destId="{1C298A62-45B2-4AE7-B544-5735DB248EF3}" srcOrd="2" destOrd="0" presId="urn:microsoft.com/office/officeart/2005/8/layout/hList2"/>
    <dgm:cxn modelId="{1D54EA2E-4721-4332-8B04-FD5EF5A48924}" type="presParOf" srcId="{E2EAB725-BCFA-4AA5-BA1B-CCF12D964BAE}" destId="{6CDC71BC-27F5-4059-A1BA-FC1F48E057AD}" srcOrd="3" destOrd="0" presId="urn:microsoft.com/office/officeart/2005/8/layout/hList2"/>
    <dgm:cxn modelId="{0DC4A5A7-47E0-4583-977B-CE131FDB60C1}" type="presParOf" srcId="{E2EAB725-BCFA-4AA5-BA1B-CCF12D964BAE}" destId="{AAE64B92-AB51-42CD-BDD1-CA13FF3C4DAB}" srcOrd="4" destOrd="0" presId="urn:microsoft.com/office/officeart/2005/8/layout/hList2"/>
    <dgm:cxn modelId="{8D9BADEB-A5E4-4952-B264-4685FEB012B4}" type="presParOf" srcId="{AAE64B92-AB51-42CD-BDD1-CA13FF3C4DAB}" destId="{336AB711-FE43-4F47-AD1A-D00509392C69}" srcOrd="0" destOrd="0" presId="urn:microsoft.com/office/officeart/2005/8/layout/hList2"/>
    <dgm:cxn modelId="{690354D1-3112-4A8B-ACB5-F1A8A3A1D432}" type="presParOf" srcId="{AAE64B92-AB51-42CD-BDD1-CA13FF3C4DAB}" destId="{C15F0817-3D7D-414B-A6DC-87CD325BD8A9}" srcOrd="1" destOrd="0" presId="urn:microsoft.com/office/officeart/2005/8/layout/hList2"/>
    <dgm:cxn modelId="{84BAC4B8-3219-4E3B-8F93-33C1479E09E2}" type="presParOf" srcId="{AAE64B92-AB51-42CD-BDD1-CA13FF3C4DAB}" destId="{F6DAFE34-CF04-408B-9A0E-5C0FD225D221}" srcOrd="2" destOrd="0" presId="urn:microsoft.com/office/officeart/2005/8/layout/hList2"/>
    <dgm:cxn modelId="{1DEB207B-2FFE-49F5-AF77-6FE4DE4081CE}" type="presParOf" srcId="{E2EAB725-BCFA-4AA5-BA1B-CCF12D964BAE}" destId="{784EB810-BE60-449C-A327-CE6C2EB0FA1A}" srcOrd="5" destOrd="0" presId="urn:microsoft.com/office/officeart/2005/8/layout/hList2"/>
    <dgm:cxn modelId="{5A058123-07CD-4D57-879A-014C612EFF20}" type="presParOf" srcId="{E2EAB725-BCFA-4AA5-BA1B-CCF12D964BAE}" destId="{6A5AFA69-0E62-4FDE-B30E-DE0534CEA02D}" srcOrd="6" destOrd="0" presId="urn:microsoft.com/office/officeart/2005/8/layout/hList2"/>
    <dgm:cxn modelId="{49538A27-BC41-4E21-AA8E-13322CCB594A}" type="presParOf" srcId="{6A5AFA69-0E62-4FDE-B30E-DE0534CEA02D}" destId="{C2FBE284-BC26-4540-8D97-8E1DE7316483}" srcOrd="0" destOrd="0" presId="urn:microsoft.com/office/officeart/2005/8/layout/hList2"/>
    <dgm:cxn modelId="{2242C6C2-1C9C-487A-96F3-08B456E00A23}" type="presParOf" srcId="{6A5AFA69-0E62-4FDE-B30E-DE0534CEA02D}" destId="{4ED8324C-3C34-4E71-8EBC-9E4846DFF755}" srcOrd="1" destOrd="0" presId="urn:microsoft.com/office/officeart/2005/8/layout/hList2"/>
    <dgm:cxn modelId="{39E85588-A96F-40DC-9070-2D3F0E0E4315}" type="presParOf" srcId="{6A5AFA69-0E62-4FDE-B30E-DE0534CEA02D}" destId="{ACC9EF41-9EEA-46A5-9A63-40BFAE3C16DF}" srcOrd="2" destOrd="0" presId="urn:microsoft.com/office/officeart/2005/8/layout/hList2"/>
    <dgm:cxn modelId="{CA862C6E-4CFA-4B0D-A659-E82560981ECF}" type="presParOf" srcId="{E2EAB725-BCFA-4AA5-BA1B-CCF12D964BAE}" destId="{E32FAEF5-FAAD-4091-AF1C-69B0927833D9}" srcOrd="7" destOrd="0" presId="urn:microsoft.com/office/officeart/2005/8/layout/hList2"/>
    <dgm:cxn modelId="{1C2F76A0-28BD-4778-B39C-C28B4EFF044D}" type="presParOf" srcId="{E2EAB725-BCFA-4AA5-BA1B-CCF12D964BAE}" destId="{C831C39F-4FE2-4340-9708-A753EAB9D563}" srcOrd="8" destOrd="0" presId="urn:microsoft.com/office/officeart/2005/8/layout/hList2"/>
    <dgm:cxn modelId="{A73D2E95-8A58-436B-B75B-FE4D8626942F}" type="presParOf" srcId="{C831C39F-4FE2-4340-9708-A753EAB9D563}" destId="{D8E2755B-D49E-40AF-AB22-A8CEF4A7C503}" srcOrd="0" destOrd="0" presId="urn:microsoft.com/office/officeart/2005/8/layout/hList2"/>
    <dgm:cxn modelId="{EC22E2A9-AFE1-421B-B0FB-B4EFBAB75AE8}" type="presParOf" srcId="{C831C39F-4FE2-4340-9708-A753EAB9D563}" destId="{457CE268-E957-414B-B98C-8C34E765DEAD}" srcOrd="1" destOrd="0" presId="urn:microsoft.com/office/officeart/2005/8/layout/hList2"/>
    <dgm:cxn modelId="{94551FAA-2184-453D-9BB9-E4EC57B1002F}" type="presParOf" srcId="{C831C39F-4FE2-4340-9708-A753EAB9D563}" destId="{A11E2050-C98C-4878-B943-254C89B63DBB}" srcOrd="2" destOrd="0" presId="urn:microsoft.com/office/officeart/2005/8/layout/hList2"/>
    <dgm:cxn modelId="{7483C8FD-9979-4384-B5FE-7D2F1FC8CBF1}" type="presParOf" srcId="{E2EAB725-BCFA-4AA5-BA1B-CCF12D964BAE}" destId="{6D0166F4-280B-456D-A14E-BE0B7CA7E122}" srcOrd="9" destOrd="0" presId="urn:microsoft.com/office/officeart/2005/8/layout/hList2"/>
    <dgm:cxn modelId="{9C8ED8E9-8B70-43E1-AC0A-6355359E9ADC}" type="presParOf" srcId="{E2EAB725-BCFA-4AA5-BA1B-CCF12D964BAE}" destId="{C229794E-E95E-424C-B593-6CAB1225A060}" srcOrd="10" destOrd="0" presId="urn:microsoft.com/office/officeart/2005/8/layout/hList2"/>
    <dgm:cxn modelId="{AAF3F356-82C4-4165-A73B-658058621092}" type="presParOf" srcId="{C229794E-E95E-424C-B593-6CAB1225A060}" destId="{6F14F198-C0CE-4806-9791-06E3A2BDA43B}" srcOrd="0" destOrd="0" presId="urn:microsoft.com/office/officeart/2005/8/layout/hList2"/>
    <dgm:cxn modelId="{12019916-7DF2-4EB9-8DFB-B52603BB70F4}" type="presParOf" srcId="{C229794E-E95E-424C-B593-6CAB1225A060}" destId="{CE22EFB4-FFE8-4808-BA2F-C52ACF1942F5}" srcOrd="1" destOrd="0" presId="urn:microsoft.com/office/officeart/2005/8/layout/hList2"/>
    <dgm:cxn modelId="{6CE19766-4B63-4070-B9C4-8DB09FD942D2}" type="presParOf" srcId="{C229794E-E95E-424C-B593-6CAB1225A060}" destId="{D2719470-AC2F-48CB-B879-D76924D31FE0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9A00FE1-67DB-4F36-A66E-650EBEDC7E0B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4DB1AE1-1A2E-4C82-805D-FEF4431F25B9}">
      <dgm:prSet phldrT="[Текст]" custT="1"/>
      <dgm:spPr/>
      <dgm:t>
        <a:bodyPr/>
        <a:lstStyle/>
        <a:p>
          <a:r>
            <a:rPr lang="ru-RU" sz="900" b="0" dirty="0">
              <a:latin typeface="Arial Narrow" panose="020B0606020202030204" pitchFamily="34" charset="0"/>
            </a:rPr>
            <a:t> </a:t>
          </a:r>
        </a:p>
      </dgm:t>
    </dgm:pt>
    <dgm:pt modelId="{1EF34814-6F6E-4442-88A7-2538AF376C62}" type="parTrans" cxnId="{4DAD65FD-9405-4602-A353-2575B97B543F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B288D559-D2EE-4902-8DE2-C6341EB4F292}" type="sibTrans" cxnId="{4DAD65FD-9405-4602-A353-2575B97B543F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0A7822CB-09F1-44C0-BD84-DA5B8C13E664}">
      <dgm:prSet phldrT="[Текст]" custT="1"/>
      <dgm:spPr/>
      <dgm:t>
        <a:bodyPr/>
        <a:lstStyle/>
        <a:p>
          <a:r>
            <a:rPr lang="ru-RU" sz="900" b="0" dirty="0">
              <a:latin typeface="Arial Narrow" panose="020B0606020202030204" pitchFamily="34" charset="0"/>
            </a:rPr>
            <a:t>ГУП программ фармацевтического образования</a:t>
          </a:r>
        </a:p>
      </dgm:t>
    </dgm:pt>
    <dgm:pt modelId="{C67F976A-E8F4-4384-923D-413C61BD04BD}" type="parTrans" cxnId="{D2A3CAC8-25C8-4618-8AE9-F20E2CF07406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A46A0695-E325-462F-8E04-3DC00DC40702}" type="sibTrans" cxnId="{D2A3CAC8-25C8-4618-8AE9-F20E2CF07406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E2EAB725-BCFA-4AA5-BA1B-CCF12D964BAE}" type="pres">
      <dgm:prSet presAssocID="{69A00FE1-67DB-4F36-A66E-650EBEDC7E0B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6DB6446-8BCE-4141-AD1C-AEE673DA82BE}" type="pres">
      <dgm:prSet presAssocID="{F4DB1AE1-1A2E-4C82-805D-FEF4431F25B9}" presName="compositeNode" presStyleCnt="0">
        <dgm:presLayoutVars>
          <dgm:bulletEnabled val="1"/>
        </dgm:presLayoutVars>
      </dgm:prSet>
      <dgm:spPr/>
    </dgm:pt>
    <dgm:pt modelId="{AEBD3AFD-B1A2-4CF2-A4AC-45EE14EA6426}" type="pres">
      <dgm:prSet presAssocID="{F4DB1AE1-1A2E-4C82-805D-FEF4431F25B9}" presName="image" presStyleLbl="fg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480BD33F-0C42-4EDD-85EA-0372EE5750CE}" type="pres">
      <dgm:prSet presAssocID="{F4DB1AE1-1A2E-4C82-805D-FEF4431F25B9}" presName="child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65283C-8545-44AD-8936-0ACB5B33DD8A}" type="pres">
      <dgm:prSet presAssocID="{F4DB1AE1-1A2E-4C82-805D-FEF4431F25B9}" presName="parentNode" presStyleLbl="revTx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AC5A94-16F9-4249-AC21-B12B201A06BE}" type="presOf" srcId="{F4DB1AE1-1A2E-4C82-805D-FEF4431F25B9}" destId="{AA65283C-8545-44AD-8936-0ACB5B33DD8A}" srcOrd="0" destOrd="0" presId="urn:microsoft.com/office/officeart/2005/8/layout/hList2"/>
    <dgm:cxn modelId="{4DAD65FD-9405-4602-A353-2575B97B543F}" srcId="{69A00FE1-67DB-4F36-A66E-650EBEDC7E0B}" destId="{F4DB1AE1-1A2E-4C82-805D-FEF4431F25B9}" srcOrd="0" destOrd="0" parTransId="{1EF34814-6F6E-4442-88A7-2538AF376C62}" sibTransId="{B288D559-D2EE-4902-8DE2-C6341EB4F292}"/>
    <dgm:cxn modelId="{49269569-6250-4B33-A1EC-0B2B8CBF24C4}" type="presOf" srcId="{69A00FE1-67DB-4F36-A66E-650EBEDC7E0B}" destId="{E2EAB725-BCFA-4AA5-BA1B-CCF12D964BAE}" srcOrd="0" destOrd="0" presId="urn:microsoft.com/office/officeart/2005/8/layout/hList2"/>
    <dgm:cxn modelId="{E934B267-B31D-4B2A-97BB-3A7EC6C31DFF}" type="presOf" srcId="{0A7822CB-09F1-44C0-BD84-DA5B8C13E664}" destId="{480BD33F-0C42-4EDD-85EA-0372EE5750CE}" srcOrd="0" destOrd="0" presId="urn:microsoft.com/office/officeart/2005/8/layout/hList2"/>
    <dgm:cxn modelId="{D2A3CAC8-25C8-4618-8AE9-F20E2CF07406}" srcId="{F4DB1AE1-1A2E-4C82-805D-FEF4431F25B9}" destId="{0A7822CB-09F1-44C0-BD84-DA5B8C13E664}" srcOrd="0" destOrd="0" parTransId="{C67F976A-E8F4-4384-923D-413C61BD04BD}" sibTransId="{A46A0695-E325-462F-8E04-3DC00DC40702}"/>
    <dgm:cxn modelId="{42503E5B-ED8E-41F6-867E-6D3283E19266}" type="presParOf" srcId="{E2EAB725-BCFA-4AA5-BA1B-CCF12D964BAE}" destId="{B6DB6446-8BCE-4141-AD1C-AEE673DA82BE}" srcOrd="0" destOrd="0" presId="urn:microsoft.com/office/officeart/2005/8/layout/hList2"/>
    <dgm:cxn modelId="{52D74A69-7C7B-4A71-B2E7-5990250183A0}" type="presParOf" srcId="{B6DB6446-8BCE-4141-AD1C-AEE673DA82BE}" destId="{AEBD3AFD-B1A2-4CF2-A4AC-45EE14EA6426}" srcOrd="0" destOrd="0" presId="urn:microsoft.com/office/officeart/2005/8/layout/hList2"/>
    <dgm:cxn modelId="{4348FE77-5E7C-45A5-9075-07C2BEF1B11F}" type="presParOf" srcId="{B6DB6446-8BCE-4141-AD1C-AEE673DA82BE}" destId="{480BD33F-0C42-4EDD-85EA-0372EE5750CE}" srcOrd="1" destOrd="0" presId="urn:microsoft.com/office/officeart/2005/8/layout/hList2"/>
    <dgm:cxn modelId="{4A6DE0C3-A27B-4A2A-9259-AAD1B76A9DC1}" type="presParOf" srcId="{B6DB6446-8BCE-4141-AD1C-AEE673DA82BE}" destId="{AA65283C-8545-44AD-8936-0ACB5B33DD8A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9A00FE1-67DB-4F36-A66E-650EBEDC7E0B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0B4250-1002-4A7A-A8CC-4641F0CCCF16}">
      <dgm:prSet phldrT="[Текст]" custT="1"/>
      <dgm:spPr/>
      <dgm:t>
        <a:bodyPr/>
        <a:lstStyle/>
        <a:p>
          <a:endParaRPr lang="ru-RU" sz="900" b="0" dirty="0">
            <a:latin typeface="Arial Narrow" panose="020B0606020202030204" pitchFamily="34" charset="0"/>
          </a:endParaRPr>
        </a:p>
      </dgm:t>
    </dgm:pt>
    <dgm:pt modelId="{1D69B28E-DA02-47EA-AE86-EF48C245369A}" type="parTrans" cxnId="{D4C87296-29B0-409B-95A0-8AF76709E35C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915EB3E1-A5A6-4AC8-AFA1-106676DD1538}" type="sibTrans" cxnId="{D4C87296-29B0-409B-95A0-8AF76709E35C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F56F6A78-BDFA-436C-B826-D20FC681F68F}">
      <dgm:prSet phldrT="[Текст]" custT="1"/>
      <dgm:spPr/>
      <dgm:t>
        <a:bodyPr/>
        <a:lstStyle/>
        <a:p>
          <a:r>
            <a:rPr lang="ru-RU" sz="900" b="0" dirty="0">
              <a:latin typeface="Arial Narrow" panose="020B0606020202030204" pitchFamily="34" charset="0"/>
            </a:rPr>
            <a:t>ГУП </a:t>
          </a:r>
          <a:r>
            <a:rPr lang="ru-RU" sz="900" b="0" dirty="0">
              <a:effectLst/>
              <a:latin typeface="Arial Narrow" panose="020B0606020202030204" pitchFamily="34" charset="0"/>
            </a:rPr>
            <a:t>программ подготовки специалистов общественного здоровья и иных специалистов здравоохранения</a:t>
          </a:r>
          <a:endParaRPr lang="ru-RU" sz="900" b="0" dirty="0">
            <a:latin typeface="Arial Narrow" panose="020B0606020202030204" pitchFamily="34" charset="0"/>
          </a:endParaRPr>
        </a:p>
      </dgm:t>
    </dgm:pt>
    <dgm:pt modelId="{611742BB-B3E9-423B-8E5D-5E32A1DF9026}" type="parTrans" cxnId="{AF78E869-D758-4ECD-92D1-1E03CA867626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C9B0FF56-CD17-48B3-BD75-48647500DD9A}" type="sibTrans" cxnId="{AF78E869-D758-4ECD-92D1-1E03CA867626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E2EAB725-BCFA-4AA5-BA1B-CCF12D964BAE}" type="pres">
      <dgm:prSet presAssocID="{69A00FE1-67DB-4F36-A66E-650EBEDC7E0B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C2BC11F-4E20-47D5-A44E-0AD7B902F7FE}" type="pres">
      <dgm:prSet presAssocID="{EE0B4250-1002-4A7A-A8CC-4641F0CCCF16}" presName="compositeNode" presStyleCnt="0">
        <dgm:presLayoutVars>
          <dgm:bulletEnabled val="1"/>
        </dgm:presLayoutVars>
      </dgm:prSet>
      <dgm:spPr/>
    </dgm:pt>
    <dgm:pt modelId="{28913AA1-084E-47FB-A1C1-A6A0A4C53F69}" type="pres">
      <dgm:prSet presAssocID="{EE0B4250-1002-4A7A-A8CC-4641F0CCCF16}" presName="image" presStyleLbl="fgImgPlace1" presStyleIdx="0" presStyleCnt="1"/>
      <dgm:spPr>
        <a:blipFill rotWithShape="1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</dgm:spPr>
    </dgm:pt>
    <dgm:pt modelId="{D2157847-E0FA-49DE-9C4F-116023778211}" type="pres">
      <dgm:prSet presAssocID="{EE0B4250-1002-4A7A-A8CC-4641F0CCCF16}" presName="child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F85F8C-05F1-4E77-A3C4-A5BADA87BF0D}" type="pres">
      <dgm:prSet presAssocID="{EE0B4250-1002-4A7A-A8CC-4641F0CCCF16}" presName="parentNode" presStyleLbl="revTx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853183-1583-495E-AC63-A2F1575599EF}" type="presOf" srcId="{F56F6A78-BDFA-436C-B826-D20FC681F68F}" destId="{D2157847-E0FA-49DE-9C4F-116023778211}" srcOrd="0" destOrd="0" presId="urn:microsoft.com/office/officeart/2005/8/layout/hList2"/>
    <dgm:cxn modelId="{A7668C8C-0F58-4F3D-8FC1-8585AF3643BE}" type="presOf" srcId="{EE0B4250-1002-4A7A-A8CC-4641F0CCCF16}" destId="{72F85F8C-05F1-4E77-A3C4-A5BADA87BF0D}" srcOrd="0" destOrd="0" presId="urn:microsoft.com/office/officeart/2005/8/layout/hList2"/>
    <dgm:cxn modelId="{D4C87296-29B0-409B-95A0-8AF76709E35C}" srcId="{69A00FE1-67DB-4F36-A66E-650EBEDC7E0B}" destId="{EE0B4250-1002-4A7A-A8CC-4641F0CCCF16}" srcOrd="0" destOrd="0" parTransId="{1D69B28E-DA02-47EA-AE86-EF48C245369A}" sibTransId="{915EB3E1-A5A6-4AC8-AFA1-106676DD1538}"/>
    <dgm:cxn modelId="{49269569-6250-4B33-A1EC-0B2B8CBF24C4}" type="presOf" srcId="{69A00FE1-67DB-4F36-A66E-650EBEDC7E0B}" destId="{E2EAB725-BCFA-4AA5-BA1B-CCF12D964BAE}" srcOrd="0" destOrd="0" presId="urn:microsoft.com/office/officeart/2005/8/layout/hList2"/>
    <dgm:cxn modelId="{AF78E869-D758-4ECD-92D1-1E03CA867626}" srcId="{EE0B4250-1002-4A7A-A8CC-4641F0CCCF16}" destId="{F56F6A78-BDFA-436C-B826-D20FC681F68F}" srcOrd="0" destOrd="0" parTransId="{611742BB-B3E9-423B-8E5D-5E32A1DF9026}" sibTransId="{C9B0FF56-CD17-48B3-BD75-48647500DD9A}"/>
    <dgm:cxn modelId="{D7BEC7D7-7455-4326-B77E-F0EDD3498B1F}" type="presParOf" srcId="{E2EAB725-BCFA-4AA5-BA1B-CCF12D964BAE}" destId="{2C2BC11F-4E20-47D5-A44E-0AD7B902F7FE}" srcOrd="0" destOrd="0" presId="urn:microsoft.com/office/officeart/2005/8/layout/hList2"/>
    <dgm:cxn modelId="{A6BE3BA5-02E8-433A-8400-199EEEC43722}" type="presParOf" srcId="{2C2BC11F-4E20-47D5-A44E-0AD7B902F7FE}" destId="{28913AA1-084E-47FB-A1C1-A6A0A4C53F69}" srcOrd="0" destOrd="0" presId="urn:microsoft.com/office/officeart/2005/8/layout/hList2"/>
    <dgm:cxn modelId="{47BEB061-8AD9-4882-851E-67A87F58A7AF}" type="presParOf" srcId="{2C2BC11F-4E20-47D5-A44E-0AD7B902F7FE}" destId="{D2157847-E0FA-49DE-9C4F-116023778211}" srcOrd="1" destOrd="0" presId="urn:microsoft.com/office/officeart/2005/8/layout/hList2"/>
    <dgm:cxn modelId="{C7753D37-2838-465F-B138-3FC3C7946E6B}" type="presParOf" srcId="{2C2BC11F-4E20-47D5-A44E-0AD7B902F7FE}" destId="{72F85F8C-05F1-4E77-A3C4-A5BADA87BF0D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9A00FE1-67DB-4F36-A66E-650EBEDC7E0B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2048FE1-8CDA-468B-8F1B-6FADC8865ED7}">
      <dgm:prSet phldrT="[Текст]" custT="1"/>
      <dgm:spPr/>
      <dgm:t>
        <a:bodyPr/>
        <a:lstStyle/>
        <a:p>
          <a:r>
            <a:rPr lang="ru-RU" sz="4000" b="0" dirty="0">
              <a:latin typeface="Arial Narrow" panose="020B0606020202030204" pitchFamily="34" charset="0"/>
            </a:rPr>
            <a:t>Комитеты - 16</a:t>
          </a:r>
        </a:p>
      </dgm:t>
    </dgm:pt>
    <dgm:pt modelId="{B4FAB7CA-2E8B-49C0-9CBE-2C31A3C650FA}" type="parTrans" cxnId="{916289C0-12DA-4956-ABFA-0E212C04D90B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CEE3E9CE-4E1B-4531-8AC5-29E1546EDF1C}" type="sibTrans" cxnId="{916289C0-12DA-4956-ABFA-0E212C04D90B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B74A4D4B-466D-41A5-8AF4-510A04809AF9}">
      <dgm:prSet phldrT="[Текст]" custT="1"/>
      <dgm:spPr/>
      <dgm:t>
        <a:bodyPr/>
        <a:lstStyle/>
        <a:p>
          <a:r>
            <a:rPr lang="ru-RU" sz="4000" b="0" dirty="0">
              <a:latin typeface="Arial Narrow" panose="020B0606020202030204" pitchFamily="34" charset="0"/>
            </a:rPr>
            <a:t>Комитеты - 5</a:t>
          </a:r>
        </a:p>
      </dgm:t>
    </dgm:pt>
    <dgm:pt modelId="{CE5BB722-7505-4512-B5C0-52B62F2DDB72}" type="parTrans" cxnId="{C19A258A-4325-4415-8BB2-EAF3C7775217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37992F6D-9873-4300-96B3-59C8090093D3}" type="sibTrans" cxnId="{C19A258A-4325-4415-8BB2-EAF3C7775217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86DB4FD0-97B0-4B1F-8687-B21EE9C2C1FB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300" b="0" i="0" u="none" dirty="0">
              <a:latin typeface="Arial Narrow" panose="020B0606020202030204" pitchFamily="34" charset="0"/>
            </a:rPr>
            <a:t>Гастроэнтерология детская</a:t>
          </a:r>
          <a:endParaRPr lang="ru-RU" sz="1300" b="0" dirty="0">
            <a:latin typeface="Arial Narrow" panose="020B0606020202030204" pitchFamily="34" charset="0"/>
          </a:endParaRPr>
        </a:p>
      </dgm:t>
    </dgm:pt>
    <dgm:pt modelId="{42FE761A-A399-4714-9FA4-6780BD9E7C4F}" type="parTrans" cxnId="{7A3A2180-154D-4845-B515-B2500FB49E73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AE392215-90B7-4202-8314-8D3B28DD56FF}" type="sibTrans" cxnId="{7A3A2180-154D-4845-B515-B2500FB49E73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082A4A7D-BBB9-4F30-9AE5-12EF2797385F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300" b="0" i="0" u="none" dirty="0">
              <a:latin typeface="Arial Narrow" panose="020B0606020202030204" pitchFamily="34" charset="0"/>
            </a:rPr>
            <a:t>Инфекционные болезни детские</a:t>
          </a:r>
          <a:endParaRPr lang="ru-RU" sz="1300" b="0" dirty="0">
            <a:latin typeface="Arial Narrow" panose="020B0606020202030204" pitchFamily="34" charset="0"/>
          </a:endParaRPr>
        </a:p>
      </dgm:t>
    </dgm:pt>
    <dgm:pt modelId="{AC1EA31B-926C-4E9E-9884-835897D5F4F6}" type="parTrans" cxnId="{C3AA1416-1973-4D3A-913B-D717FC2934E0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0E1A8CFF-7036-447F-AEA4-357ACBCF2790}" type="sibTrans" cxnId="{C3AA1416-1973-4D3A-913B-D717FC2934E0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1FD74DAE-2C67-4CDC-A922-B6C0424AD115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300" b="0" i="0" u="none" dirty="0">
              <a:latin typeface="Arial Narrow" panose="020B0606020202030204" pitchFamily="34" charset="0"/>
            </a:rPr>
            <a:t>Кардиология и ревматология детская</a:t>
          </a:r>
          <a:endParaRPr lang="ru-RU" sz="1300" b="0" dirty="0">
            <a:latin typeface="Arial Narrow" panose="020B0606020202030204" pitchFamily="34" charset="0"/>
          </a:endParaRPr>
        </a:p>
      </dgm:t>
    </dgm:pt>
    <dgm:pt modelId="{961BFE02-2F3E-4738-B3C7-6AE8EE515A82}" type="parTrans" cxnId="{D36D7FC4-2A23-45F8-920E-10D63DD48D8D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2FFBB885-8CC2-405C-B688-98AE73AB029A}" type="sibTrans" cxnId="{D36D7FC4-2A23-45F8-920E-10D63DD48D8D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9F8E656E-AF13-452D-BA03-2024276EF4ED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300" b="0" i="0" u="none" dirty="0">
              <a:latin typeface="Arial Narrow" panose="020B0606020202030204" pitchFamily="34" charset="0"/>
            </a:rPr>
            <a:t>Психиатрия и неврология детская</a:t>
          </a:r>
          <a:endParaRPr lang="ru-RU" sz="1300" b="0" dirty="0">
            <a:latin typeface="Arial Narrow" panose="020B0606020202030204" pitchFamily="34" charset="0"/>
          </a:endParaRPr>
        </a:p>
      </dgm:t>
    </dgm:pt>
    <dgm:pt modelId="{68F9A192-7BF1-4634-A02E-FE6DDBE4CFDD}" type="parTrans" cxnId="{5CEE1197-2FE6-4A24-B5EA-810DBE37880C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ABFD1064-2FA9-4490-A9C8-E11730CCA5C1}" type="sibTrans" cxnId="{5CEE1197-2FE6-4A24-B5EA-810DBE37880C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2B4867CB-553A-444C-9426-99D66DF87CD2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300" b="0" i="0" u="none" dirty="0">
              <a:latin typeface="Arial Narrow" panose="020B0606020202030204" pitchFamily="34" charset="0"/>
            </a:rPr>
            <a:t>Нефрология детская</a:t>
          </a:r>
          <a:endParaRPr lang="ru-RU" sz="1300" b="0" dirty="0">
            <a:latin typeface="Arial Narrow" panose="020B0606020202030204" pitchFamily="34" charset="0"/>
          </a:endParaRPr>
        </a:p>
      </dgm:t>
    </dgm:pt>
    <dgm:pt modelId="{5A6A5D61-5503-44DE-9F19-8A7F53551F5D}" type="parTrans" cxnId="{69AF0636-0487-4C65-A123-91C32D282E64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749D8FE5-5781-416E-9AA7-AD6F71534291}" type="sibTrans" cxnId="{69AF0636-0487-4C65-A123-91C32D282E64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EAE7ACB1-CF1D-4EA0-8918-F014755D7021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300" b="0" i="0" u="none" dirty="0">
              <a:latin typeface="Arial Narrow" panose="020B0606020202030204" pitchFamily="34" charset="0"/>
            </a:rPr>
            <a:t>Онкология и гематология детская</a:t>
          </a:r>
          <a:endParaRPr lang="ru-RU" sz="1300" b="0" dirty="0">
            <a:latin typeface="Arial Narrow" panose="020B0606020202030204" pitchFamily="34" charset="0"/>
          </a:endParaRPr>
        </a:p>
      </dgm:t>
    </dgm:pt>
    <dgm:pt modelId="{77A00FAF-12A6-4B74-A226-821523DE385A}" type="parTrans" cxnId="{EE407C70-519F-45B3-9390-08BFFCCAD0B3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A54A60DA-7532-4B85-AD56-D0E372CE20D5}" type="sibTrans" cxnId="{EE407C70-519F-45B3-9390-08BFFCCAD0B3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3CE455ED-461A-4BFC-A726-0F1D7CBE71A0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300" b="0" i="0" u="none" dirty="0">
              <a:latin typeface="Arial Narrow" panose="020B0606020202030204" pitchFamily="34" charset="0"/>
            </a:rPr>
            <a:t>Пульмонология детская</a:t>
          </a:r>
          <a:endParaRPr lang="ru-RU" sz="1300" b="0" dirty="0">
            <a:latin typeface="Arial Narrow" panose="020B0606020202030204" pitchFamily="34" charset="0"/>
          </a:endParaRPr>
        </a:p>
      </dgm:t>
    </dgm:pt>
    <dgm:pt modelId="{DBFDA482-0F38-474B-8347-E2A9720DC113}" type="parTrans" cxnId="{ADA6BD03-95D9-459C-816B-82DD3394A152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21C06133-3E17-4478-8DE3-4EF79A62AABD}" type="sibTrans" cxnId="{ADA6BD03-95D9-459C-816B-82DD3394A152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461E0277-40EC-4ADF-877A-B80F90467CCC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300" b="0" i="0" u="none" dirty="0">
              <a:latin typeface="Arial Narrow" panose="020B0606020202030204" pitchFamily="34" charset="0"/>
            </a:rPr>
            <a:t>Ревматология детская</a:t>
          </a:r>
          <a:endParaRPr lang="ru-RU" sz="1300" b="0" dirty="0">
            <a:latin typeface="Arial Narrow" panose="020B0606020202030204" pitchFamily="34" charset="0"/>
          </a:endParaRPr>
        </a:p>
      </dgm:t>
    </dgm:pt>
    <dgm:pt modelId="{108C1312-9112-4EA7-A4C4-F94FE6AC2BB2}" type="parTrans" cxnId="{9505EE1C-4998-4C9F-8C6B-91AC560A3492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563F6A55-FDCE-47A6-81C7-73A11642B5ED}" type="sibTrans" cxnId="{9505EE1C-4998-4C9F-8C6B-91AC560A3492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2DE0060E-A900-4DE7-87A5-5CB2ECB907C0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300" b="0" i="0" u="none" dirty="0">
              <a:latin typeface="Arial Narrow" panose="020B0606020202030204" pitchFamily="34" charset="0"/>
            </a:rPr>
            <a:t>Фтизиатрия детская</a:t>
          </a:r>
          <a:endParaRPr lang="ru-RU" sz="1300" b="0" dirty="0">
            <a:latin typeface="Arial Narrow" panose="020B0606020202030204" pitchFamily="34" charset="0"/>
          </a:endParaRPr>
        </a:p>
      </dgm:t>
    </dgm:pt>
    <dgm:pt modelId="{7653173A-CFA7-45C6-A713-185630284B16}" type="parTrans" cxnId="{DAE1E86B-BEDE-43BF-BA94-B4281D467A27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3B8A0D13-877A-4FD6-9229-9E78D2484EF8}" type="sibTrans" cxnId="{DAE1E86B-BEDE-43BF-BA94-B4281D467A27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885E05E7-F68F-4059-A908-14F5B837E5F7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300" b="0" i="0" u="none" dirty="0">
              <a:latin typeface="Arial Narrow" panose="020B0606020202030204" pitchFamily="34" charset="0"/>
            </a:rPr>
            <a:t>Эндокринология детская</a:t>
          </a:r>
          <a:endParaRPr lang="ru-RU" sz="1300" b="0" dirty="0">
            <a:latin typeface="Arial Narrow" panose="020B0606020202030204" pitchFamily="34" charset="0"/>
          </a:endParaRPr>
        </a:p>
      </dgm:t>
    </dgm:pt>
    <dgm:pt modelId="{D3699977-16E5-493C-A658-39FE69D88FAC}" type="parTrans" cxnId="{90B6357D-9C92-4DE1-B68A-E556E97A0594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D5ECA4A6-731C-47B9-BD30-4AF543D4BA42}" type="sibTrans" cxnId="{90B6357D-9C92-4DE1-B68A-E556E97A0594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C253BB30-B779-42E1-BB08-351DABA2669A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300" b="0" i="0" u="none" dirty="0">
              <a:latin typeface="Arial Narrow" panose="020B0606020202030204" pitchFamily="34" charset="0"/>
            </a:rPr>
            <a:t>Анестезиология и реаниматология взрослая, детская</a:t>
          </a:r>
          <a:endParaRPr lang="ru-RU" sz="1300" b="0" dirty="0">
            <a:latin typeface="Arial Narrow" panose="020B0606020202030204" pitchFamily="34" charset="0"/>
          </a:endParaRPr>
        </a:p>
      </dgm:t>
    </dgm:pt>
    <dgm:pt modelId="{CE6DFFF9-0C37-40E0-93CC-505E08480FF7}" type="parTrans" cxnId="{74B629FD-1B75-49D0-A7B8-0EC7E688CB3B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A790EAEC-9444-485C-8934-C9019F5EC839}" type="sibTrans" cxnId="{74B629FD-1B75-49D0-A7B8-0EC7E688CB3B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7BDF3CA7-275B-4563-860A-E3ED5EA506B8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300" b="0" i="0" u="none" dirty="0">
              <a:latin typeface="Arial Narrow" panose="020B0606020202030204" pitchFamily="34" charset="0"/>
            </a:rPr>
            <a:t>Физическая медицина и реабилитация взрослая, детская</a:t>
          </a:r>
          <a:endParaRPr lang="ru-RU" sz="1300" b="0" dirty="0">
            <a:latin typeface="Arial Narrow" panose="020B0606020202030204" pitchFamily="34" charset="0"/>
          </a:endParaRPr>
        </a:p>
      </dgm:t>
    </dgm:pt>
    <dgm:pt modelId="{5FBEA012-872A-45C9-A921-BE9BD2C8BF2A}" type="parTrans" cxnId="{5916BA41-9CD8-4DDF-B6F2-08E55B30E334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3C2D5F2C-DFD7-4E16-A452-4035599AC3C3}" type="sibTrans" cxnId="{5916BA41-9CD8-4DDF-B6F2-08E55B30E334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4F16B89E-7E47-4102-9AE5-59FDFDDD8980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>
              <a:latin typeface="Arial Narrow" panose="020B0606020202030204" pitchFamily="34" charset="0"/>
            </a:rPr>
            <a:t>Хирургическая стоматология.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1EC813E2-7A52-4B1A-B0CE-D1630666110C}" type="parTrans" cxnId="{71BBB299-EF9A-4833-9AB9-E635906B9408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C7CA5410-194D-4277-8035-55A58CD76610}" type="sibTrans" cxnId="{71BBB299-EF9A-4833-9AB9-E635906B9408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B65A55FC-6806-4591-87F2-55482EEE379F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>
              <a:latin typeface="Arial Narrow" panose="020B0606020202030204" pitchFamily="34" charset="0"/>
            </a:rPr>
            <a:t>Ортопедическая стоматология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896CDDA0-A3A8-4AFF-A8C0-E403029551D4}" type="parTrans" cxnId="{0290B3D8-3A87-424D-A6AC-B74AC169C19E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38363E13-D11E-4A9E-A811-2B6FC022484A}" type="sibTrans" cxnId="{0290B3D8-3A87-424D-A6AC-B74AC169C19E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CAE14A3C-0981-4A4D-A095-6969003E9C76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>
              <a:latin typeface="Arial Narrow" panose="020B0606020202030204" pitchFamily="34" charset="0"/>
            </a:rPr>
            <a:t>Стоматология детского возраста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E2B8C4DE-3BC1-4FD4-A387-8100FC2A232F}" type="parTrans" cxnId="{EF8F0ABD-C42F-4F1E-AB72-31CE5924ED27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89570F89-4E28-43E8-895B-20DB7829EB25}" type="sibTrans" cxnId="{EF8F0ABD-C42F-4F1E-AB72-31CE5924ED27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607684E3-BC64-4B67-AC9E-21D6CE6A231A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>
              <a:latin typeface="Arial Narrow" panose="020B0606020202030204" pitchFamily="34" charset="0"/>
            </a:rPr>
            <a:t>Ортодонтия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FE9B7DAE-0EC9-4D83-8B35-A0448A91B6AB}" type="parTrans" cxnId="{A937300E-20DD-4E3D-821E-F5369C51BAE6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CBDE2B7C-B453-4CB0-A36D-A7D3FBF7B568}" type="sibTrans" cxnId="{A937300E-20DD-4E3D-821E-F5369C51BAE6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7E717B26-9B04-49D2-B753-540DAA1EAE77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300" b="0" i="0" u="none" dirty="0">
              <a:latin typeface="Arial Narrow" panose="020B0606020202030204" pitchFamily="34" charset="0"/>
            </a:rPr>
            <a:t>Неонатология</a:t>
          </a:r>
          <a:endParaRPr lang="ru-RU" sz="1300" b="0" dirty="0">
            <a:latin typeface="Arial Narrow" panose="020B0606020202030204" pitchFamily="34" charset="0"/>
          </a:endParaRPr>
        </a:p>
      </dgm:t>
    </dgm:pt>
    <dgm:pt modelId="{D8645605-D2FF-4519-A8AC-F34E5BA57080}" type="parTrans" cxnId="{FEC1A1E0-4BE3-4B91-975C-50BAB2C74043}">
      <dgm:prSet/>
      <dgm:spPr/>
      <dgm:t>
        <a:bodyPr/>
        <a:lstStyle/>
        <a:p>
          <a:endParaRPr lang="ru-RU"/>
        </a:p>
      </dgm:t>
    </dgm:pt>
    <dgm:pt modelId="{4066271C-458D-47A3-9FEB-291C79D9C62C}" type="sibTrans" cxnId="{FEC1A1E0-4BE3-4B91-975C-50BAB2C74043}">
      <dgm:prSet/>
      <dgm:spPr/>
      <dgm:t>
        <a:bodyPr/>
        <a:lstStyle/>
        <a:p>
          <a:endParaRPr lang="ru-RU"/>
        </a:p>
      </dgm:t>
    </dgm:pt>
    <dgm:pt modelId="{BD7E9C61-0D39-443F-B094-77E651BEA98D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300" b="0" i="0" u="none" dirty="0">
              <a:latin typeface="Arial Narrow" panose="020B0606020202030204" pitchFamily="34" charset="0"/>
            </a:rPr>
            <a:t>Педиатрия</a:t>
          </a:r>
          <a:endParaRPr lang="ru-RU" sz="1300" b="0" dirty="0">
            <a:latin typeface="Arial Narrow" panose="020B0606020202030204" pitchFamily="34" charset="0"/>
          </a:endParaRPr>
        </a:p>
      </dgm:t>
    </dgm:pt>
    <dgm:pt modelId="{6553D5D9-FD95-4F8D-9A5E-8D4AD3174091}" type="parTrans" cxnId="{D0993CDE-558E-4028-9474-F3A719230EC9}">
      <dgm:prSet/>
      <dgm:spPr/>
      <dgm:t>
        <a:bodyPr/>
        <a:lstStyle/>
        <a:p>
          <a:endParaRPr lang="ru-RU"/>
        </a:p>
      </dgm:t>
    </dgm:pt>
    <dgm:pt modelId="{6A9D6B06-6F38-4225-B52F-A09A014D48FF}" type="sibTrans" cxnId="{D0993CDE-558E-4028-9474-F3A719230EC9}">
      <dgm:prSet/>
      <dgm:spPr/>
      <dgm:t>
        <a:bodyPr/>
        <a:lstStyle/>
        <a:p>
          <a:endParaRPr lang="ru-RU"/>
        </a:p>
      </dgm:t>
    </dgm:pt>
    <dgm:pt modelId="{41FA1F81-AAA0-4E60-B2D8-9CEE54FBE254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300" b="0" i="0" u="none" dirty="0">
              <a:latin typeface="Arial Narrow" panose="020B0606020202030204" pitchFamily="34" charset="0"/>
            </a:rPr>
            <a:t>Аллергология и иммунология детская</a:t>
          </a:r>
          <a:endParaRPr lang="ru-RU" sz="1300" b="0" dirty="0">
            <a:latin typeface="Arial Narrow" panose="020B0606020202030204" pitchFamily="34" charset="0"/>
          </a:endParaRPr>
        </a:p>
      </dgm:t>
    </dgm:pt>
    <dgm:pt modelId="{08E9BBA5-FE6B-4A3C-AE75-B7DE73D50030}" type="parTrans" cxnId="{9AB9D032-8891-488D-A4E7-B4AC131B3006}">
      <dgm:prSet/>
      <dgm:spPr/>
      <dgm:t>
        <a:bodyPr/>
        <a:lstStyle/>
        <a:p>
          <a:endParaRPr lang="ru-RU"/>
        </a:p>
      </dgm:t>
    </dgm:pt>
    <dgm:pt modelId="{793ADB4C-12DE-40DA-8ED9-C5F884A3B0B4}" type="sibTrans" cxnId="{9AB9D032-8891-488D-A4E7-B4AC131B3006}">
      <dgm:prSet/>
      <dgm:spPr/>
      <dgm:t>
        <a:bodyPr/>
        <a:lstStyle/>
        <a:p>
          <a:endParaRPr lang="ru-RU"/>
        </a:p>
      </dgm:t>
    </dgm:pt>
    <dgm:pt modelId="{A6835112-96B1-44DC-8D83-B51FD2F193DB}">
      <dgm:prSet phldrT="[Текст]"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>
              <a:latin typeface="Arial Narrow" panose="020B0606020202030204" pitchFamily="34" charset="0"/>
            </a:rPr>
            <a:t>Терапевтическая стоматология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91DF5BDB-184F-44BF-98E1-3AF24B3EB043}" type="parTrans" cxnId="{0488888F-EC62-4952-BACE-D114D595124B}">
      <dgm:prSet/>
      <dgm:spPr/>
      <dgm:t>
        <a:bodyPr/>
        <a:lstStyle/>
        <a:p>
          <a:endParaRPr lang="ru-RU"/>
        </a:p>
      </dgm:t>
    </dgm:pt>
    <dgm:pt modelId="{9BA549CA-B440-4C93-BECA-A9EB5A0DB61E}" type="sibTrans" cxnId="{0488888F-EC62-4952-BACE-D114D595124B}">
      <dgm:prSet/>
      <dgm:spPr/>
      <dgm:t>
        <a:bodyPr/>
        <a:lstStyle/>
        <a:p>
          <a:endParaRPr lang="ru-RU"/>
        </a:p>
      </dgm:t>
    </dgm:pt>
    <dgm:pt modelId="{C6293914-F0C7-4558-9BA3-E3494A62D713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300" b="0" i="0" u="none" dirty="0">
              <a:latin typeface="Arial Narrow" panose="020B0606020202030204" pitchFamily="34" charset="0"/>
            </a:rPr>
            <a:t>Детская хирургия</a:t>
          </a:r>
          <a:endParaRPr lang="ru-RU" sz="1300" b="0" dirty="0">
            <a:latin typeface="Arial Narrow" panose="020B0606020202030204" pitchFamily="34" charset="0"/>
          </a:endParaRPr>
        </a:p>
      </dgm:t>
    </dgm:pt>
    <dgm:pt modelId="{68CBADB5-6305-4423-A271-6919365114FF}" type="sibTrans" cxnId="{E1AF2B19-419C-4C02-95AF-6B4339BB21DA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7833D032-3BEF-4BDA-80D3-8F6B70EDF737}" type="parTrans" cxnId="{E1AF2B19-419C-4C02-95AF-6B4339BB21DA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E2EAB725-BCFA-4AA5-BA1B-CCF12D964BAE}" type="pres">
      <dgm:prSet presAssocID="{69A00FE1-67DB-4F36-A66E-650EBEDC7E0B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47C559D-11F9-40C8-B04C-7854617F866A}" type="pres">
      <dgm:prSet presAssocID="{E2048FE1-8CDA-468B-8F1B-6FADC8865ED7}" presName="compositeNode" presStyleCnt="0">
        <dgm:presLayoutVars>
          <dgm:bulletEnabled val="1"/>
        </dgm:presLayoutVars>
      </dgm:prSet>
      <dgm:spPr/>
    </dgm:pt>
    <dgm:pt modelId="{A5407820-C855-4A40-B2D3-494193E5BB0F}" type="pres">
      <dgm:prSet presAssocID="{E2048FE1-8CDA-468B-8F1B-6FADC8865ED7}" presName="image" presStyleLbl="fgImgPlac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</dgm:spPr>
    </dgm:pt>
    <dgm:pt modelId="{4FACFFCD-B9B8-4561-96B9-5114123EE949}" type="pres">
      <dgm:prSet presAssocID="{E2048FE1-8CDA-468B-8F1B-6FADC8865ED7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1A7457-32A8-4B2D-9FDB-85C38D1DAC06}" type="pres">
      <dgm:prSet presAssocID="{E2048FE1-8CDA-468B-8F1B-6FADC8865ED7}" presName="parentNode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0CFF2E-FC5B-4062-B3C8-8F4FBF1A9C0C}" type="pres">
      <dgm:prSet presAssocID="{CEE3E9CE-4E1B-4531-8AC5-29E1546EDF1C}" presName="sibTrans" presStyleCnt="0"/>
      <dgm:spPr/>
    </dgm:pt>
    <dgm:pt modelId="{602A04CF-814D-478A-B032-A0ADDC25439D}" type="pres">
      <dgm:prSet presAssocID="{B74A4D4B-466D-41A5-8AF4-510A04809AF9}" presName="compositeNode" presStyleCnt="0">
        <dgm:presLayoutVars>
          <dgm:bulletEnabled val="1"/>
        </dgm:presLayoutVars>
      </dgm:prSet>
      <dgm:spPr/>
    </dgm:pt>
    <dgm:pt modelId="{BD79CED2-FA50-4FA5-8949-B280A2B18958}" type="pres">
      <dgm:prSet presAssocID="{B74A4D4B-466D-41A5-8AF4-510A04809AF9}" presName="image" presStyleLbl="fgImgPlace1" presStyleIdx="1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</dgm:spPr>
    </dgm:pt>
    <dgm:pt modelId="{0466010F-EE7E-4986-9497-729C00DAA2F8}" type="pres">
      <dgm:prSet presAssocID="{B74A4D4B-466D-41A5-8AF4-510A04809AF9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298A62-45B2-4AE7-B544-5735DB248EF3}" type="pres">
      <dgm:prSet presAssocID="{B74A4D4B-466D-41A5-8AF4-510A04809AF9}" presName="parentNode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F8F0ABD-C42F-4F1E-AB72-31CE5924ED27}" srcId="{B74A4D4B-466D-41A5-8AF4-510A04809AF9}" destId="{CAE14A3C-0981-4A4D-A095-6969003E9C76}" srcOrd="3" destOrd="0" parTransId="{E2B8C4DE-3BC1-4FD4-A387-8100FC2A232F}" sibTransId="{89570F89-4E28-43E8-895B-20DB7829EB25}"/>
    <dgm:cxn modelId="{AA7ABC97-0055-447A-8711-349561AB245F}" type="presOf" srcId="{41FA1F81-AAA0-4E60-B2D8-9CEE54FBE254}" destId="{4FACFFCD-B9B8-4561-96B9-5114123EE949}" srcOrd="0" destOrd="3" presId="urn:microsoft.com/office/officeart/2005/8/layout/hList2"/>
    <dgm:cxn modelId="{47366339-EA34-4B39-8FBA-3176FD041A9F}" type="presOf" srcId="{3CE455ED-461A-4BFC-A726-0F1D7CBE71A0}" destId="{4FACFFCD-B9B8-4561-96B9-5114123EE949}" srcOrd="0" destOrd="10" presId="urn:microsoft.com/office/officeart/2005/8/layout/hList2"/>
    <dgm:cxn modelId="{B1C6DADB-078A-4317-8BFC-737D9AEA0E13}" type="presOf" srcId="{9F8E656E-AF13-452D-BA03-2024276EF4ED}" destId="{4FACFFCD-B9B8-4561-96B9-5114123EE949}" srcOrd="0" destOrd="7" presId="urn:microsoft.com/office/officeart/2005/8/layout/hList2"/>
    <dgm:cxn modelId="{8866CB7C-FAE9-46FA-B604-ACBC7E73BFDA}" type="presOf" srcId="{7E717B26-9B04-49D2-B753-540DAA1EAE77}" destId="{4FACFFCD-B9B8-4561-96B9-5114123EE949}" srcOrd="0" destOrd="1" presId="urn:microsoft.com/office/officeart/2005/8/layout/hList2"/>
    <dgm:cxn modelId="{E169C529-9AAC-4C0B-886E-ECDA1534FAB3}" type="presOf" srcId="{86DB4FD0-97B0-4B1F-8687-B21EE9C2C1FB}" destId="{4FACFFCD-B9B8-4561-96B9-5114123EE949}" srcOrd="0" destOrd="4" presId="urn:microsoft.com/office/officeart/2005/8/layout/hList2"/>
    <dgm:cxn modelId="{B6044CA1-986A-4A7F-8D14-21D9965ED1D9}" type="presOf" srcId="{EAE7ACB1-CF1D-4EA0-8918-F014755D7021}" destId="{4FACFFCD-B9B8-4561-96B9-5114123EE949}" srcOrd="0" destOrd="9" presId="urn:microsoft.com/office/officeart/2005/8/layout/hList2"/>
    <dgm:cxn modelId="{71BBB299-EF9A-4833-9AB9-E635906B9408}" srcId="{B74A4D4B-466D-41A5-8AF4-510A04809AF9}" destId="{4F16B89E-7E47-4102-9AE5-59FDFDDD8980}" srcOrd="1" destOrd="0" parTransId="{1EC813E2-7A52-4B1A-B0CE-D1630666110C}" sibTransId="{C7CA5410-194D-4277-8035-55A58CD76610}"/>
    <dgm:cxn modelId="{0290B3D8-3A87-424D-A6AC-B74AC169C19E}" srcId="{B74A4D4B-466D-41A5-8AF4-510A04809AF9}" destId="{B65A55FC-6806-4591-87F2-55482EEE379F}" srcOrd="2" destOrd="0" parTransId="{896CDDA0-A3A8-4AFF-A8C0-E403029551D4}" sibTransId="{38363E13-D11E-4A9E-A811-2B6FC022484A}"/>
    <dgm:cxn modelId="{90B6357D-9C92-4DE1-B68A-E556E97A0594}" srcId="{E2048FE1-8CDA-468B-8F1B-6FADC8865ED7}" destId="{885E05E7-F68F-4059-A908-14F5B837E5F7}" srcOrd="13" destOrd="0" parTransId="{D3699977-16E5-493C-A658-39FE69D88FAC}" sibTransId="{D5ECA4A6-731C-47B9-BD30-4AF543D4BA42}"/>
    <dgm:cxn modelId="{7F0C0778-F13C-41B7-B2A9-C3F596B8EA0A}" type="presOf" srcId="{1FD74DAE-2C67-4CDC-A922-B6C0424AD115}" destId="{4FACFFCD-B9B8-4561-96B9-5114123EE949}" srcOrd="0" destOrd="6" presId="urn:microsoft.com/office/officeart/2005/8/layout/hList2"/>
    <dgm:cxn modelId="{5916BA41-9CD8-4DDF-B6F2-08E55B30E334}" srcId="{E2048FE1-8CDA-468B-8F1B-6FADC8865ED7}" destId="{7BDF3CA7-275B-4563-860A-E3ED5EA506B8}" srcOrd="15" destOrd="0" parTransId="{5FBEA012-872A-45C9-A921-BE9BD2C8BF2A}" sibTransId="{3C2D5F2C-DFD7-4E16-A452-4035599AC3C3}"/>
    <dgm:cxn modelId="{3CD8AD18-3A8E-48C2-B523-F0D5346EB8F6}" type="presOf" srcId="{E2048FE1-8CDA-468B-8F1B-6FADC8865ED7}" destId="{551A7457-32A8-4B2D-9FDB-85C38D1DAC06}" srcOrd="0" destOrd="0" presId="urn:microsoft.com/office/officeart/2005/8/layout/hList2"/>
    <dgm:cxn modelId="{916289C0-12DA-4956-ABFA-0E212C04D90B}" srcId="{69A00FE1-67DB-4F36-A66E-650EBEDC7E0B}" destId="{E2048FE1-8CDA-468B-8F1B-6FADC8865ED7}" srcOrd="0" destOrd="0" parTransId="{B4FAB7CA-2E8B-49C0-9CBE-2C31A3C650FA}" sibTransId="{CEE3E9CE-4E1B-4531-8AC5-29E1546EDF1C}"/>
    <dgm:cxn modelId="{9AB9D032-8891-488D-A4E7-B4AC131B3006}" srcId="{E2048FE1-8CDA-468B-8F1B-6FADC8865ED7}" destId="{41FA1F81-AAA0-4E60-B2D8-9CEE54FBE254}" srcOrd="3" destOrd="0" parTransId="{08E9BBA5-FE6B-4A3C-AE75-B7DE73D50030}" sibTransId="{793ADB4C-12DE-40DA-8ED9-C5F884A3B0B4}"/>
    <dgm:cxn modelId="{FEC1A1E0-4BE3-4B91-975C-50BAB2C74043}" srcId="{E2048FE1-8CDA-468B-8F1B-6FADC8865ED7}" destId="{7E717B26-9B04-49D2-B753-540DAA1EAE77}" srcOrd="1" destOrd="0" parTransId="{D8645605-D2FF-4519-A8AC-F34E5BA57080}" sibTransId="{4066271C-458D-47A3-9FEB-291C79D9C62C}"/>
    <dgm:cxn modelId="{FA06933B-E831-4862-AD1A-67BB43BCD1CD}" type="presOf" srcId="{BD7E9C61-0D39-443F-B094-77E651BEA98D}" destId="{4FACFFCD-B9B8-4561-96B9-5114123EE949}" srcOrd="0" destOrd="2" presId="urn:microsoft.com/office/officeart/2005/8/layout/hList2"/>
    <dgm:cxn modelId="{35C92626-A9D1-4F2C-9503-AC47F8D490D8}" type="presOf" srcId="{B74A4D4B-466D-41A5-8AF4-510A04809AF9}" destId="{1C298A62-45B2-4AE7-B544-5735DB248EF3}" srcOrd="0" destOrd="0" presId="urn:microsoft.com/office/officeart/2005/8/layout/hList2"/>
    <dgm:cxn modelId="{AC39C0E0-534C-4084-8C45-4D71C1167478}" type="presOf" srcId="{A6835112-96B1-44DC-8D83-B51FD2F193DB}" destId="{0466010F-EE7E-4986-9497-729C00DAA2F8}" srcOrd="0" destOrd="0" presId="urn:microsoft.com/office/officeart/2005/8/layout/hList2"/>
    <dgm:cxn modelId="{0488888F-EC62-4952-BACE-D114D595124B}" srcId="{B74A4D4B-466D-41A5-8AF4-510A04809AF9}" destId="{A6835112-96B1-44DC-8D83-B51FD2F193DB}" srcOrd="0" destOrd="0" parTransId="{91DF5BDB-184F-44BF-98E1-3AF24B3EB043}" sibTransId="{9BA549CA-B440-4C93-BECA-A9EB5A0DB61E}"/>
    <dgm:cxn modelId="{9505EE1C-4998-4C9F-8C6B-91AC560A3492}" srcId="{E2048FE1-8CDA-468B-8F1B-6FADC8865ED7}" destId="{461E0277-40EC-4ADF-877A-B80F90467CCC}" srcOrd="11" destOrd="0" parTransId="{108C1312-9112-4EA7-A4C4-F94FE6AC2BB2}" sibTransId="{563F6A55-FDCE-47A6-81C7-73A11642B5ED}"/>
    <dgm:cxn modelId="{19164135-ABEF-4556-8EA7-7F8F0F8CE00C}" type="presOf" srcId="{B65A55FC-6806-4591-87F2-55482EEE379F}" destId="{0466010F-EE7E-4986-9497-729C00DAA2F8}" srcOrd="0" destOrd="2" presId="urn:microsoft.com/office/officeart/2005/8/layout/hList2"/>
    <dgm:cxn modelId="{F470F856-9C37-494B-91A4-312C35224940}" type="presOf" srcId="{C6293914-F0C7-4558-9BA3-E3494A62D713}" destId="{4FACFFCD-B9B8-4561-96B9-5114123EE949}" srcOrd="0" destOrd="0" presId="urn:microsoft.com/office/officeart/2005/8/layout/hList2"/>
    <dgm:cxn modelId="{4191904A-8960-4A27-B123-FFA7B5859C2A}" type="presOf" srcId="{7BDF3CA7-275B-4563-860A-E3ED5EA506B8}" destId="{4FACFFCD-B9B8-4561-96B9-5114123EE949}" srcOrd="0" destOrd="15" presId="urn:microsoft.com/office/officeart/2005/8/layout/hList2"/>
    <dgm:cxn modelId="{C19A258A-4325-4415-8BB2-EAF3C7775217}" srcId="{69A00FE1-67DB-4F36-A66E-650EBEDC7E0B}" destId="{B74A4D4B-466D-41A5-8AF4-510A04809AF9}" srcOrd="1" destOrd="0" parTransId="{CE5BB722-7505-4512-B5C0-52B62F2DDB72}" sibTransId="{37992F6D-9873-4300-96B3-59C8090093D3}"/>
    <dgm:cxn modelId="{C944D9D8-C121-4E75-9DD2-5C76DE5EDD76}" type="presOf" srcId="{082A4A7D-BBB9-4F30-9AE5-12EF2797385F}" destId="{4FACFFCD-B9B8-4561-96B9-5114123EE949}" srcOrd="0" destOrd="5" presId="urn:microsoft.com/office/officeart/2005/8/layout/hList2"/>
    <dgm:cxn modelId="{2F71DAEF-0F73-40EF-9F7E-1911ADD8CE3D}" type="presOf" srcId="{2B4867CB-553A-444C-9426-99D66DF87CD2}" destId="{4FACFFCD-B9B8-4561-96B9-5114123EE949}" srcOrd="0" destOrd="8" presId="urn:microsoft.com/office/officeart/2005/8/layout/hList2"/>
    <dgm:cxn modelId="{69AF0636-0487-4C65-A123-91C32D282E64}" srcId="{E2048FE1-8CDA-468B-8F1B-6FADC8865ED7}" destId="{2B4867CB-553A-444C-9426-99D66DF87CD2}" srcOrd="8" destOrd="0" parTransId="{5A6A5D61-5503-44DE-9F19-8A7F53551F5D}" sibTransId="{749D8FE5-5781-416E-9AA7-AD6F71534291}"/>
    <dgm:cxn modelId="{D9CE54C1-8C42-48E1-8573-388629E14C4B}" type="presOf" srcId="{607684E3-BC64-4B67-AC9E-21D6CE6A231A}" destId="{0466010F-EE7E-4986-9497-729C00DAA2F8}" srcOrd="0" destOrd="4" presId="urn:microsoft.com/office/officeart/2005/8/layout/hList2"/>
    <dgm:cxn modelId="{E1AF2B19-419C-4C02-95AF-6B4339BB21DA}" srcId="{E2048FE1-8CDA-468B-8F1B-6FADC8865ED7}" destId="{C6293914-F0C7-4558-9BA3-E3494A62D713}" srcOrd="0" destOrd="0" parTransId="{7833D032-3BEF-4BDA-80D3-8F6B70EDF737}" sibTransId="{68CBADB5-6305-4423-A271-6919365114FF}"/>
    <dgm:cxn modelId="{DAE1E86B-BEDE-43BF-BA94-B4281D467A27}" srcId="{E2048FE1-8CDA-468B-8F1B-6FADC8865ED7}" destId="{2DE0060E-A900-4DE7-87A5-5CB2ECB907C0}" srcOrd="12" destOrd="0" parTransId="{7653173A-CFA7-45C6-A713-185630284B16}" sibTransId="{3B8A0D13-877A-4FD6-9229-9E78D2484EF8}"/>
    <dgm:cxn modelId="{E7129160-F032-4C37-A08A-A94FF7BBD317}" type="presOf" srcId="{CAE14A3C-0981-4A4D-A095-6969003E9C76}" destId="{0466010F-EE7E-4986-9497-729C00DAA2F8}" srcOrd="0" destOrd="3" presId="urn:microsoft.com/office/officeart/2005/8/layout/hList2"/>
    <dgm:cxn modelId="{5CEE1197-2FE6-4A24-B5EA-810DBE37880C}" srcId="{E2048FE1-8CDA-468B-8F1B-6FADC8865ED7}" destId="{9F8E656E-AF13-452D-BA03-2024276EF4ED}" srcOrd="7" destOrd="0" parTransId="{68F9A192-7BF1-4634-A02E-FE6DDBE4CFDD}" sibTransId="{ABFD1064-2FA9-4490-A9C8-E11730CCA5C1}"/>
    <dgm:cxn modelId="{D36D7FC4-2A23-45F8-920E-10D63DD48D8D}" srcId="{E2048FE1-8CDA-468B-8F1B-6FADC8865ED7}" destId="{1FD74DAE-2C67-4CDC-A922-B6C0424AD115}" srcOrd="6" destOrd="0" parTransId="{961BFE02-2F3E-4738-B3C7-6AE8EE515A82}" sibTransId="{2FFBB885-8CC2-405C-B688-98AE73AB029A}"/>
    <dgm:cxn modelId="{A937300E-20DD-4E3D-821E-F5369C51BAE6}" srcId="{B74A4D4B-466D-41A5-8AF4-510A04809AF9}" destId="{607684E3-BC64-4B67-AC9E-21D6CE6A231A}" srcOrd="4" destOrd="0" parTransId="{FE9B7DAE-0EC9-4D83-8B35-A0448A91B6AB}" sibTransId="{CBDE2B7C-B453-4CB0-A36D-A7D3FBF7B568}"/>
    <dgm:cxn modelId="{87552184-42AA-4F6D-8134-C704F6693093}" type="presOf" srcId="{885E05E7-F68F-4059-A908-14F5B837E5F7}" destId="{4FACFFCD-B9B8-4561-96B9-5114123EE949}" srcOrd="0" destOrd="13" presId="urn:microsoft.com/office/officeart/2005/8/layout/hList2"/>
    <dgm:cxn modelId="{9509DE55-E5D7-43E6-BC23-ECB13F5A6690}" type="presOf" srcId="{461E0277-40EC-4ADF-877A-B80F90467CCC}" destId="{4FACFFCD-B9B8-4561-96B9-5114123EE949}" srcOrd="0" destOrd="11" presId="urn:microsoft.com/office/officeart/2005/8/layout/hList2"/>
    <dgm:cxn modelId="{EE407C70-519F-45B3-9390-08BFFCCAD0B3}" srcId="{E2048FE1-8CDA-468B-8F1B-6FADC8865ED7}" destId="{EAE7ACB1-CF1D-4EA0-8918-F014755D7021}" srcOrd="9" destOrd="0" parTransId="{77A00FAF-12A6-4B74-A226-821523DE385A}" sibTransId="{A54A60DA-7532-4B85-AD56-D0E372CE20D5}"/>
    <dgm:cxn modelId="{ADA6BD03-95D9-459C-816B-82DD3394A152}" srcId="{E2048FE1-8CDA-468B-8F1B-6FADC8865ED7}" destId="{3CE455ED-461A-4BFC-A726-0F1D7CBE71A0}" srcOrd="10" destOrd="0" parTransId="{DBFDA482-0F38-474B-8347-E2A9720DC113}" sibTransId="{21C06133-3E17-4478-8DE3-4EF79A62AABD}"/>
    <dgm:cxn modelId="{D0993CDE-558E-4028-9474-F3A719230EC9}" srcId="{E2048FE1-8CDA-468B-8F1B-6FADC8865ED7}" destId="{BD7E9C61-0D39-443F-B094-77E651BEA98D}" srcOrd="2" destOrd="0" parTransId="{6553D5D9-FD95-4F8D-9A5E-8D4AD3174091}" sibTransId="{6A9D6B06-6F38-4225-B52F-A09A014D48FF}"/>
    <dgm:cxn modelId="{74B629FD-1B75-49D0-A7B8-0EC7E688CB3B}" srcId="{E2048FE1-8CDA-468B-8F1B-6FADC8865ED7}" destId="{C253BB30-B779-42E1-BB08-351DABA2669A}" srcOrd="14" destOrd="0" parTransId="{CE6DFFF9-0C37-40E0-93CC-505E08480FF7}" sibTransId="{A790EAEC-9444-485C-8934-C9019F5EC839}"/>
    <dgm:cxn modelId="{C3AA1416-1973-4D3A-913B-D717FC2934E0}" srcId="{E2048FE1-8CDA-468B-8F1B-6FADC8865ED7}" destId="{082A4A7D-BBB9-4F30-9AE5-12EF2797385F}" srcOrd="5" destOrd="0" parTransId="{AC1EA31B-926C-4E9E-9884-835897D5F4F6}" sibTransId="{0E1A8CFF-7036-447F-AEA4-357ACBCF2790}"/>
    <dgm:cxn modelId="{7A3A2180-154D-4845-B515-B2500FB49E73}" srcId="{E2048FE1-8CDA-468B-8F1B-6FADC8865ED7}" destId="{86DB4FD0-97B0-4B1F-8687-B21EE9C2C1FB}" srcOrd="4" destOrd="0" parTransId="{42FE761A-A399-4714-9FA4-6780BD9E7C4F}" sibTransId="{AE392215-90B7-4202-8314-8D3B28DD56FF}"/>
    <dgm:cxn modelId="{28EA565C-7B2C-4FC6-97DD-A0F4F17510A2}" type="presOf" srcId="{C253BB30-B779-42E1-BB08-351DABA2669A}" destId="{4FACFFCD-B9B8-4561-96B9-5114123EE949}" srcOrd="0" destOrd="14" presId="urn:microsoft.com/office/officeart/2005/8/layout/hList2"/>
    <dgm:cxn modelId="{49269569-6250-4B33-A1EC-0B2B8CBF24C4}" type="presOf" srcId="{69A00FE1-67DB-4F36-A66E-650EBEDC7E0B}" destId="{E2EAB725-BCFA-4AA5-BA1B-CCF12D964BAE}" srcOrd="0" destOrd="0" presId="urn:microsoft.com/office/officeart/2005/8/layout/hList2"/>
    <dgm:cxn modelId="{2DCBED4E-C0B2-4A7C-9BAA-99C6F75212E4}" type="presOf" srcId="{4F16B89E-7E47-4102-9AE5-59FDFDDD8980}" destId="{0466010F-EE7E-4986-9497-729C00DAA2F8}" srcOrd="0" destOrd="1" presId="urn:microsoft.com/office/officeart/2005/8/layout/hList2"/>
    <dgm:cxn modelId="{EEA3E7C5-29BE-49A0-B501-CE8FA198DFDE}" type="presOf" srcId="{2DE0060E-A900-4DE7-87A5-5CB2ECB907C0}" destId="{4FACFFCD-B9B8-4561-96B9-5114123EE949}" srcOrd="0" destOrd="12" presId="urn:microsoft.com/office/officeart/2005/8/layout/hList2"/>
    <dgm:cxn modelId="{678140BB-93F8-444C-875F-083DC539E77A}" type="presParOf" srcId="{E2EAB725-BCFA-4AA5-BA1B-CCF12D964BAE}" destId="{947C559D-11F9-40C8-B04C-7854617F866A}" srcOrd="0" destOrd="0" presId="urn:microsoft.com/office/officeart/2005/8/layout/hList2"/>
    <dgm:cxn modelId="{CDA3DBE4-60A6-4839-9124-A3DE191DA0A4}" type="presParOf" srcId="{947C559D-11F9-40C8-B04C-7854617F866A}" destId="{A5407820-C855-4A40-B2D3-494193E5BB0F}" srcOrd="0" destOrd="0" presId="urn:microsoft.com/office/officeart/2005/8/layout/hList2"/>
    <dgm:cxn modelId="{A6B9E552-CE38-4A8D-BB0A-D51744FA513A}" type="presParOf" srcId="{947C559D-11F9-40C8-B04C-7854617F866A}" destId="{4FACFFCD-B9B8-4561-96B9-5114123EE949}" srcOrd="1" destOrd="0" presId="urn:microsoft.com/office/officeart/2005/8/layout/hList2"/>
    <dgm:cxn modelId="{14468AEA-4330-4CA3-BCA9-34A0454E11FE}" type="presParOf" srcId="{947C559D-11F9-40C8-B04C-7854617F866A}" destId="{551A7457-32A8-4B2D-9FDB-85C38D1DAC06}" srcOrd="2" destOrd="0" presId="urn:microsoft.com/office/officeart/2005/8/layout/hList2"/>
    <dgm:cxn modelId="{CF3D0407-C8B5-4ACF-BC5E-459F2BBF2574}" type="presParOf" srcId="{E2EAB725-BCFA-4AA5-BA1B-CCF12D964BAE}" destId="{F50CFF2E-FC5B-4062-B3C8-8F4FBF1A9C0C}" srcOrd="1" destOrd="0" presId="urn:microsoft.com/office/officeart/2005/8/layout/hList2"/>
    <dgm:cxn modelId="{B24F1B16-8164-42E7-9C93-AB4FEF582455}" type="presParOf" srcId="{E2EAB725-BCFA-4AA5-BA1B-CCF12D964BAE}" destId="{602A04CF-814D-478A-B032-A0ADDC25439D}" srcOrd="2" destOrd="0" presId="urn:microsoft.com/office/officeart/2005/8/layout/hList2"/>
    <dgm:cxn modelId="{A7852C65-460C-4CCF-91A2-A4F84C399089}" type="presParOf" srcId="{602A04CF-814D-478A-B032-A0ADDC25439D}" destId="{BD79CED2-FA50-4FA5-8949-B280A2B18958}" srcOrd="0" destOrd="0" presId="urn:microsoft.com/office/officeart/2005/8/layout/hList2"/>
    <dgm:cxn modelId="{B7030736-8004-47F2-B81A-F95059E4EBBE}" type="presParOf" srcId="{602A04CF-814D-478A-B032-A0ADDC25439D}" destId="{0466010F-EE7E-4986-9497-729C00DAA2F8}" srcOrd="1" destOrd="0" presId="urn:microsoft.com/office/officeart/2005/8/layout/hList2"/>
    <dgm:cxn modelId="{46C0F69A-1A83-4AA9-BA96-68287D1EE5BB}" type="presParOf" srcId="{602A04CF-814D-478A-B032-A0ADDC25439D}" destId="{1C298A62-45B2-4AE7-B544-5735DB248EF3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9A00FE1-67DB-4F36-A66E-650EBEDC7E0B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9C78ECE-525C-4BBC-8885-1347FC3C3817}">
      <dgm:prSet phldrT="[Текст]" custT="1"/>
      <dgm:spPr/>
      <dgm:t>
        <a:bodyPr/>
        <a:lstStyle/>
        <a:p>
          <a:r>
            <a:rPr lang="ru-RU" sz="4000" b="0" dirty="0">
              <a:latin typeface="Arial Narrow" panose="020B0606020202030204" pitchFamily="34" charset="0"/>
            </a:rPr>
            <a:t>Комитеты - 14</a:t>
          </a:r>
        </a:p>
      </dgm:t>
    </dgm:pt>
    <dgm:pt modelId="{CF373B50-43F7-47C3-9F5B-E54A3CC25F30}" type="parTrans" cxnId="{73FA51D8-7385-420E-B9EB-F2733051D184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E709F21B-3627-4561-AACE-8E1379E59D0D}" type="sibTrans" cxnId="{73FA51D8-7385-420E-B9EB-F2733051D184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9BE42938-AA3B-4B2E-83DC-2FBDBEA88FAB}">
      <dgm:prSet phldrT="[Текст]"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 err="1">
              <a:latin typeface="Arial Narrow" panose="020B0606020202030204" pitchFamily="34" charset="0"/>
            </a:rPr>
            <a:t>Ангиохирургия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FAF98A48-F906-4A69-B5F5-4B7049F8BA84}" type="parTrans" cxnId="{C66E9570-2E42-4236-B8B2-F5EA38120DC9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B70A1E05-E4A1-43EF-8738-CD331ECD2177}" type="sibTrans" cxnId="{C66E9570-2E42-4236-B8B2-F5EA38120DC9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1064F03E-28DD-4864-AB1E-6DA6CFA8CFFD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>
              <a:latin typeface="Arial Narrow" panose="020B0606020202030204" pitchFamily="34" charset="0"/>
            </a:rPr>
            <a:t>Кардиохирургия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3C5CB373-1657-4FFD-A35F-5DC7E0D2628E}" type="parTrans" cxnId="{AF6B061D-81A3-49CE-9968-38155EA2A46C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E4D513DD-726C-41D8-88DB-3EC3BFD64695}" type="sibTrans" cxnId="{AF6B061D-81A3-49CE-9968-38155EA2A46C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BB1E7571-861C-42F3-A503-2E95CE98F835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>
              <a:latin typeface="Arial Narrow" panose="020B0606020202030204" pitchFamily="34" charset="0"/>
            </a:rPr>
            <a:t>Нейрохирургия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C912F54B-E136-46B5-8DA1-20EF510FD548}" type="parTrans" cxnId="{980E5ACD-3909-410F-8315-B8BD1F7202A2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11E1CC36-633A-46EC-8891-281BAD32E2BA}" type="sibTrans" cxnId="{980E5ACD-3909-410F-8315-B8BD1F7202A2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C707AEB7-5FDA-40DA-AEF7-2912C0A50C6A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>
              <a:latin typeface="Arial Narrow" panose="020B0606020202030204" pitchFamily="34" charset="0"/>
            </a:rPr>
            <a:t>Общая хирургия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69756F05-1241-4B40-A634-06A597DCB0F6}" type="parTrans" cxnId="{8485A2D0-844B-46DE-9855-F13E4A2E994C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C80775EB-1849-4ED1-8E84-5F1EE46BF582}" type="sibTrans" cxnId="{8485A2D0-844B-46DE-9855-F13E4A2E994C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79BE21A8-5C1F-4B61-AC8B-29C37CB3C7C5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>
              <a:latin typeface="Arial Narrow" panose="020B0606020202030204" pitchFamily="34" charset="0"/>
            </a:rPr>
            <a:t>Оториноларингология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A71DE8F0-F2CD-4338-85DA-73AA2A037897}" type="parTrans" cxnId="{72D5C006-A7A8-46CB-941C-910DF46FAF6D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1D51CEF8-4CBE-4708-BAF0-BD930C0F573E}" type="sibTrans" cxnId="{72D5C006-A7A8-46CB-941C-910DF46FAF6D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64B3535E-4551-49F7-A1B1-2794A9BD457E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>
              <a:latin typeface="Arial Narrow" panose="020B0606020202030204" pitchFamily="34" charset="0"/>
            </a:rPr>
            <a:t>Офтальмология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0D3E32F8-0B43-4D42-BED2-EB246B1B1350}" type="parTrans" cxnId="{B1D97A43-023A-4E05-A64F-19EEB7BBDA08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5F6EE015-7B3A-458F-8824-A41A3231DA64}" type="sibTrans" cxnId="{B1D97A43-023A-4E05-A64F-19EEB7BBDA08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468AB795-D5EC-43AD-B60A-07327C9D82F3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>
              <a:latin typeface="Arial Narrow" panose="020B0606020202030204" pitchFamily="34" charset="0"/>
            </a:rPr>
            <a:t>Пластическая хирургия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FB3E69C0-4AEB-48BA-BC55-A637646C9985}" type="parTrans" cxnId="{4AD69396-4E18-48B3-8F7E-F0351E6A1D86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9075EA09-5145-49CA-B125-BD2D0CA754E3}" type="sibTrans" cxnId="{4AD69396-4E18-48B3-8F7E-F0351E6A1D86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E210B1E5-D45B-40C4-9FF1-D1A5870F6E03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>
              <a:latin typeface="Arial Narrow" panose="020B0606020202030204" pitchFamily="34" charset="0"/>
            </a:rPr>
            <a:t>Челюстно-лицевая хирургия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61686482-070E-4D3F-A0EF-3E537A43F0A8}" type="parTrans" cxnId="{1A857552-FFDD-40E4-AE15-7DA6C46817C5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6C983A92-AE2A-4F11-8AA1-25425110AE41}" type="sibTrans" cxnId="{1A857552-FFDD-40E4-AE15-7DA6C46817C5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A4BE9194-8D26-4284-8E78-0B34768541F4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>
              <a:latin typeface="Arial Narrow" panose="020B0606020202030204" pitchFamily="34" charset="0"/>
            </a:rPr>
            <a:t>Травматология - ортопедия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6A320A25-4B6F-4B42-A23B-C54E37275A3B}" type="parTrans" cxnId="{BD712B97-D202-46D0-A313-409AAD871C46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B0A66260-B2C7-4F56-8F8B-1642335BF649}" type="sibTrans" cxnId="{BD712B97-D202-46D0-A313-409AAD871C46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18D1F399-2ACA-4F8B-9872-3894F325F6CE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>
              <a:latin typeface="Arial Narrow" panose="020B0606020202030204" pitchFamily="34" charset="0"/>
            </a:rPr>
            <a:t>Урология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A31B2FC3-0B68-42A2-9B1D-AFA5562632E6}" type="parTrans" cxnId="{7A78B310-98E1-4E73-978E-D51291EAED65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92105BA1-8D3D-46BD-AF67-E4549B934412}" type="sibTrans" cxnId="{7A78B310-98E1-4E73-978E-D51291EAED65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49017773-9C25-4B29-99F7-6DB72035CB8A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>
              <a:latin typeface="Arial Narrow" panose="020B0606020202030204" pitchFamily="34" charset="0"/>
            </a:rPr>
            <a:t>Акушерство и гинекология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F717943B-4816-497A-A357-6A52B7F64AAF}" type="parTrans" cxnId="{801FE80A-F519-412C-B72D-51422B53058B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3A53BC93-9B02-4B03-8BBE-D407A6838985}" type="sibTrans" cxnId="{801FE80A-F519-412C-B72D-51422B53058B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8AC4391E-970D-4362-84E9-58A9AF4D22C1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>
              <a:latin typeface="Arial Narrow" panose="020B0606020202030204" pitchFamily="34" charset="0"/>
            </a:rPr>
            <a:t>Патологическая анатомия и </a:t>
          </a:r>
          <a:r>
            <a:rPr lang="ru-RU" sz="1400" b="0" i="0" u="none" dirty="0" err="1">
              <a:latin typeface="Arial Narrow" panose="020B0606020202030204" pitchFamily="34" charset="0"/>
            </a:rPr>
            <a:t>суд.мед.экспертиза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654FF49D-1ABA-42F1-8D4A-4173C40D5EB8}" type="parTrans" cxnId="{DE680D0D-A602-4090-A672-2B906810B319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E1E2B499-18A3-4DE5-B189-6CEED9F13DC5}" type="sibTrans" cxnId="{DE680D0D-A602-4090-A672-2B906810B319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2057DFC6-8B3B-464A-8673-47B0E88A5016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ru-RU" sz="1400" b="0" i="0" u="none" dirty="0">
              <a:latin typeface="Arial Narrow" panose="020B0606020202030204" pitchFamily="34" charset="0"/>
            </a:rPr>
            <a:t>Медицинская генетика</a:t>
          </a:r>
          <a:endParaRPr lang="ru-RU" sz="1400" b="0" dirty="0">
            <a:latin typeface="Arial Narrow" panose="020B0606020202030204" pitchFamily="34" charset="0"/>
          </a:endParaRPr>
        </a:p>
      </dgm:t>
    </dgm:pt>
    <dgm:pt modelId="{38FA63ED-09BB-4538-95D2-CE7894D1CEB0}" type="parTrans" cxnId="{895A4F0C-DD93-4086-B9B6-B8E319102483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A1C872C0-B413-4C86-B190-5D307D0FE77F}" type="sibTrans" cxnId="{895A4F0C-DD93-4086-B9B6-B8E319102483}">
      <dgm:prSet/>
      <dgm:spPr/>
      <dgm:t>
        <a:bodyPr/>
        <a:lstStyle/>
        <a:p>
          <a:endParaRPr lang="ru-RU" sz="900" b="0">
            <a:latin typeface="Arial Narrow" panose="020B0606020202030204" pitchFamily="34" charset="0"/>
          </a:endParaRPr>
        </a:p>
      </dgm:t>
    </dgm:pt>
    <dgm:pt modelId="{E2EAB725-BCFA-4AA5-BA1B-CCF12D964BAE}" type="pres">
      <dgm:prSet presAssocID="{69A00FE1-67DB-4F36-A66E-650EBEDC7E0B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AE64B92-AB51-42CD-BDD1-CA13FF3C4DAB}" type="pres">
      <dgm:prSet presAssocID="{79C78ECE-525C-4BBC-8885-1347FC3C3817}" presName="compositeNode" presStyleCnt="0">
        <dgm:presLayoutVars>
          <dgm:bulletEnabled val="1"/>
        </dgm:presLayoutVars>
      </dgm:prSet>
      <dgm:spPr/>
    </dgm:pt>
    <dgm:pt modelId="{336AB711-FE43-4F47-AD1A-D00509392C69}" type="pres">
      <dgm:prSet presAssocID="{79C78ECE-525C-4BBC-8885-1347FC3C3817}" presName="image" presStyleLbl="fg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</dgm:pt>
    <dgm:pt modelId="{C15F0817-3D7D-414B-A6DC-87CD325BD8A9}" type="pres">
      <dgm:prSet presAssocID="{79C78ECE-525C-4BBC-8885-1347FC3C3817}" presName="child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DAFE34-CF04-408B-9A0E-5C0FD225D221}" type="pres">
      <dgm:prSet presAssocID="{79C78ECE-525C-4BBC-8885-1347FC3C3817}" presName="parentNode" presStyleLbl="revTx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A857552-FFDD-40E4-AE15-7DA6C46817C5}" srcId="{79C78ECE-525C-4BBC-8885-1347FC3C3817}" destId="{E210B1E5-D45B-40C4-9FF1-D1A5870F6E03}" srcOrd="7" destOrd="0" parTransId="{61686482-070E-4D3F-A0EF-3E537A43F0A8}" sibTransId="{6C983A92-AE2A-4F11-8AA1-25425110AE41}"/>
    <dgm:cxn modelId="{A369ADC8-0CEC-4839-B01E-511892A2482F}" type="presOf" srcId="{8AC4391E-970D-4362-84E9-58A9AF4D22C1}" destId="{C15F0817-3D7D-414B-A6DC-87CD325BD8A9}" srcOrd="0" destOrd="11" presId="urn:microsoft.com/office/officeart/2005/8/layout/hList2"/>
    <dgm:cxn modelId="{04199614-E279-4A89-A429-68940A37246F}" type="presOf" srcId="{1064F03E-28DD-4864-AB1E-6DA6CFA8CFFD}" destId="{C15F0817-3D7D-414B-A6DC-87CD325BD8A9}" srcOrd="0" destOrd="1" presId="urn:microsoft.com/office/officeart/2005/8/layout/hList2"/>
    <dgm:cxn modelId="{DE680D0D-A602-4090-A672-2B906810B319}" srcId="{79C78ECE-525C-4BBC-8885-1347FC3C3817}" destId="{8AC4391E-970D-4362-84E9-58A9AF4D22C1}" srcOrd="11" destOrd="0" parTransId="{654FF49D-1ABA-42F1-8D4A-4173C40D5EB8}" sibTransId="{E1E2B499-18A3-4DE5-B189-6CEED9F13DC5}"/>
    <dgm:cxn modelId="{C66E9570-2E42-4236-B8B2-F5EA38120DC9}" srcId="{79C78ECE-525C-4BBC-8885-1347FC3C3817}" destId="{9BE42938-AA3B-4B2E-83DC-2FBDBEA88FAB}" srcOrd="0" destOrd="0" parTransId="{FAF98A48-F906-4A69-B5F5-4B7049F8BA84}" sibTransId="{B70A1E05-E4A1-43EF-8738-CD331ECD2177}"/>
    <dgm:cxn modelId="{A3758C58-C5CA-4BDB-B1A8-CAF67BAFDCC2}" type="presOf" srcId="{E210B1E5-D45B-40C4-9FF1-D1A5870F6E03}" destId="{C15F0817-3D7D-414B-A6DC-87CD325BD8A9}" srcOrd="0" destOrd="7" presId="urn:microsoft.com/office/officeart/2005/8/layout/hList2"/>
    <dgm:cxn modelId="{73FA51D8-7385-420E-B9EB-F2733051D184}" srcId="{69A00FE1-67DB-4F36-A66E-650EBEDC7E0B}" destId="{79C78ECE-525C-4BBC-8885-1347FC3C3817}" srcOrd="0" destOrd="0" parTransId="{CF373B50-43F7-47C3-9F5B-E54A3CC25F30}" sibTransId="{E709F21B-3627-4561-AACE-8E1379E59D0D}"/>
    <dgm:cxn modelId="{8485A2D0-844B-46DE-9855-F13E4A2E994C}" srcId="{79C78ECE-525C-4BBC-8885-1347FC3C3817}" destId="{C707AEB7-5FDA-40DA-AEF7-2912C0A50C6A}" srcOrd="3" destOrd="0" parTransId="{69756F05-1241-4B40-A634-06A597DCB0F6}" sibTransId="{C80775EB-1849-4ED1-8E84-5F1EE46BF582}"/>
    <dgm:cxn modelId="{B1D97A43-023A-4E05-A64F-19EEB7BBDA08}" srcId="{79C78ECE-525C-4BBC-8885-1347FC3C3817}" destId="{64B3535E-4551-49F7-A1B1-2794A9BD457E}" srcOrd="5" destOrd="0" parTransId="{0D3E32F8-0B43-4D42-BED2-EB246B1B1350}" sibTransId="{5F6EE015-7B3A-458F-8824-A41A3231DA64}"/>
    <dgm:cxn modelId="{C6158B40-3674-494C-8583-83E1972CA48C}" type="presOf" srcId="{64B3535E-4551-49F7-A1B1-2794A9BD457E}" destId="{C15F0817-3D7D-414B-A6DC-87CD325BD8A9}" srcOrd="0" destOrd="5" presId="urn:microsoft.com/office/officeart/2005/8/layout/hList2"/>
    <dgm:cxn modelId="{3D427E0F-B396-4239-860E-76610D411B52}" type="presOf" srcId="{468AB795-D5EC-43AD-B60A-07327C9D82F3}" destId="{C15F0817-3D7D-414B-A6DC-87CD325BD8A9}" srcOrd="0" destOrd="6" presId="urn:microsoft.com/office/officeart/2005/8/layout/hList2"/>
    <dgm:cxn modelId="{B4AE5CAD-D805-4F3E-B70D-9C28E02E0E3D}" type="presOf" srcId="{C707AEB7-5FDA-40DA-AEF7-2912C0A50C6A}" destId="{C15F0817-3D7D-414B-A6DC-87CD325BD8A9}" srcOrd="0" destOrd="3" presId="urn:microsoft.com/office/officeart/2005/8/layout/hList2"/>
    <dgm:cxn modelId="{49269569-6250-4B33-A1EC-0B2B8CBF24C4}" type="presOf" srcId="{69A00FE1-67DB-4F36-A66E-650EBEDC7E0B}" destId="{E2EAB725-BCFA-4AA5-BA1B-CCF12D964BAE}" srcOrd="0" destOrd="0" presId="urn:microsoft.com/office/officeart/2005/8/layout/hList2"/>
    <dgm:cxn modelId="{895A4F0C-DD93-4086-B9B6-B8E319102483}" srcId="{79C78ECE-525C-4BBC-8885-1347FC3C3817}" destId="{2057DFC6-8B3B-464A-8673-47B0E88A5016}" srcOrd="12" destOrd="0" parTransId="{38FA63ED-09BB-4538-95D2-CE7894D1CEB0}" sibTransId="{A1C872C0-B413-4C86-B190-5D307D0FE77F}"/>
    <dgm:cxn modelId="{7A78B310-98E1-4E73-978E-D51291EAED65}" srcId="{79C78ECE-525C-4BBC-8885-1347FC3C3817}" destId="{18D1F399-2ACA-4F8B-9872-3894F325F6CE}" srcOrd="9" destOrd="0" parTransId="{A31B2FC3-0B68-42A2-9B1D-AFA5562632E6}" sibTransId="{92105BA1-8D3D-46BD-AF67-E4549B934412}"/>
    <dgm:cxn modelId="{801FE80A-F519-412C-B72D-51422B53058B}" srcId="{79C78ECE-525C-4BBC-8885-1347FC3C3817}" destId="{49017773-9C25-4B29-99F7-6DB72035CB8A}" srcOrd="10" destOrd="0" parTransId="{F717943B-4816-497A-A357-6A52B7F64AAF}" sibTransId="{3A53BC93-9B02-4B03-8BBE-D407A6838985}"/>
    <dgm:cxn modelId="{3676D165-E395-4EC7-AB13-74363A44D88D}" type="presOf" srcId="{A4BE9194-8D26-4284-8E78-0B34768541F4}" destId="{C15F0817-3D7D-414B-A6DC-87CD325BD8A9}" srcOrd="0" destOrd="8" presId="urn:microsoft.com/office/officeart/2005/8/layout/hList2"/>
    <dgm:cxn modelId="{980E5ACD-3909-410F-8315-B8BD1F7202A2}" srcId="{79C78ECE-525C-4BBC-8885-1347FC3C3817}" destId="{BB1E7571-861C-42F3-A503-2E95CE98F835}" srcOrd="2" destOrd="0" parTransId="{C912F54B-E136-46B5-8DA1-20EF510FD548}" sibTransId="{11E1CC36-633A-46EC-8891-281BAD32E2BA}"/>
    <dgm:cxn modelId="{8929B5F7-7B9B-4BF2-8307-EE2913A84972}" type="presOf" srcId="{18D1F399-2ACA-4F8B-9872-3894F325F6CE}" destId="{C15F0817-3D7D-414B-A6DC-87CD325BD8A9}" srcOrd="0" destOrd="9" presId="urn:microsoft.com/office/officeart/2005/8/layout/hList2"/>
    <dgm:cxn modelId="{3015C57B-8765-48C8-B296-EB3035F1B813}" type="presOf" srcId="{9BE42938-AA3B-4B2E-83DC-2FBDBEA88FAB}" destId="{C15F0817-3D7D-414B-A6DC-87CD325BD8A9}" srcOrd="0" destOrd="0" presId="urn:microsoft.com/office/officeart/2005/8/layout/hList2"/>
    <dgm:cxn modelId="{51A51A48-B459-47B3-9353-D6274DB7C448}" type="presOf" srcId="{BB1E7571-861C-42F3-A503-2E95CE98F835}" destId="{C15F0817-3D7D-414B-A6DC-87CD325BD8A9}" srcOrd="0" destOrd="2" presId="urn:microsoft.com/office/officeart/2005/8/layout/hList2"/>
    <dgm:cxn modelId="{99D500BE-E303-4933-80AB-AAB029004C77}" type="presOf" srcId="{2057DFC6-8B3B-464A-8673-47B0E88A5016}" destId="{C15F0817-3D7D-414B-A6DC-87CD325BD8A9}" srcOrd="0" destOrd="12" presId="urn:microsoft.com/office/officeart/2005/8/layout/hList2"/>
    <dgm:cxn modelId="{AF6B061D-81A3-49CE-9968-38155EA2A46C}" srcId="{79C78ECE-525C-4BBC-8885-1347FC3C3817}" destId="{1064F03E-28DD-4864-AB1E-6DA6CFA8CFFD}" srcOrd="1" destOrd="0" parTransId="{3C5CB373-1657-4FFD-A35F-5DC7E0D2628E}" sibTransId="{E4D513DD-726C-41D8-88DB-3EC3BFD64695}"/>
    <dgm:cxn modelId="{4AD69396-4E18-48B3-8F7E-F0351E6A1D86}" srcId="{79C78ECE-525C-4BBC-8885-1347FC3C3817}" destId="{468AB795-D5EC-43AD-B60A-07327C9D82F3}" srcOrd="6" destOrd="0" parTransId="{FB3E69C0-4AEB-48BA-BC55-A637646C9985}" sibTransId="{9075EA09-5145-49CA-B125-BD2D0CA754E3}"/>
    <dgm:cxn modelId="{72D5C006-A7A8-46CB-941C-910DF46FAF6D}" srcId="{79C78ECE-525C-4BBC-8885-1347FC3C3817}" destId="{79BE21A8-5C1F-4B61-AC8B-29C37CB3C7C5}" srcOrd="4" destOrd="0" parTransId="{A71DE8F0-F2CD-4338-85DA-73AA2A037897}" sibTransId="{1D51CEF8-4CBE-4708-BAF0-BD930C0F573E}"/>
    <dgm:cxn modelId="{4C7766F3-8DB9-4804-BC79-F865E394FE8F}" type="presOf" srcId="{49017773-9C25-4B29-99F7-6DB72035CB8A}" destId="{C15F0817-3D7D-414B-A6DC-87CD325BD8A9}" srcOrd="0" destOrd="10" presId="urn:microsoft.com/office/officeart/2005/8/layout/hList2"/>
    <dgm:cxn modelId="{BD712B97-D202-46D0-A313-409AAD871C46}" srcId="{79C78ECE-525C-4BBC-8885-1347FC3C3817}" destId="{A4BE9194-8D26-4284-8E78-0B34768541F4}" srcOrd="8" destOrd="0" parTransId="{6A320A25-4B6F-4B42-A23B-C54E37275A3B}" sibTransId="{B0A66260-B2C7-4F56-8F8B-1642335BF649}"/>
    <dgm:cxn modelId="{D4D7C81C-0BB0-4FF8-867E-28C4121D7F15}" type="presOf" srcId="{79C78ECE-525C-4BBC-8885-1347FC3C3817}" destId="{F6DAFE34-CF04-408B-9A0E-5C0FD225D221}" srcOrd="0" destOrd="0" presId="urn:microsoft.com/office/officeart/2005/8/layout/hList2"/>
    <dgm:cxn modelId="{8B137ED4-92C5-490C-AF84-B0172961C849}" type="presOf" srcId="{79BE21A8-5C1F-4B61-AC8B-29C37CB3C7C5}" destId="{C15F0817-3D7D-414B-A6DC-87CD325BD8A9}" srcOrd="0" destOrd="4" presId="urn:microsoft.com/office/officeart/2005/8/layout/hList2"/>
    <dgm:cxn modelId="{0DC4A5A7-47E0-4583-977B-CE131FDB60C1}" type="presParOf" srcId="{E2EAB725-BCFA-4AA5-BA1B-CCF12D964BAE}" destId="{AAE64B92-AB51-42CD-BDD1-CA13FF3C4DAB}" srcOrd="0" destOrd="0" presId="urn:microsoft.com/office/officeart/2005/8/layout/hList2"/>
    <dgm:cxn modelId="{8D9BADEB-A5E4-4952-B264-4685FEB012B4}" type="presParOf" srcId="{AAE64B92-AB51-42CD-BDD1-CA13FF3C4DAB}" destId="{336AB711-FE43-4F47-AD1A-D00509392C69}" srcOrd="0" destOrd="0" presId="urn:microsoft.com/office/officeart/2005/8/layout/hList2"/>
    <dgm:cxn modelId="{690354D1-3112-4A8B-ACB5-F1A8A3A1D432}" type="presParOf" srcId="{AAE64B92-AB51-42CD-BDD1-CA13FF3C4DAB}" destId="{C15F0817-3D7D-414B-A6DC-87CD325BD8A9}" srcOrd="1" destOrd="0" presId="urn:microsoft.com/office/officeart/2005/8/layout/hList2"/>
    <dgm:cxn modelId="{84BAC4B8-3219-4E3B-8F93-33C1479E09E2}" type="presParOf" srcId="{AAE64B92-AB51-42CD-BDD1-CA13FF3C4DAB}" destId="{F6DAFE34-CF04-408B-9A0E-5C0FD225D221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E8EAB2-BC69-43A3-9DCA-BBA5C0241B43}">
      <dsp:nvSpPr>
        <dsp:cNvPr id="0" name=""/>
        <dsp:cNvSpPr/>
      </dsp:nvSpPr>
      <dsp:spPr>
        <a:xfrm rot="5400000">
          <a:off x="1787809" y="1660294"/>
          <a:ext cx="1468387" cy="167170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669623-03BA-4EB6-BB6D-7DE7DC3F4995}">
      <dsp:nvSpPr>
        <dsp:cNvPr id="0" name=""/>
        <dsp:cNvSpPr/>
      </dsp:nvSpPr>
      <dsp:spPr>
        <a:xfrm>
          <a:off x="1398775" y="32557"/>
          <a:ext cx="2471899" cy="1730249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/>
            <a:t>УМО</a:t>
          </a:r>
        </a:p>
      </dsp:txBody>
      <dsp:txXfrm>
        <a:off x="1483254" y="117036"/>
        <a:ext cx="2302941" cy="1561291"/>
      </dsp:txXfrm>
    </dsp:sp>
    <dsp:sp modelId="{B6FAA3A6-49C0-48E4-8A26-43FEE92F3B1B}">
      <dsp:nvSpPr>
        <dsp:cNvPr id="0" name=""/>
        <dsp:cNvSpPr/>
      </dsp:nvSpPr>
      <dsp:spPr>
        <a:xfrm>
          <a:off x="4427263" y="232300"/>
          <a:ext cx="4527460" cy="13984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E113D2-E50B-4709-9532-3864C8162B51}">
      <dsp:nvSpPr>
        <dsp:cNvPr id="0" name=""/>
        <dsp:cNvSpPr/>
      </dsp:nvSpPr>
      <dsp:spPr>
        <a:xfrm rot="5400000">
          <a:off x="4492389" y="3603935"/>
          <a:ext cx="1468387" cy="167170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F34437-7CFD-480F-A578-F0154644833F}">
      <dsp:nvSpPr>
        <dsp:cNvPr id="0" name=""/>
        <dsp:cNvSpPr/>
      </dsp:nvSpPr>
      <dsp:spPr>
        <a:xfrm>
          <a:off x="4103355" y="1976198"/>
          <a:ext cx="2471899" cy="1730249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/>
            <a:t>ГУП</a:t>
          </a:r>
        </a:p>
      </dsp:txBody>
      <dsp:txXfrm>
        <a:off x="4187834" y="2060677"/>
        <a:ext cx="2302941" cy="1561291"/>
      </dsp:txXfrm>
    </dsp:sp>
    <dsp:sp modelId="{0ABEA713-5F3C-4E25-9AB3-84F4651B28FA}">
      <dsp:nvSpPr>
        <dsp:cNvPr id="0" name=""/>
        <dsp:cNvSpPr/>
      </dsp:nvSpPr>
      <dsp:spPr>
        <a:xfrm>
          <a:off x="6575255" y="2141217"/>
          <a:ext cx="1797824" cy="13984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kern="1200" dirty="0"/>
        </a:p>
      </dsp:txBody>
      <dsp:txXfrm>
        <a:off x="6575255" y="2141217"/>
        <a:ext cx="1797824" cy="1398463"/>
      </dsp:txXfrm>
    </dsp:sp>
    <dsp:sp modelId="{0B476169-149A-40AB-B70C-44FCB61BBC7D}">
      <dsp:nvSpPr>
        <dsp:cNvPr id="0" name=""/>
        <dsp:cNvSpPr/>
      </dsp:nvSpPr>
      <dsp:spPr>
        <a:xfrm>
          <a:off x="6807935" y="3919839"/>
          <a:ext cx="2471899" cy="1730249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/>
            <a:t>Комитет</a:t>
          </a:r>
        </a:p>
      </dsp:txBody>
      <dsp:txXfrm>
        <a:off x="6892414" y="4004318"/>
        <a:ext cx="2302941" cy="156129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C9EF41-9EEA-46A5-9A63-40BFAE3C16DF}">
      <dsp:nvSpPr>
        <dsp:cNvPr id="0" name=""/>
        <dsp:cNvSpPr/>
      </dsp:nvSpPr>
      <dsp:spPr>
        <a:xfrm rot="16200000">
          <a:off x="-1805614" y="2950935"/>
          <a:ext cx="4549471" cy="8691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766506" bIns="0" numCol="1" spcCol="1270" anchor="t" anchorCtr="0">
          <a:noAutofit/>
        </a:bodyPr>
        <a:lstStyle/>
        <a:p>
          <a:pPr lvl="0" algn="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0" kern="1200" dirty="0">
              <a:latin typeface="Arial Narrow" panose="020B0606020202030204" pitchFamily="34" charset="0"/>
            </a:rPr>
            <a:t>Комитеты - 17</a:t>
          </a:r>
        </a:p>
      </dsp:txBody>
      <dsp:txXfrm>
        <a:off x="-1805614" y="2950935"/>
        <a:ext cx="4549471" cy="869108"/>
      </dsp:txXfrm>
    </dsp:sp>
    <dsp:sp modelId="{4ED8324C-3C34-4E71-8EBC-9E4846DFF755}">
      <dsp:nvSpPr>
        <dsp:cNvPr id="0" name=""/>
        <dsp:cNvSpPr/>
      </dsp:nvSpPr>
      <dsp:spPr>
        <a:xfrm>
          <a:off x="903675" y="1110754"/>
          <a:ext cx="4329082" cy="4549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766506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>
              <a:latin typeface="Arial Narrow" panose="020B0606020202030204" pitchFamily="34" charset="0"/>
            </a:rPr>
            <a:t>Аллергология и иммунология</a:t>
          </a:r>
          <a:endParaRPr lang="ru-RU" sz="1400" b="0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>
              <a:latin typeface="Arial Narrow" panose="020B0606020202030204" pitchFamily="34" charset="0"/>
            </a:rPr>
            <a:t>Гастроэнтерология</a:t>
          </a:r>
          <a:endParaRPr lang="ru-RU" sz="1400" b="0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>
              <a:latin typeface="Arial Narrow" panose="020B0606020202030204" pitchFamily="34" charset="0"/>
            </a:rPr>
            <a:t>Гематология</a:t>
          </a:r>
          <a:endParaRPr lang="ru-RU" sz="1400" b="0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>
              <a:latin typeface="Arial Narrow" panose="020B0606020202030204" pitchFamily="34" charset="0"/>
            </a:rPr>
            <a:t>Дерматовенерология</a:t>
          </a:r>
          <a:endParaRPr lang="ru-RU" sz="1400" b="0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>
              <a:latin typeface="Arial Narrow" panose="020B0606020202030204" pitchFamily="34" charset="0"/>
            </a:rPr>
            <a:t>Инфекционные болезни</a:t>
          </a:r>
          <a:endParaRPr lang="ru-RU" sz="1400" b="0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>
              <a:latin typeface="Arial Narrow" panose="020B0606020202030204" pitchFamily="34" charset="0"/>
            </a:rPr>
            <a:t>Кардиология</a:t>
          </a:r>
          <a:endParaRPr lang="ru-RU" sz="1400" b="0" kern="120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>
              <a:latin typeface="Arial Narrow" panose="020B0606020202030204" pitchFamily="34" charset="0"/>
            </a:rPr>
            <a:t>Медицина труда (Профессиональная патология)</a:t>
          </a:r>
          <a:endParaRPr lang="ru-RU" sz="1400" b="0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>
              <a:latin typeface="Arial Narrow" panose="020B0606020202030204" pitchFamily="34" charset="0"/>
            </a:rPr>
            <a:t>Неврология</a:t>
          </a:r>
          <a:endParaRPr lang="ru-RU" sz="1400" b="0" kern="120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>
              <a:latin typeface="Arial Narrow" panose="020B0606020202030204" pitchFamily="34" charset="0"/>
            </a:rPr>
            <a:t>Нефрология</a:t>
          </a:r>
          <a:endParaRPr lang="ru-RU" sz="1400" b="0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>
              <a:latin typeface="Arial Narrow" panose="020B0606020202030204" pitchFamily="34" charset="0"/>
            </a:rPr>
            <a:t>Семейная медицина</a:t>
          </a:r>
          <a:endParaRPr lang="ru-RU" sz="1400" b="0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>
              <a:latin typeface="Arial Narrow" panose="020B0606020202030204" pitchFamily="34" charset="0"/>
            </a:rPr>
            <a:t>Психиатрия</a:t>
          </a:r>
          <a:endParaRPr lang="ru-RU" sz="1400" b="0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>
              <a:latin typeface="Arial Narrow" panose="020B0606020202030204" pitchFamily="34" charset="0"/>
            </a:rPr>
            <a:t>Пульмонология</a:t>
          </a:r>
          <a:endParaRPr lang="ru-RU" sz="1400" b="0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>
              <a:latin typeface="Arial Narrow" panose="020B0606020202030204" pitchFamily="34" charset="0"/>
            </a:rPr>
            <a:t>Ревматология</a:t>
          </a:r>
          <a:endParaRPr lang="ru-RU" sz="1400" b="0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>
              <a:latin typeface="Arial Narrow" panose="020B0606020202030204" pitchFamily="34" charset="0"/>
            </a:rPr>
            <a:t>Терапия</a:t>
          </a:r>
          <a:endParaRPr lang="ru-RU" sz="1400" b="0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>
              <a:latin typeface="Arial Narrow" panose="020B0606020202030204" pitchFamily="34" charset="0"/>
            </a:rPr>
            <a:t>Фтизиатрия</a:t>
          </a:r>
          <a:endParaRPr lang="ru-RU" sz="1400" b="0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>
              <a:latin typeface="Arial Narrow" panose="020B0606020202030204" pitchFamily="34" charset="0"/>
            </a:rPr>
            <a:t>Эндокринология</a:t>
          </a:r>
          <a:endParaRPr lang="ru-RU" sz="1400" b="0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>
              <a:latin typeface="Arial Narrow" panose="020B0606020202030204" pitchFamily="34" charset="0"/>
            </a:rPr>
            <a:t>Клиническая фармакология</a:t>
          </a:r>
          <a:endParaRPr lang="ru-RU" sz="1400" b="0" kern="1200" dirty="0">
            <a:latin typeface="Arial Narrow" panose="020B0606020202030204" pitchFamily="34" charset="0"/>
          </a:endParaRPr>
        </a:p>
      </dsp:txBody>
      <dsp:txXfrm>
        <a:off x="903675" y="1110754"/>
        <a:ext cx="4329082" cy="4549471"/>
      </dsp:txXfrm>
    </dsp:sp>
    <dsp:sp modelId="{C2FBE284-BC26-4540-8D97-8E1DE7316483}">
      <dsp:nvSpPr>
        <dsp:cNvPr id="0" name=""/>
        <dsp:cNvSpPr/>
      </dsp:nvSpPr>
      <dsp:spPr>
        <a:xfrm>
          <a:off x="228152" y="112913"/>
          <a:ext cx="1487948" cy="132041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2000" r="-2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1E2050-C98C-4878-B943-254C89B63DBB}">
      <dsp:nvSpPr>
        <dsp:cNvPr id="0" name=""/>
        <dsp:cNvSpPr/>
      </dsp:nvSpPr>
      <dsp:spPr>
        <a:xfrm rot="16200000">
          <a:off x="-1429942" y="2572161"/>
          <a:ext cx="3811333" cy="8062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711062" bIns="0" numCol="1" spcCol="1270" anchor="t" anchorCtr="0">
          <a:noAutofit/>
        </a:bodyPr>
        <a:lstStyle/>
        <a:p>
          <a:pPr lvl="0" algn="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0" kern="1200" dirty="0">
              <a:latin typeface="Arial Narrow" panose="020B0606020202030204" pitchFamily="34" charset="0"/>
            </a:rPr>
            <a:t>Комитеты - 5</a:t>
          </a:r>
        </a:p>
      </dsp:txBody>
      <dsp:txXfrm>
        <a:off x="-1429942" y="2572161"/>
        <a:ext cx="3811333" cy="806243"/>
      </dsp:txXfrm>
    </dsp:sp>
    <dsp:sp modelId="{457CE268-E957-414B-B98C-8C34E765DEAD}">
      <dsp:nvSpPr>
        <dsp:cNvPr id="0" name=""/>
        <dsp:cNvSpPr/>
      </dsp:nvSpPr>
      <dsp:spPr>
        <a:xfrm>
          <a:off x="878846" y="1069616"/>
          <a:ext cx="4455650" cy="38113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711062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2000" b="0" i="0" u="none" kern="1200" dirty="0">
              <a:latin typeface="Arial Narrow" panose="020B0606020202030204" pitchFamily="34" charset="0"/>
            </a:rPr>
            <a:t>Неотложная медицина</a:t>
          </a:r>
          <a:endParaRPr lang="ru-RU" sz="2000" b="0" kern="1200" dirty="0">
            <a:latin typeface="Arial Narrow" panose="020B0606020202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2000" b="0" i="0" u="none" kern="1200" dirty="0">
              <a:latin typeface="Arial Narrow" panose="020B0606020202030204" pitchFamily="34" charset="0"/>
            </a:rPr>
            <a:t>Радиология, в т.ч. ядерная медицина</a:t>
          </a:r>
          <a:endParaRPr lang="ru-RU" sz="2000" b="0" kern="1200" dirty="0">
            <a:latin typeface="Arial Narrow" panose="020B0606020202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2000" b="0" i="0" u="none" kern="1200" dirty="0">
              <a:latin typeface="Arial Narrow" panose="020B0606020202030204" pitchFamily="34" charset="0"/>
            </a:rPr>
            <a:t>Онкология</a:t>
          </a:r>
          <a:endParaRPr lang="ru-RU" sz="2000" b="0" kern="1200" dirty="0">
            <a:latin typeface="Arial Narrow" panose="020B0606020202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2000" b="0" i="0" u="none" kern="1200" dirty="0">
              <a:latin typeface="Arial Narrow" panose="020B0606020202030204" pitchFamily="34" charset="0"/>
            </a:rPr>
            <a:t>Онкология радиационная</a:t>
          </a:r>
          <a:endParaRPr lang="ru-RU" sz="2000" b="0" kern="1200" dirty="0">
            <a:latin typeface="Arial Narrow" panose="020B0606020202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2000" b="0" i="0" u="none" kern="1200" dirty="0">
              <a:latin typeface="Arial Narrow" panose="020B0606020202030204" pitchFamily="34" charset="0"/>
            </a:rPr>
            <a:t>Онкология химиотерапевтическая</a:t>
          </a:r>
          <a:endParaRPr lang="ru-RU" sz="2000" b="0" kern="1200" dirty="0">
            <a:latin typeface="Arial Narrow" panose="020B0606020202030204" pitchFamily="34" charset="0"/>
          </a:endParaRPr>
        </a:p>
      </dsp:txBody>
      <dsp:txXfrm>
        <a:off x="878846" y="1069616"/>
        <a:ext cx="4455650" cy="3811333"/>
      </dsp:txXfrm>
    </dsp:sp>
    <dsp:sp modelId="{D8E2755B-D49E-40AF-AB22-A8CEF4A7C503}">
      <dsp:nvSpPr>
        <dsp:cNvPr id="0" name=""/>
        <dsp:cNvSpPr/>
      </dsp:nvSpPr>
      <dsp:spPr>
        <a:xfrm>
          <a:off x="72602" y="5374"/>
          <a:ext cx="1612487" cy="16124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7000" r="-4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719470-AC2F-48CB-B879-D76924D31FE0}">
      <dsp:nvSpPr>
        <dsp:cNvPr id="0" name=""/>
        <dsp:cNvSpPr/>
      </dsp:nvSpPr>
      <dsp:spPr>
        <a:xfrm rot="16200000">
          <a:off x="4993006" y="2572161"/>
          <a:ext cx="3811333" cy="8062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711062" bIns="0" numCol="1" spcCol="1270" anchor="t" anchorCtr="0">
          <a:noAutofit/>
        </a:bodyPr>
        <a:lstStyle/>
        <a:p>
          <a:pPr lvl="0" algn="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0" kern="1200" dirty="0">
              <a:latin typeface="Arial Narrow" panose="020B0606020202030204" pitchFamily="34" charset="0"/>
            </a:rPr>
            <a:t>Комитеты - 3</a:t>
          </a:r>
        </a:p>
      </dsp:txBody>
      <dsp:txXfrm>
        <a:off x="4993006" y="2572161"/>
        <a:ext cx="3811333" cy="806243"/>
      </dsp:txXfrm>
    </dsp:sp>
    <dsp:sp modelId="{CE22EFB4-FFE8-4808-BA2F-C52ACF1942F5}">
      <dsp:nvSpPr>
        <dsp:cNvPr id="0" name=""/>
        <dsp:cNvSpPr/>
      </dsp:nvSpPr>
      <dsp:spPr>
        <a:xfrm>
          <a:off x="7301795" y="1069616"/>
          <a:ext cx="4455650" cy="38113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711062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2000" b="0" kern="1200" dirty="0">
              <a:latin typeface="Arial Narrow" panose="020B0606020202030204" pitchFamily="34" charset="0"/>
            </a:rPr>
            <a:t>Развитие и поддержка сестринского персонала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2000" b="0" kern="1200" dirty="0">
              <a:latin typeface="Arial Narrow" panose="020B0606020202030204" pitchFamily="34" charset="0"/>
            </a:rPr>
            <a:t>Укрепление институционального потенциала и лидерских навыков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2000" b="0" kern="1200" dirty="0">
              <a:latin typeface="Arial Narrow" panose="020B0606020202030204" pitchFamily="34" charset="0"/>
            </a:rPr>
            <a:t>Научные исследования в сестринском деле</a:t>
          </a:r>
        </a:p>
      </dsp:txBody>
      <dsp:txXfrm>
        <a:off x="7301795" y="1069616"/>
        <a:ext cx="4455650" cy="3811333"/>
      </dsp:txXfrm>
    </dsp:sp>
    <dsp:sp modelId="{6F14F198-C0CE-4806-9791-06E3A2BDA43B}">
      <dsp:nvSpPr>
        <dsp:cNvPr id="0" name=""/>
        <dsp:cNvSpPr/>
      </dsp:nvSpPr>
      <dsp:spPr>
        <a:xfrm>
          <a:off x="6495551" y="5374"/>
          <a:ext cx="1612487" cy="1612487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65283C-8545-44AD-8936-0ACB5B33DD8A}">
      <dsp:nvSpPr>
        <dsp:cNvPr id="0" name=""/>
        <dsp:cNvSpPr/>
      </dsp:nvSpPr>
      <dsp:spPr>
        <a:xfrm rot="16200000">
          <a:off x="-1545585" y="2677454"/>
          <a:ext cx="3967353" cy="839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740170" bIns="0" numCol="1" spcCol="1270" anchor="t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kern="1200" dirty="0">
              <a:latin typeface="Arial Narrow" panose="020B0606020202030204" pitchFamily="34" charset="0"/>
            </a:rPr>
            <a:t>Комитеты – 3 и более</a:t>
          </a:r>
        </a:p>
      </dsp:txBody>
      <dsp:txXfrm>
        <a:off x="-1545585" y="2677454"/>
        <a:ext cx="3967353" cy="839247"/>
      </dsp:txXfrm>
    </dsp:sp>
    <dsp:sp modelId="{480BD33F-0C42-4EDD-85EA-0372EE5750CE}">
      <dsp:nvSpPr>
        <dsp:cNvPr id="0" name=""/>
        <dsp:cNvSpPr/>
      </dsp:nvSpPr>
      <dsp:spPr>
        <a:xfrm>
          <a:off x="857715" y="1113402"/>
          <a:ext cx="4358778" cy="3967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74017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2000" b="0" i="0" u="none" kern="1200" dirty="0">
              <a:latin typeface="Arial Narrow" panose="020B0606020202030204" pitchFamily="34" charset="0"/>
            </a:rPr>
            <a:t>Фармация</a:t>
          </a:r>
          <a:endParaRPr lang="ru-RU" sz="2000" b="0" kern="1200" dirty="0">
            <a:latin typeface="Arial Narrow" panose="020B0606020202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2000" b="0" i="0" u="none" kern="1200" dirty="0">
              <a:latin typeface="Arial Narrow" panose="020B0606020202030204" pitchFamily="34" charset="0"/>
            </a:rPr>
            <a:t>Клиническая фармация</a:t>
          </a:r>
          <a:endParaRPr lang="ru-RU" sz="2000" b="0" kern="1200" dirty="0">
            <a:latin typeface="Arial Narrow" panose="020B0606020202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2000" b="0" i="0" u="none" kern="1200" dirty="0">
              <a:latin typeface="Arial Narrow" panose="020B0606020202030204" pitchFamily="34" charset="0"/>
            </a:rPr>
            <a:t>Управление качеством в фармации</a:t>
          </a:r>
          <a:endParaRPr lang="ru-RU" sz="2000" b="0" kern="1200" dirty="0">
            <a:latin typeface="Arial Narrow" panose="020B0606020202030204" pitchFamily="34" charset="0"/>
          </a:endParaRPr>
        </a:p>
      </dsp:txBody>
      <dsp:txXfrm>
        <a:off x="857715" y="1113402"/>
        <a:ext cx="4358778" cy="3967353"/>
      </dsp:txXfrm>
    </dsp:sp>
    <dsp:sp modelId="{AEBD3AFD-B1A2-4CF2-A4AC-45EE14EA6426}">
      <dsp:nvSpPr>
        <dsp:cNvPr id="0" name=""/>
        <dsp:cNvSpPr/>
      </dsp:nvSpPr>
      <dsp:spPr>
        <a:xfrm>
          <a:off x="18467" y="5594"/>
          <a:ext cx="1678495" cy="16784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F85F8C-05F1-4E77-A3C4-A5BADA87BF0D}">
      <dsp:nvSpPr>
        <dsp:cNvPr id="0" name=""/>
        <dsp:cNvSpPr/>
      </dsp:nvSpPr>
      <dsp:spPr>
        <a:xfrm rot="16200000">
          <a:off x="4782803" y="2677454"/>
          <a:ext cx="3967353" cy="839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740170" bIns="0" numCol="1" spcCol="1270" anchor="t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kern="1200" dirty="0">
              <a:latin typeface="Arial Narrow" panose="020B0606020202030204" pitchFamily="34" charset="0"/>
            </a:rPr>
            <a:t>Комитеты 4 и более</a:t>
          </a:r>
        </a:p>
      </dsp:txBody>
      <dsp:txXfrm>
        <a:off x="4782803" y="2677454"/>
        <a:ext cx="3967353" cy="839247"/>
      </dsp:txXfrm>
    </dsp:sp>
    <dsp:sp modelId="{D2157847-E0FA-49DE-9C4F-116023778211}">
      <dsp:nvSpPr>
        <dsp:cNvPr id="0" name=""/>
        <dsp:cNvSpPr/>
      </dsp:nvSpPr>
      <dsp:spPr>
        <a:xfrm>
          <a:off x="7186104" y="1113402"/>
          <a:ext cx="4358778" cy="3967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74017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2000" b="0" i="0" u="none" kern="1200" dirty="0">
              <a:latin typeface="Arial Narrow" panose="020B0606020202030204" pitchFamily="34" charset="0"/>
            </a:rPr>
            <a:t>ОЗ</a:t>
          </a:r>
          <a:endParaRPr lang="ru-RU" sz="2000" b="0" kern="1200" dirty="0">
            <a:latin typeface="Arial Narrow" panose="020B0606020202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2000" b="0" i="0" u="none" kern="1200" dirty="0">
              <a:latin typeface="Arial Narrow" panose="020B0606020202030204" pitchFamily="34" charset="0"/>
            </a:rPr>
            <a:t>Менеджмент</a:t>
          </a:r>
          <a:endParaRPr lang="ru-RU" sz="2000" b="0" kern="1200" dirty="0">
            <a:latin typeface="Arial Narrow" panose="020B0606020202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2000" b="0" i="0" u="none" kern="1200" dirty="0">
              <a:latin typeface="Arial Narrow" panose="020B0606020202030204" pitchFamily="34" charset="0"/>
            </a:rPr>
            <a:t>Медицина чрезвычайных ситуаций и катастроф</a:t>
          </a:r>
          <a:endParaRPr lang="ru-RU" sz="2000" b="0" kern="1200" dirty="0">
            <a:latin typeface="Arial Narrow" panose="020B0606020202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2000" b="0" kern="1200" dirty="0">
              <a:latin typeface="Arial Narrow" panose="020B0606020202030204" pitchFamily="34" charset="0"/>
            </a:rPr>
            <a:t>и иные специалисты</a:t>
          </a:r>
        </a:p>
      </dsp:txBody>
      <dsp:txXfrm>
        <a:off x="7186104" y="1113402"/>
        <a:ext cx="4358778" cy="3967353"/>
      </dsp:txXfrm>
    </dsp:sp>
    <dsp:sp modelId="{28913AA1-084E-47FB-A1C1-A6A0A4C53F69}">
      <dsp:nvSpPr>
        <dsp:cNvPr id="0" name=""/>
        <dsp:cNvSpPr/>
      </dsp:nvSpPr>
      <dsp:spPr>
        <a:xfrm>
          <a:off x="6346856" y="5594"/>
          <a:ext cx="1678495" cy="1678495"/>
        </a:xfrm>
        <a:prstGeom prst="rect">
          <a:avLst/>
        </a:prstGeom>
        <a:blipFill rotWithShape="1"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4B8ADB-B9D7-4677-BAC3-3BD9EF89F5CC}">
      <dsp:nvSpPr>
        <dsp:cNvPr id="0" name=""/>
        <dsp:cNvSpPr/>
      </dsp:nvSpPr>
      <dsp:spPr>
        <a:xfrm>
          <a:off x="0" y="1276"/>
          <a:ext cx="11788931" cy="4977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>
              <a:latin typeface="Arial Narrow" panose="020B0606020202030204" pitchFamily="34" charset="0"/>
            </a:rPr>
            <a:t>Основной состав УМО – 60 членов</a:t>
          </a:r>
        </a:p>
      </dsp:txBody>
      <dsp:txXfrm>
        <a:off x="24296" y="25572"/>
        <a:ext cx="11740339" cy="449115"/>
      </dsp:txXfrm>
    </dsp:sp>
    <dsp:sp modelId="{C9792BF5-0572-4943-BAF1-E0000E7EB3A3}">
      <dsp:nvSpPr>
        <dsp:cNvPr id="0" name=""/>
        <dsp:cNvSpPr/>
      </dsp:nvSpPr>
      <dsp:spPr>
        <a:xfrm>
          <a:off x="0" y="498983"/>
          <a:ext cx="11788931" cy="1044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4299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Wingdings" panose="05000000000000000000" pitchFamily="2" charset="2"/>
            <a:buChar char="••"/>
          </a:pPr>
          <a:r>
            <a:rPr lang="ru-RU" sz="1600" kern="1200" baseline="0" dirty="0">
              <a:latin typeface="Arial Narrow" panose="020B0606020202030204" pitchFamily="34" charset="0"/>
            </a:rPr>
            <a:t>Представители УМО рекомендуются организациями. </a:t>
          </a:r>
          <a:endParaRPr lang="ru-RU" sz="1600" kern="1200" dirty="0">
            <a:latin typeface="Arial Narrow" panose="020B0606020202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Wingdings" panose="05000000000000000000" pitchFamily="2" charset="2"/>
            <a:buChar char="••"/>
          </a:pPr>
          <a:r>
            <a:rPr lang="ru-RU" sz="1600" kern="1200" baseline="0" dirty="0">
              <a:latin typeface="Arial Narrow" panose="020B0606020202030204" pitchFamily="34" charset="0"/>
            </a:rPr>
            <a:t>Заседания УМО не менее 1 раза в месяц. Состав, планы, отчеты, материалы и решения заседаний публикуются на сайте </a:t>
          </a:r>
          <a:r>
            <a:rPr lang="ru-RU" sz="1600" kern="1200" baseline="0" dirty="0" err="1">
              <a:latin typeface="Arial Narrow" panose="020B0606020202030204" pitchFamily="34" charset="0"/>
            </a:rPr>
            <a:t>КазНМУ</a:t>
          </a:r>
          <a:r>
            <a:rPr lang="ru-RU" sz="1600" kern="1200" baseline="0" dirty="0">
              <a:latin typeface="Arial Narrow" panose="020B0606020202030204" pitchFamily="34" charset="0"/>
            </a:rPr>
            <a:t>. </a:t>
          </a:r>
          <a:endParaRPr lang="ru-RU" sz="1600" kern="1200" dirty="0">
            <a:latin typeface="Arial Narrow" panose="020B0606020202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Wingdings" panose="05000000000000000000" pitchFamily="2" charset="2"/>
            <a:buChar char="••"/>
          </a:pPr>
          <a:r>
            <a:rPr lang="ru-RU" sz="1600" b="1" kern="1200" baseline="0" dirty="0">
              <a:solidFill>
                <a:srgbClr val="C00000"/>
              </a:solidFill>
              <a:latin typeface="Arial Narrow" panose="020B0606020202030204" pitchFamily="34" charset="0"/>
            </a:rPr>
            <a:t>УМО подотчетен РУМС МОН РК, решения по отраслевым проблемам согласуются с МЗ (ДНЧР или СП по компетенции).</a:t>
          </a:r>
          <a:endParaRPr lang="ru-RU" sz="1600" b="1" kern="1200" dirty="0">
            <a:solidFill>
              <a:srgbClr val="C00000"/>
            </a:solidFill>
            <a:latin typeface="Arial Narrow" panose="020B0606020202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Wingdings" panose="05000000000000000000" pitchFamily="2" charset="2"/>
            <a:buChar char="••"/>
          </a:pPr>
          <a:r>
            <a:rPr lang="ru-RU" sz="1600" kern="1200" baseline="0" dirty="0">
              <a:latin typeface="Arial Narrow" panose="020B0606020202030204" pitchFamily="34" charset="0"/>
            </a:rPr>
            <a:t>Ответственность за деятельность УМО, включая отчетность возлагается на председателя УМО.</a:t>
          </a:r>
          <a:endParaRPr lang="ru-RU" sz="1600" kern="1200" dirty="0">
            <a:latin typeface="Arial Narrow" panose="020B0606020202030204" pitchFamily="34" charset="0"/>
          </a:endParaRPr>
        </a:p>
      </dsp:txBody>
      <dsp:txXfrm>
        <a:off x="0" y="498983"/>
        <a:ext cx="11788931" cy="1044510"/>
      </dsp:txXfrm>
    </dsp:sp>
    <dsp:sp modelId="{8F6C0D16-6DD0-44B9-B09F-8C36A2E52EEF}">
      <dsp:nvSpPr>
        <dsp:cNvPr id="0" name=""/>
        <dsp:cNvSpPr/>
      </dsp:nvSpPr>
      <dsp:spPr>
        <a:xfrm>
          <a:off x="0" y="1543493"/>
          <a:ext cx="11788931" cy="4977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>
              <a:latin typeface="Arial Narrow" panose="020B0606020202030204" pitchFamily="34" charset="0"/>
            </a:rPr>
            <a:t>Группы управления проектами - 8</a:t>
          </a:r>
        </a:p>
      </dsp:txBody>
      <dsp:txXfrm>
        <a:off x="24296" y="1567789"/>
        <a:ext cx="11740339" cy="449115"/>
      </dsp:txXfrm>
    </dsp:sp>
    <dsp:sp modelId="{687B1204-E769-4F0D-94AA-8BD9BD25E575}">
      <dsp:nvSpPr>
        <dsp:cNvPr id="0" name=""/>
        <dsp:cNvSpPr/>
      </dsp:nvSpPr>
      <dsp:spPr>
        <a:xfrm>
          <a:off x="0" y="2041200"/>
          <a:ext cx="11788931" cy="13483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4299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Wingdings" panose="05000000000000000000" pitchFamily="2" charset="2"/>
            <a:buChar char="••"/>
          </a:pPr>
          <a:r>
            <a:rPr lang="ru-RU" sz="1600" kern="1200" baseline="0" dirty="0">
              <a:latin typeface="Arial Narrow" panose="020B0606020202030204" pitchFamily="34" charset="0"/>
            </a:rPr>
            <a:t>Председатель ГУП определяется ректором базового вуза. Председатель организует работу по формированию ГУП, который состоит из председателей Комитетов. Заместитель председателя и секретарь избираются членами ГУП на первом собрании. </a:t>
          </a:r>
          <a:endParaRPr lang="ru-RU" sz="1600" kern="1200" dirty="0">
            <a:latin typeface="Arial Narrow" panose="020B0606020202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Wingdings" panose="05000000000000000000" pitchFamily="2" charset="2"/>
            <a:buChar char="••"/>
          </a:pPr>
          <a:r>
            <a:rPr lang="ru-RU" sz="1600" kern="1200" baseline="0" dirty="0">
              <a:latin typeface="Arial Narrow" panose="020B0606020202030204" pitchFamily="34" charset="0"/>
            </a:rPr>
            <a:t>Заседания не менее 2-х раза в месяц. Состав, планы, отчеты, материалы и решения заседаний публикуются на сайте базового вуза. </a:t>
          </a:r>
          <a:endParaRPr lang="ru-RU" sz="1600" kern="1200" dirty="0">
            <a:latin typeface="Arial Narrow" panose="020B0606020202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Wingdings" panose="05000000000000000000" pitchFamily="2" charset="2"/>
            <a:buChar char="••"/>
          </a:pPr>
          <a:r>
            <a:rPr lang="ru-RU" sz="1600" b="1" kern="1200" baseline="0" dirty="0">
              <a:solidFill>
                <a:srgbClr val="C00000"/>
              </a:solidFill>
              <a:latin typeface="Arial Narrow" panose="020B0606020202030204" pitchFamily="34" charset="0"/>
            </a:rPr>
            <a:t>ГУП подотчетен  ректору базового медицинского вуза и УМО </a:t>
          </a:r>
          <a:r>
            <a:rPr lang="ru-RU" sz="1600" b="1" kern="1200" baseline="0" dirty="0" err="1">
              <a:solidFill>
                <a:srgbClr val="C00000"/>
              </a:solidFill>
              <a:latin typeface="Arial Narrow" panose="020B0606020202030204" pitchFamily="34" charset="0"/>
            </a:rPr>
            <a:t>КазНМУ</a:t>
          </a:r>
          <a:r>
            <a:rPr lang="ru-RU" sz="1600" kern="1200" baseline="0" dirty="0">
              <a:solidFill>
                <a:srgbClr val="C00000"/>
              </a:solidFill>
              <a:latin typeface="Arial Narrow" panose="020B0606020202030204" pitchFamily="34" charset="0"/>
            </a:rPr>
            <a:t>. </a:t>
          </a:r>
          <a:endParaRPr lang="ru-RU" sz="1600" kern="1200" dirty="0">
            <a:solidFill>
              <a:srgbClr val="C00000"/>
            </a:solidFill>
            <a:latin typeface="Arial Narrow" panose="020B0606020202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Wingdings" panose="05000000000000000000" pitchFamily="2" charset="2"/>
            <a:buChar char="••"/>
          </a:pPr>
          <a:r>
            <a:rPr lang="ru-RU" sz="1600" kern="1200" baseline="0" dirty="0">
              <a:latin typeface="Arial Narrow" panose="020B0606020202030204" pitchFamily="34" charset="0"/>
            </a:rPr>
            <a:t>Ответственность за деятельность ГУП, включая отчетность возлагается на председателя ГУП.</a:t>
          </a:r>
          <a:r>
            <a:rPr lang="ru-RU" sz="1600" kern="1200" dirty="0">
              <a:latin typeface="Arial Narrow" panose="020B0606020202030204" pitchFamily="34" charset="0"/>
            </a:rPr>
            <a:t> </a:t>
          </a:r>
        </a:p>
      </dsp:txBody>
      <dsp:txXfrm>
        <a:off x="0" y="2041200"/>
        <a:ext cx="11788931" cy="1348311"/>
      </dsp:txXfrm>
    </dsp:sp>
    <dsp:sp modelId="{21F27749-0C44-4177-B9C8-AD90949DA19D}">
      <dsp:nvSpPr>
        <dsp:cNvPr id="0" name=""/>
        <dsp:cNvSpPr/>
      </dsp:nvSpPr>
      <dsp:spPr>
        <a:xfrm>
          <a:off x="0" y="3389512"/>
          <a:ext cx="11788931" cy="4977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>
              <a:latin typeface="Arial Narrow" panose="020B0606020202030204" pitchFamily="34" charset="0"/>
            </a:rPr>
            <a:t>Комитеты по специальностям - 58</a:t>
          </a:r>
        </a:p>
      </dsp:txBody>
      <dsp:txXfrm>
        <a:off x="24296" y="3413808"/>
        <a:ext cx="11740339" cy="449115"/>
      </dsp:txXfrm>
    </dsp:sp>
    <dsp:sp modelId="{F5806958-0662-4593-B505-567B249543FC}">
      <dsp:nvSpPr>
        <dsp:cNvPr id="0" name=""/>
        <dsp:cNvSpPr/>
      </dsp:nvSpPr>
      <dsp:spPr>
        <a:xfrm>
          <a:off x="0" y="3887219"/>
          <a:ext cx="11788931" cy="2109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4299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Wingdings" panose="05000000000000000000" pitchFamily="2" charset="2"/>
            <a:buChar char="••"/>
          </a:pPr>
          <a:r>
            <a:rPr lang="ru-RU" sz="1600" kern="1200" baseline="0" dirty="0">
              <a:latin typeface="Arial Narrow" panose="020B0606020202030204" pitchFamily="34" charset="0"/>
            </a:rPr>
            <a:t>Председатель комитета предлагается председателем ГУП, согласуется с ректором базового вуза. Председатель комитета организует работу по формированию комитета, заместитель председателя и секретарь избираются членами комитета на первом собрании. </a:t>
          </a:r>
          <a:endParaRPr lang="ru-RU" sz="1600" kern="1200" dirty="0">
            <a:latin typeface="Arial Narrow" panose="020B0606020202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Wingdings" panose="05000000000000000000" pitchFamily="2" charset="2"/>
            <a:buChar char="••"/>
          </a:pPr>
          <a:r>
            <a:rPr lang="ru-RU" sz="1600" kern="1200" baseline="0" dirty="0">
              <a:latin typeface="Arial Narrow" panose="020B0606020202030204" pitchFamily="34" charset="0"/>
            </a:rPr>
            <a:t>Заседания не менее 2-х раза в месяц. Состав, планы, отчеты, материалы и решения заседаний публикуются на сайте базового вуза. </a:t>
          </a:r>
          <a:endParaRPr lang="ru-RU" sz="1600" kern="1200" dirty="0">
            <a:latin typeface="Arial Narrow" panose="020B0606020202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Wingdings" panose="05000000000000000000" pitchFamily="2" charset="2"/>
            <a:buChar char="••"/>
          </a:pPr>
          <a:r>
            <a:rPr lang="ru-RU" sz="1600" b="1" kern="1200" baseline="0" dirty="0">
              <a:solidFill>
                <a:srgbClr val="C00000"/>
              </a:solidFill>
              <a:latin typeface="Arial Narrow" panose="020B0606020202030204" pitchFamily="34" charset="0"/>
            </a:rPr>
            <a:t>Комитет подотчетен ГУП базового медицинского вуза</a:t>
          </a:r>
          <a:r>
            <a:rPr lang="ru-RU" sz="1600" kern="1200" baseline="0" dirty="0">
              <a:solidFill>
                <a:srgbClr val="C00000"/>
              </a:solidFill>
              <a:latin typeface="Arial Narrow" panose="020B0606020202030204" pitchFamily="34" charset="0"/>
            </a:rPr>
            <a:t>. </a:t>
          </a:r>
          <a:endParaRPr lang="ru-RU" sz="1600" kern="1200" dirty="0">
            <a:solidFill>
              <a:srgbClr val="C00000"/>
            </a:solidFill>
            <a:latin typeface="Arial Narrow" panose="020B0606020202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Wingdings" panose="05000000000000000000" pitchFamily="2" charset="2"/>
            <a:buChar char="••"/>
          </a:pPr>
          <a:r>
            <a:rPr lang="ru-RU" sz="1600" kern="1200" baseline="0" dirty="0">
              <a:latin typeface="Arial Narrow" panose="020B0606020202030204" pitchFamily="34" charset="0"/>
            </a:rPr>
            <a:t>Ответственность за деятельность Комитета, включая отчетность возлагается на председателя Комитета.</a:t>
          </a:r>
          <a:r>
            <a:rPr lang="ru-RU" sz="1600" kern="1200" dirty="0">
              <a:latin typeface="Arial Narrow" panose="020B0606020202030204" pitchFamily="34" charset="0"/>
            </a:rPr>
            <a:t> </a:t>
          </a:r>
        </a:p>
      </dsp:txBody>
      <dsp:txXfrm>
        <a:off x="0" y="3887219"/>
        <a:ext cx="11788931" cy="21096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C0C928-5C3A-4F82-8447-6D2F5C7EB86A}">
      <dsp:nvSpPr>
        <dsp:cNvPr id="0" name=""/>
        <dsp:cNvSpPr/>
      </dsp:nvSpPr>
      <dsp:spPr>
        <a:xfrm>
          <a:off x="265734" y="278323"/>
          <a:ext cx="2842667" cy="5096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73712A-3AF7-4B7A-9AD7-89E8B0F2CAB3}">
      <dsp:nvSpPr>
        <dsp:cNvPr id="0" name=""/>
        <dsp:cNvSpPr/>
      </dsp:nvSpPr>
      <dsp:spPr>
        <a:xfrm>
          <a:off x="700332" y="504275"/>
          <a:ext cx="144978" cy="1449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94C23B-E82D-47F7-95F3-940AF41509FD}">
      <dsp:nvSpPr>
        <dsp:cNvPr id="0" name=""/>
        <dsp:cNvSpPr/>
      </dsp:nvSpPr>
      <dsp:spPr>
        <a:xfrm>
          <a:off x="453391" y="0"/>
          <a:ext cx="2467352" cy="417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b="1" kern="1200" dirty="0">
            <a:latin typeface="Arial Narrow" panose="020B0606020202030204" pitchFamily="34" charset="0"/>
          </a:endParaRPr>
        </a:p>
      </dsp:txBody>
      <dsp:txXfrm>
        <a:off x="453391" y="0"/>
        <a:ext cx="2467352" cy="417080"/>
      </dsp:txXfrm>
    </dsp:sp>
    <dsp:sp modelId="{12BFC4AF-AC26-4B9E-A86C-679B5C859748}">
      <dsp:nvSpPr>
        <dsp:cNvPr id="0" name=""/>
        <dsp:cNvSpPr/>
      </dsp:nvSpPr>
      <dsp:spPr>
        <a:xfrm>
          <a:off x="265734" y="980972"/>
          <a:ext cx="144974" cy="1449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C73B0E-8610-4849-A220-9897FC75ABF9}">
      <dsp:nvSpPr>
        <dsp:cNvPr id="0" name=""/>
        <dsp:cNvSpPr/>
      </dsp:nvSpPr>
      <dsp:spPr>
        <a:xfrm>
          <a:off x="403877" y="884491"/>
          <a:ext cx="1835328" cy="337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i="0" kern="1200" dirty="0">
              <a:latin typeface="Arial Narrow" panose="020B0606020202030204" pitchFamily="34" charset="0"/>
            </a:rPr>
            <a:t>Казахский Национальный медицинский университет </a:t>
          </a:r>
          <a:r>
            <a:rPr lang="ru-RU" sz="1000" b="0" i="0" kern="1200" dirty="0" err="1">
              <a:latin typeface="Arial Narrow" panose="020B0606020202030204" pitchFamily="34" charset="0"/>
            </a:rPr>
            <a:t>им.С.</a:t>
          </a:r>
          <a:r>
            <a:rPr lang="ru-RU" sz="1000" b="0" kern="1200" dirty="0" err="1">
              <a:latin typeface="Arial Narrow" panose="020B0606020202030204" pitchFamily="34" charset="0"/>
            </a:rPr>
            <a:t>Асфендиярова</a:t>
          </a:r>
          <a:endParaRPr lang="ru-RU" sz="1000" b="0" kern="1200" dirty="0">
            <a:latin typeface="Arial Narrow" panose="020B0606020202030204" pitchFamily="34" charset="0"/>
          </a:endParaRPr>
        </a:p>
      </dsp:txBody>
      <dsp:txXfrm>
        <a:off x="403877" y="884491"/>
        <a:ext cx="1835328" cy="337936"/>
      </dsp:txXfrm>
    </dsp:sp>
    <dsp:sp modelId="{F71BA679-D353-4869-A4A6-F7D3F47AD49B}">
      <dsp:nvSpPr>
        <dsp:cNvPr id="0" name=""/>
        <dsp:cNvSpPr/>
      </dsp:nvSpPr>
      <dsp:spPr>
        <a:xfrm>
          <a:off x="265734" y="1318908"/>
          <a:ext cx="144974" cy="1449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E48547-E4A3-4CD4-8ECE-C3EF72812BA3}">
      <dsp:nvSpPr>
        <dsp:cNvPr id="0" name=""/>
        <dsp:cNvSpPr/>
      </dsp:nvSpPr>
      <dsp:spPr>
        <a:xfrm>
          <a:off x="403877" y="1222428"/>
          <a:ext cx="1835328" cy="337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kern="1200" dirty="0">
              <a:latin typeface="Arial Narrow" panose="020B0606020202030204" pitchFamily="34" charset="0"/>
            </a:rPr>
            <a:t>Медицинский университет Астаны</a:t>
          </a:r>
        </a:p>
      </dsp:txBody>
      <dsp:txXfrm>
        <a:off x="403877" y="1222428"/>
        <a:ext cx="1835328" cy="337936"/>
      </dsp:txXfrm>
    </dsp:sp>
    <dsp:sp modelId="{9BED9590-46C1-4070-98A5-C62ACC90B032}">
      <dsp:nvSpPr>
        <dsp:cNvPr id="0" name=""/>
        <dsp:cNvSpPr/>
      </dsp:nvSpPr>
      <dsp:spPr>
        <a:xfrm>
          <a:off x="265734" y="1656845"/>
          <a:ext cx="144974" cy="1449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275291-CEE2-4383-9610-CE27C765F08A}">
      <dsp:nvSpPr>
        <dsp:cNvPr id="0" name=""/>
        <dsp:cNvSpPr/>
      </dsp:nvSpPr>
      <dsp:spPr>
        <a:xfrm>
          <a:off x="403877" y="1560364"/>
          <a:ext cx="1835328" cy="337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kern="1200" dirty="0">
              <a:latin typeface="Arial Narrow" panose="020B0606020202030204" pitchFamily="34" charset="0"/>
            </a:rPr>
            <a:t>Медицинский университет Караганды</a:t>
          </a:r>
        </a:p>
      </dsp:txBody>
      <dsp:txXfrm>
        <a:off x="403877" y="1560364"/>
        <a:ext cx="1835328" cy="337936"/>
      </dsp:txXfrm>
    </dsp:sp>
    <dsp:sp modelId="{A967AF34-4B24-4971-A17C-DEBE4754F3A2}">
      <dsp:nvSpPr>
        <dsp:cNvPr id="0" name=""/>
        <dsp:cNvSpPr/>
      </dsp:nvSpPr>
      <dsp:spPr>
        <a:xfrm>
          <a:off x="265734" y="1994781"/>
          <a:ext cx="144974" cy="1449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74F756-6C0F-4450-96F0-EA2FFC68513A}">
      <dsp:nvSpPr>
        <dsp:cNvPr id="0" name=""/>
        <dsp:cNvSpPr/>
      </dsp:nvSpPr>
      <dsp:spPr>
        <a:xfrm>
          <a:off x="403877" y="1898301"/>
          <a:ext cx="1835328" cy="337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kern="1200" dirty="0">
              <a:latin typeface="Arial Narrow" panose="020B0606020202030204" pitchFamily="34" charset="0"/>
            </a:rPr>
            <a:t>Медицинский университет Семей</a:t>
          </a:r>
        </a:p>
      </dsp:txBody>
      <dsp:txXfrm>
        <a:off x="403877" y="1898301"/>
        <a:ext cx="1835328" cy="337936"/>
      </dsp:txXfrm>
    </dsp:sp>
    <dsp:sp modelId="{58569DAC-C837-4776-87EC-E8F7FC417FAE}">
      <dsp:nvSpPr>
        <dsp:cNvPr id="0" name=""/>
        <dsp:cNvSpPr/>
      </dsp:nvSpPr>
      <dsp:spPr>
        <a:xfrm>
          <a:off x="265734" y="2332718"/>
          <a:ext cx="144974" cy="1449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A076D2-2E8F-4DBB-A4D1-88CB1DB49D26}">
      <dsp:nvSpPr>
        <dsp:cNvPr id="0" name=""/>
        <dsp:cNvSpPr/>
      </dsp:nvSpPr>
      <dsp:spPr>
        <a:xfrm>
          <a:off x="403877" y="2236237"/>
          <a:ext cx="1835328" cy="337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kern="1200" dirty="0">
              <a:latin typeface="Arial Narrow" panose="020B0606020202030204" pitchFamily="34" charset="0"/>
            </a:rPr>
            <a:t>Западно-Казахстанский медицинский университет</a:t>
          </a:r>
        </a:p>
      </dsp:txBody>
      <dsp:txXfrm>
        <a:off x="403877" y="2236237"/>
        <a:ext cx="1835328" cy="337936"/>
      </dsp:txXfrm>
    </dsp:sp>
    <dsp:sp modelId="{6F39D30F-695A-4FB4-82D4-233CB48A8238}">
      <dsp:nvSpPr>
        <dsp:cNvPr id="0" name=""/>
        <dsp:cNvSpPr/>
      </dsp:nvSpPr>
      <dsp:spPr>
        <a:xfrm>
          <a:off x="265734" y="2670655"/>
          <a:ext cx="144974" cy="1449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947109-EC38-497E-A7A3-85BA00617EC9}">
      <dsp:nvSpPr>
        <dsp:cNvPr id="0" name=""/>
        <dsp:cNvSpPr/>
      </dsp:nvSpPr>
      <dsp:spPr>
        <a:xfrm>
          <a:off x="403877" y="2574174"/>
          <a:ext cx="1835328" cy="337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i="0" kern="1200" dirty="0">
              <a:latin typeface="Arial Narrow" panose="020B0606020202030204" pitchFamily="34" charset="0"/>
            </a:rPr>
            <a:t>Южно-Казахстанская медицинская академия</a:t>
          </a:r>
          <a:endParaRPr lang="ru-RU" sz="1000" b="0" kern="1200" dirty="0">
            <a:latin typeface="Arial Narrow" panose="020B0606020202030204" pitchFamily="34" charset="0"/>
          </a:endParaRPr>
        </a:p>
      </dsp:txBody>
      <dsp:txXfrm>
        <a:off x="403877" y="2574174"/>
        <a:ext cx="1835328" cy="337936"/>
      </dsp:txXfrm>
    </dsp:sp>
    <dsp:sp modelId="{30B5BDCB-520A-40A7-9929-384E25C97FB7}">
      <dsp:nvSpPr>
        <dsp:cNvPr id="0" name=""/>
        <dsp:cNvSpPr/>
      </dsp:nvSpPr>
      <dsp:spPr>
        <a:xfrm>
          <a:off x="265734" y="3008591"/>
          <a:ext cx="144974" cy="1449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B3584D-04F4-4315-B435-0C9E6EAB81F7}">
      <dsp:nvSpPr>
        <dsp:cNvPr id="0" name=""/>
        <dsp:cNvSpPr/>
      </dsp:nvSpPr>
      <dsp:spPr>
        <a:xfrm>
          <a:off x="403877" y="2912110"/>
          <a:ext cx="1835328" cy="337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kern="1200" dirty="0">
              <a:latin typeface="Arial Narrow" panose="020B0606020202030204" pitchFamily="34" charset="0"/>
            </a:rPr>
            <a:t>Казахстанско-Российский медицинский университет</a:t>
          </a:r>
        </a:p>
      </dsp:txBody>
      <dsp:txXfrm>
        <a:off x="403877" y="2912110"/>
        <a:ext cx="1835328" cy="337936"/>
      </dsp:txXfrm>
    </dsp:sp>
    <dsp:sp modelId="{D19A9124-3039-48EA-9E29-4E23F1E6F923}">
      <dsp:nvSpPr>
        <dsp:cNvPr id="0" name=""/>
        <dsp:cNvSpPr/>
      </dsp:nvSpPr>
      <dsp:spPr>
        <a:xfrm>
          <a:off x="265734" y="3346528"/>
          <a:ext cx="144974" cy="1449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BE69DE-8353-4757-B56F-5DA976932C03}">
      <dsp:nvSpPr>
        <dsp:cNvPr id="0" name=""/>
        <dsp:cNvSpPr/>
      </dsp:nvSpPr>
      <dsp:spPr>
        <a:xfrm>
          <a:off x="403877" y="3250047"/>
          <a:ext cx="1835328" cy="337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kern="1200" dirty="0" smtClean="0">
              <a:latin typeface="Arial Narrow" panose="020B0606020202030204" pitchFamily="34" charset="0"/>
            </a:rPr>
            <a:t>Казахский медицинский университет непрерывного образования</a:t>
          </a:r>
          <a:endParaRPr lang="ru-RU" sz="1000" b="0" kern="1200" dirty="0">
            <a:latin typeface="Arial Narrow" panose="020B0606020202030204" pitchFamily="34" charset="0"/>
          </a:endParaRPr>
        </a:p>
      </dsp:txBody>
      <dsp:txXfrm>
        <a:off x="403877" y="3250047"/>
        <a:ext cx="1835328" cy="337936"/>
      </dsp:txXfrm>
    </dsp:sp>
    <dsp:sp modelId="{98C49F07-ECD9-446D-80D6-E409E5C7679B}">
      <dsp:nvSpPr>
        <dsp:cNvPr id="0" name=""/>
        <dsp:cNvSpPr/>
      </dsp:nvSpPr>
      <dsp:spPr>
        <a:xfrm>
          <a:off x="265734" y="3684464"/>
          <a:ext cx="144974" cy="1449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3C7123-A7EC-4B89-8A70-57A60A783074}">
      <dsp:nvSpPr>
        <dsp:cNvPr id="0" name=""/>
        <dsp:cNvSpPr/>
      </dsp:nvSpPr>
      <dsp:spPr>
        <a:xfrm>
          <a:off x="403877" y="3587983"/>
          <a:ext cx="1835328" cy="337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i="0" kern="1200" dirty="0">
              <a:latin typeface="Arial Narrow" panose="020B0606020202030204" pitchFamily="34" charset="0"/>
            </a:rPr>
            <a:t>Казахстанский медицинский университет «ВШОЗ»</a:t>
          </a:r>
          <a:endParaRPr lang="ru-RU" sz="1000" b="0" kern="1200" dirty="0">
            <a:latin typeface="Arial Narrow" panose="020B0606020202030204" pitchFamily="34" charset="0"/>
          </a:endParaRPr>
        </a:p>
      </dsp:txBody>
      <dsp:txXfrm>
        <a:off x="403877" y="3587983"/>
        <a:ext cx="1835328" cy="337936"/>
      </dsp:txXfrm>
    </dsp:sp>
    <dsp:sp modelId="{BC3870F2-9190-4EC8-90E1-1725ED3AA2D7}">
      <dsp:nvSpPr>
        <dsp:cNvPr id="0" name=""/>
        <dsp:cNvSpPr/>
      </dsp:nvSpPr>
      <dsp:spPr>
        <a:xfrm>
          <a:off x="265734" y="4022401"/>
          <a:ext cx="144974" cy="1449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77C350-46CF-4A7C-A046-56ED18D9B0F7}">
      <dsp:nvSpPr>
        <dsp:cNvPr id="0" name=""/>
        <dsp:cNvSpPr/>
      </dsp:nvSpPr>
      <dsp:spPr>
        <a:xfrm>
          <a:off x="403877" y="3925920"/>
          <a:ext cx="1835328" cy="337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kern="1200" dirty="0">
              <a:latin typeface="Arial Narrow" panose="020B0606020202030204" pitchFamily="34" charset="0"/>
            </a:rPr>
            <a:t>Медицинская школа «Назарбаев университета»</a:t>
          </a:r>
        </a:p>
      </dsp:txBody>
      <dsp:txXfrm>
        <a:off x="403877" y="3925920"/>
        <a:ext cx="1835328" cy="337936"/>
      </dsp:txXfrm>
    </dsp:sp>
    <dsp:sp modelId="{DAF33A50-52C0-4BE6-84E9-4C87C3590D05}">
      <dsp:nvSpPr>
        <dsp:cNvPr id="0" name=""/>
        <dsp:cNvSpPr/>
      </dsp:nvSpPr>
      <dsp:spPr>
        <a:xfrm>
          <a:off x="265734" y="4360337"/>
          <a:ext cx="144974" cy="1449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EA11F4-A810-4D1E-859E-B674F8C41DDF}">
      <dsp:nvSpPr>
        <dsp:cNvPr id="0" name=""/>
        <dsp:cNvSpPr/>
      </dsp:nvSpPr>
      <dsp:spPr>
        <a:xfrm>
          <a:off x="403877" y="4263856"/>
          <a:ext cx="1835328" cy="337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kern="1200" dirty="0">
              <a:latin typeface="Arial Narrow" panose="020B0606020202030204" pitchFamily="34" charset="0"/>
            </a:rPr>
            <a:t>Мед. факультет МКТУ им. </a:t>
          </a:r>
          <a:r>
            <a:rPr lang="ru-RU" sz="1000" b="0" kern="1200" dirty="0" err="1">
              <a:latin typeface="Arial Narrow" panose="020B0606020202030204" pitchFamily="34" charset="0"/>
            </a:rPr>
            <a:t>А.Ясави</a:t>
          </a:r>
          <a:endParaRPr lang="ru-RU" sz="1000" b="0" kern="1200" dirty="0">
            <a:latin typeface="Arial Narrow" panose="020B0606020202030204" pitchFamily="34" charset="0"/>
          </a:endParaRPr>
        </a:p>
      </dsp:txBody>
      <dsp:txXfrm>
        <a:off x="403877" y="4263856"/>
        <a:ext cx="1835328" cy="337936"/>
      </dsp:txXfrm>
    </dsp:sp>
    <dsp:sp modelId="{AB710EC0-1CC7-486C-A0AD-447643FB2F70}">
      <dsp:nvSpPr>
        <dsp:cNvPr id="0" name=""/>
        <dsp:cNvSpPr/>
      </dsp:nvSpPr>
      <dsp:spPr>
        <a:xfrm>
          <a:off x="265734" y="4698274"/>
          <a:ext cx="144974" cy="1449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50C386-C3BA-4366-B1AE-DCE35A098D57}">
      <dsp:nvSpPr>
        <dsp:cNvPr id="0" name=""/>
        <dsp:cNvSpPr/>
      </dsp:nvSpPr>
      <dsp:spPr>
        <a:xfrm>
          <a:off x="403877" y="4601793"/>
          <a:ext cx="1835328" cy="337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kern="1200" dirty="0">
              <a:latin typeface="Arial Narrow" panose="020B0606020202030204" pitchFamily="34" charset="0"/>
            </a:rPr>
            <a:t>Мед. факультет </a:t>
          </a:r>
          <a:r>
            <a:rPr lang="ru-RU" sz="1000" b="0" kern="1200" dirty="0" err="1">
              <a:latin typeface="Arial Narrow" panose="020B0606020202030204" pitchFamily="34" charset="0"/>
            </a:rPr>
            <a:t>КазНУ</a:t>
          </a:r>
          <a:r>
            <a:rPr lang="ru-RU" sz="1000" b="0" kern="1200" dirty="0">
              <a:latin typeface="Arial Narrow" panose="020B0606020202030204" pitchFamily="34" charset="0"/>
            </a:rPr>
            <a:t> </a:t>
          </a:r>
          <a:r>
            <a:rPr lang="ru-RU" sz="1000" b="0" kern="1200" dirty="0" err="1">
              <a:latin typeface="Arial Narrow" panose="020B0606020202030204" pitchFamily="34" charset="0"/>
            </a:rPr>
            <a:t>им.аль</a:t>
          </a:r>
          <a:r>
            <a:rPr lang="ru-RU" sz="1000" b="0" kern="1200" dirty="0">
              <a:latin typeface="Arial Narrow" panose="020B0606020202030204" pitchFamily="34" charset="0"/>
            </a:rPr>
            <a:t>-Фараби</a:t>
          </a:r>
        </a:p>
      </dsp:txBody>
      <dsp:txXfrm>
        <a:off x="403877" y="4601793"/>
        <a:ext cx="1835328" cy="337936"/>
      </dsp:txXfrm>
    </dsp:sp>
    <dsp:sp modelId="{54DE8C09-50F9-407C-8963-D9C4C159C866}">
      <dsp:nvSpPr>
        <dsp:cNvPr id="0" name=""/>
        <dsp:cNvSpPr/>
      </dsp:nvSpPr>
      <dsp:spPr>
        <a:xfrm>
          <a:off x="265734" y="5036210"/>
          <a:ext cx="144974" cy="1449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947DCF-85C4-4B07-8505-F991A253A232}">
      <dsp:nvSpPr>
        <dsp:cNvPr id="0" name=""/>
        <dsp:cNvSpPr/>
      </dsp:nvSpPr>
      <dsp:spPr>
        <a:xfrm>
          <a:off x="403877" y="4939729"/>
          <a:ext cx="1835328" cy="337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kern="1200" dirty="0">
              <a:latin typeface="Arial Narrow" panose="020B0606020202030204" pitchFamily="34" charset="0"/>
            </a:rPr>
            <a:t>Мед. факультет </a:t>
          </a:r>
          <a:r>
            <a:rPr lang="ru-RU" sz="1000" b="0" kern="1200" dirty="0" err="1">
              <a:latin typeface="Arial Narrow" panose="020B0606020202030204" pitchFamily="34" charset="0"/>
            </a:rPr>
            <a:t>Кокшетауский</a:t>
          </a:r>
          <a:r>
            <a:rPr lang="ru-RU" sz="1000" b="0" kern="1200" dirty="0">
              <a:latin typeface="Arial Narrow" panose="020B0606020202030204" pitchFamily="34" charset="0"/>
            </a:rPr>
            <a:t> ГУ им. </a:t>
          </a:r>
          <a:r>
            <a:rPr lang="ru-RU" sz="1000" b="0" kern="1200" dirty="0" err="1">
              <a:latin typeface="Arial Narrow" panose="020B0606020202030204" pitchFamily="34" charset="0"/>
            </a:rPr>
            <a:t>Ш.Уалиханова</a:t>
          </a:r>
          <a:endParaRPr lang="ru-RU" sz="1000" b="0" kern="1200" dirty="0">
            <a:latin typeface="Arial Narrow" panose="020B0606020202030204" pitchFamily="34" charset="0"/>
          </a:endParaRPr>
        </a:p>
      </dsp:txBody>
      <dsp:txXfrm>
        <a:off x="403877" y="4939729"/>
        <a:ext cx="1835328" cy="337936"/>
      </dsp:txXfrm>
    </dsp:sp>
    <dsp:sp modelId="{BCC41CFF-DBEB-4677-A9C6-58BE013778BB}">
      <dsp:nvSpPr>
        <dsp:cNvPr id="0" name=""/>
        <dsp:cNvSpPr/>
      </dsp:nvSpPr>
      <dsp:spPr>
        <a:xfrm>
          <a:off x="265734" y="5374147"/>
          <a:ext cx="144974" cy="1449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EFB25A-50CF-468E-B5FF-45DB6633A0DA}">
      <dsp:nvSpPr>
        <dsp:cNvPr id="0" name=""/>
        <dsp:cNvSpPr/>
      </dsp:nvSpPr>
      <dsp:spPr>
        <a:xfrm>
          <a:off x="403877" y="5277666"/>
          <a:ext cx="1835328" cy="337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kern="1200" dirty="0">
              <a:latin typeface="Arial Narrow" panose="020B0606020202030204" pitchFamily="34" charset="0"/>
            </a:rPr>
            <a:t>Мед. факультет СКГУ им. </a:t>
          </a:r>
          <a:r>
            <a:rPr lang="ru-RU" sz="1000" b="0" kern="1200" dirty="0" err="1">
              <a:latin typeface="Arial Narrow" panose="020B0606020202030204" pitchFamily="34" charset="0"/>
            </a:rPr>
            <a:t>М.Козыбаева</a:t>
          </a:r>
          <a:endParaRPr lang="ru-RU" sz="1000" b="0" kern="1200" dirty="0">
            <a:latin typeface="Arial Narrow" panose="020B0606020202030204" pitchFamily="34" charset="0"/>
          </a:endParaRPr>
        </a:p>
      </dsp:txBody>
      <dsp:txXfrm>
        <a:off x="403877" y="5277666"/>
        <a:ext cx="1835328" cy="337936"/>
      </dsp:txXfrm>
    </dsp:sp>
    <dsp:sp modelId="{5D0D276C-6F36-47DC-AA78-65FC6999B3FE}">
      <dsp:nvSpPr>
        <dsp:cNvPr id="0" name=""/>
        <dsp:cNvSpPr/>
      </dsp:nvSpPr>
      <dsp:spPr>
        <a:xfrm>
          <a:off x="265734" y="5712083"/>
          <a:ext cx="144974" cy="1449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CB927D-AC77-4D9D-B927-DA1D436AE2CA}">
      <dsp:nvSpPr>
        <dsp:cNvPr id="0" name=""/>
        <dsp:cNvSpPr/>
      </dsp:nvSpPr>
      <dsp:spPr>
        <a:xfrm>
          <a:off x="403877" y="5615602"/>
          <a:ext cx="1835328" cy="337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kern="1200" dirty="0">
              <a:latin typeface="Arial Narrow" panose="020B0606020202030204" pitchFamily="34" charset="0"/>
            </a:rPr>
            <a:t>ВШГН Каспийский университет</a:t>
          </a:r>
        </a:p>
      </dsp:txBody>
      <dsp:txXfrm>
        <a:off x="403877" y="5615602"/>
        <a:ext cx="1835328" cy="3379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C0C928-5C3A-4F82-8447-6D2F5C7EB86A}">
      <dsp:nvSpPr>
        <dsp:cNvPr id="0" name=""/>
        <dsp:cNvSpPr/>
      </dsp:nvSpPr>
      <dsp:spPr>
        <a:xfrm>
          <a:off x="157644" y="348543"/>
          <a:ext cx="3191434" cy="52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73712A-3AF7-4B7A-9AD7-89E8B0F2CAB3}">
      <dsp:nvSpPr>
        <dsp:cNvPr id="0" name=""/>
        <dsp:cNvSpPr/>
      </dsp:nvSpPr>
      <dsp:spPr>
        <a:xfrm>
          <a:off x="622866" y="577744"/>
          <a:ext cx="166100" cy="166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94C23B-E82D-47F7-95F3-940AF41509FD}">
      <dsp:nvSpPr>
        <dsp:cNvPr id="0" name=""/>
        <dsp:cNvSpPr/>
      </dsp:nvSpPr>
      <dsp:spPr>
        <a:xfrm>
          <a:off x="339948" y="0"/>
          <a:ext cx="2826827" cy="4778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b="1" kern="1200" dirty="0">
            <a:latin typeface="Arial Narrow" panose="020B0606020202030204" pitchFamily="34" charset="0"/>
          </a:endParaRPr>
        </a:p>
      </dsp:txBody>
      <dsp:txXfrm>
        <a:off x="339948" y="0"/>
        <a:ext cx="2826827" cy="477846"/>
      </dsp:txXfrm>
    </dsp:sp>
    <dsp:sp modelId="{12BFC4AF-AC26-4B9E-A86C-679B5C859748}">
      <dsp:nvSpPr>
        <dsp:cNvPr id="0" name=""/>
        <dsp:cNvSpPr/>
      </dsp:nvSpPr>
      <dsp:spPr>
        <a:xfrm>
          <a:off x="157644" y="1094222"/>
          <a:ext cx="166096" cy="1660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C73B0E-8610-4849-A220-9897FC75ABF9}">
      <dsp:nvSpPr>
        <dsp:cNvPr id="0" name=""/>
        <dsp:cNvSpPr/>
      </dsp:nvSpPr>
      <dsp:spPr>
        <a:xfrm>
          <a:off x="315914" y="983684"/>
          <a:ext cx="2102722" cy="387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i="0" kern="1200" dirty="0">
              <a:latin typeface="Arial Narrow" panose="020B0606020202030204" pitchFamily="34" charset="0"/>
            </a:rPr>
            <a:t>Национальный научный кардиохирургический центр</a:t>
          </a:r>
          <a:endParaRPr lang="ru-RU" sz="1000" kern="1200" dirty="0">
            <a:latin typeface="Arial Narrow" panose="020B0606020202030204" pitchFamily="34" charset="0"/>
          </a:endParaRPr>
        </a:p>
      </dsp:txBody>
      <dsp:txXfrm>
        <a:off x="315914" y="983684"/>
        <a:ext cx="2102722" cy="387171"/>
      </dsp:txXfrm>
    </dsp:sp>
    <dsp:sp modelId="{F71BA679-D353-4869-A4A6-F7D3F47AD49B}">
      <dsp:nvSpPr>
        <dsp:cNvPr id="0" name=""/>
        <dsp:cNvSpPr/>
      </dsp:nvSpPr>
      <dsp:spPr>
        <a:xfrm>
          <a:off x="157644" y="1481393"/>
          <a:ext cx="166096" cy="1660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E48547-E4A3-4CD4-8ECE-C3EF72812BA3}">
      <dsp:nvSpPr>
        <dsp:cNvPr id="0" name=""/>
        <dsp:cNvSpPr/>
      </dsp:nvSpPr>
      <dsp:spPr>
        <a:xfrm>
          <a:off x="315914" y="1370855"/>
          <a:ext cx="2102722" cy="387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>
              <a:latin typeface="Arial Narrow" panose="020B0606020202030204" pitchFamily="34" charset="0"/>
            </a:rPr>
            <a:t>Национальный центр нейрохирургии</a:t>
          </a:r>
        </a:p>
      </dsp:txBody>
      <dsp:txXfrm>
        <a:off x="315914" y="1370855"/>
        <a:ext cx="2102722" cy="387171"/>
      </dsp:txXfrm>
    </dsp:sp>
    <dsp:sp modelId="{9BED9590-46C1-4070-98A5-C62ACC90B032}">
      <dsp:nvSpPr>
        <dsp:cNvPr id="0" name=""/>
        <dsp:cNvSpPr/>
      </dsp:nvSpPr>
      <dsp:spPr>
        <a:xfrm>
          <a:off x="157644" y="1868564"/>
          <a:ext cx="166096" cy="1660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275291-CEE2-4383-9610-CE27C765F08A}">
      <dsp:nvSpPr>
        <dsp:cNvPr id="0" name=""/>
        <dsp:cNvSpPr/>
      </dsp:nvSpPr>
      <dsp:spPr>
        <a:xfrm>
          <a:off x="315914" y="1758027"/>
          <a:ext cx="2102722" cy="387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>
              <a:latin typeface="Arial Narrow" panose="020B0606020202030204" pitchFamily="34" charset="0"/>
            </a:rPr>
            <a:t>НИИ травматологии и ортопедии</a:t>
          </a:r>
        </a:p>
      </dsp:txBody>
      <dsp:txXfrm>
        <a:off x="315914" y="1758027"/>
        <a:ext cx="2102722" cy="387171"/>
      </dsp:txXfrm>
    </dsp:sp>
    <dsp:sp modelId="{896F1429-CCCB-4EBF-B75D-9CB5679C815C}">
      <dsp:nvSpPr>
        <dsp:cNvPr id="0" name=""/>
        <dsp:cNvSpPr/>
      </dsp:nvSpPr>
      <dsp:spPr>
        <a:xfrm>
          <a:off x="157644" y="2255736"/>
          <a:ext cx="166096" cy="1660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D0358F-CF80-4835-9724-FAB86C5ABC04}">
      <dsp:nvSpPr>
        <dsp:cNvPr id="0" name=""/>
        <dsp:cNvSpPr/>
      </dsp:nvSpPr>
      <dsp:spPr>
        <a:xfrm>
          <a:off x="315914" y="2145198"/>
          <a:ext cx="2102722" cy="387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>
              <a:latin typeface="Arial Narrow" panose="020B0606020202030204" pitchFamily="34" charset="0"/>
            </a:rPr>
            <a:t>Национальный научный медицинский центр</a:t>
          </a:r>
        </a:p>
      </dsp:txBody>
      <dsp:txXfrm>
        <a:off x="315914" y="2145198"/>
        <a:ext cx="2102722" cy="387171"/>
      </dsp:txXfrm>
    </dsp:sp>
    <dsp:sp modelId="{CC705DEE-1048-4932-8029-C99BE67AD52A}">
      <dsp:nvSpPr>
        <dsp:cNvPr id="0" name=""/>
        <dsp:cNvSpPr/>
      </dsp:nvSpPr>
      <dsp:spPr>
        <a:xfrm>
          <a:off x="157644" y="2642907"/>
          <a:ext cx="166096" cy="1660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AEF9A1-7F90-4F71-9472-6DA8D64FF0F8}">
      <dsp:nvSpPr>
        <dsp:cNvPr id="0" name=""/>
        <dsp:cNvSpPr/>
      </dsp:nvSpPr>
      <dsp:spPr>
        <a:xfrm>
          <a:off x="315914" y="2532370"/>
          <a:ext cx="2102722" cy="387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>
              <a:latin typeface="Arial Narrow" panose="020B0606020202030204" pitchFamily="34" charset="0"/>
            </a:rPr>
            <a:t>НИИ кардиологии и внутренних болезней</a:t>
          </a:r>
        </a:p>
      </dsp:txBody>
      <dsp:txXfrm>
        <a:off x="315914" y="2532370"/>
        <a:ext cx="2102722" cy="387171"/>
      </dsp:txXfrm>
    </dsp:sp>
    <dsp:sp modelId="{A967AF34-4B24-4971-A17C-DEBE4754F3A2}">
      <dsp:nvSpPr>
        <dsp:cNvPr id="0" name=""/>
        <dsp:cNvSpPr/>
      </dsp:nvSpPr>
      <dsp:spPr>
        <a:xfrm>
          <a:off x="157644" y="3030078"/>
          <a:ext cx="166096" cy="1660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74F756-6C0F-4450-96F0-EA2FFC68513A}">
      <dsp:nvSpPr>
        <dsp:cNvPr id="0" name=""/>
        <dsp:cNvSpPr/>
      </dsp:nvSpPr>
      <dsp:spPr>
        <a:xfrm>
          <a:off x="315914" y="2919541"/>
          <a:ext cx="2102722" cy="387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>
              <a:latin typeface="Arial Narrow" panose="020B0606020202030204" pitchFamily="34" charset="0"/>
            </a:rPr>
            <a:t>Наиональный</a:t>
          </a:r>
          <a:r>
            <a:rPr lang="ru-RU" sz="1000" kern="1200" dirty="0">
              <a:latin typeface="Arial Narrow" panose="020B0606020202030204" pitchFamily="34" charset="0"/>
            </a:rPr>
            <a:t> научный центр хирургии им. </a:t>
          </a:r>
          <a:r>
            <a:rPr lang="ru-RU" sz="1000" kern="1200" dirty="0" err="1">
              <a:latin typeface="Arial Narrow" panose="020B0606020202030204" pitchFamily="34" charset="0"/>
            </a:rPr>
            <a:t>А.Сызганова</a:t>
          </a:r>
          <a:endParaRPr lang="ru-RU" sz="1000" kern="1200" dirty="0">
            <a:latin typeface="Arial Narrow" panose="020B0606020202030204" pitchFamily="34" charset="0"/>
          </a:endParaRPr>
        </a:p>
      </dsp:txBody>
      <dsp:txXfrm>
        <a:off x="315914" y="2919541"/>
        <a:ext cx="2102722" cy="387171"/>
      </dsp:txXfrm>
    </dsp:sp>
    <dsp:sp modelId="{58569DAC-C837-4776-87EC-E8F7FC417FAE}">
      <dsp:nvSpPr>
        <dsp:cNvPr id="0" name=""/>
        <dsp:cNvSpPr/>
      </dsp:nvSpPr>
      <dsp:spPr>
        <a:xfrm>
          <a:off x="157644" y="3417250"/>
          <a:ext cx="166096" cy="1660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A076D2-2E8F-4DBB-A4D1-88CB1DB49D26}">
      <dsp:nvSpPr>
        <dsp:cNvPr id="0" name=""/>
        <dsp:cNvSpPr/>
      </dsp:nvSpPr>
      <dsp:spPr>
        <a:xfrm>
          <a:off x="315914" y="3306712"/>
          <a:ext cx="2102722" cy="387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>
              <a:latin typeface="Arial Narrow" panose="020B0606020202030204" pitchFamily="34" charset="0"/>
            </a:rPr>
            <a:t>Национальный центр педиатрии и детской хирургии</a:t>
          </a:r>
        </a:p>
      </dsp:txBody>
      <dsp:txXfrm>
        <a:off x="315914" y="3306712"/>
        <a:ext cx="2102722" cy="387171"/>
      </dsp:txXfrm>
    </dsp:sp>
    <dsp:sp modelId="{6F39D30F-695A-4FB4-82D4-233CB48A8238}">
      <dsp:nvSpPr>
        <dsp:cNvPr id="0" name=""/>
        <dsp:cNvSpPr/>
      </dsp:nvSpPr>
      <dsp:spPr>
        <a:xfrm>
          <a:off x="157644" y="3804421"/>
          <a:ext cx="166096" cy="1660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947109-EC38-497E-A7A3-85BA00617EC9}">
      <dsp:nvSpPr>
        <dsp:cNvPr id="0" name=""/>
        <dsp:cNvSpPr/>
      </dsp:nvSpPr>
      <dsp:spPr>
        <a:xfrm>
          <a:off x="315914" y="3693884"/>
          <a:ext cx="2102722" cy="387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>
              <a:latin typeface="Arial Narrow" panose="020B0606020202030204" pitchFamily="34" charset="0"/>
            </a:rPr>
            <a:t>Национальный научный центр общественного здоровья</a:t>
          </a:r>
        </a:p>
      </dsp:txBody>
      <dsp:txXfrm>
        <a:off x="315914" y="3693884"/>
        <a:ext cx="2102722" cy="387171"/>
      </dsp:txXfrm>
    </dsp:sp>
    <dsp:sp modelId="{30B5BDCB-520A-40A7-9929-384E25C97FB7}">
      <dsp:nvSpPr>
        <dsp:cNvPr id="0" name=""/>
        <dsp:cNvSpPr/>
      </dsp:nvSpPr>
      <dsp:spPr>
        <a:xfrm>
          <a:off x="157644" y="4191592"/>
          <a:ext cx="166096" cy="1660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B3584D-04F4-4315-B435-0C9E6EAB81F7}">
      <dsp:nvSpPr>
        <dsp:cNvPr id="0" name=""/>
        <dsp:cNvSpPr/>
      </dsp:nvSpPr>
      <dsp:spPr>
        <a:xfrm>
          <a:off x="315914" y="4081055"/>
          <a:ext cx="2102722" cy="387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>
              <a:latin typeface="Arial Narrow" panose="020B0606020202030204" pitchFamily="34" charset="0"/>
            </a:rPr>
            <a:t>Национальный научный центр особо опасных инфекций</a:t>
          </a:r>
        </a:p>
      </dsp:txBody>
      <dsp:txXfrm>
        <a:off x="315914" y="4081055"/>
        <a:ext cx="2102722" cy="387171"/>
      </dsp:txXfrm>
    </dsp:sp>
    <dsp:sp modelId="{98C49F07-ECD9-446D-80D6-E409E5C7679B}">
      <dsp:nvSpPr>
        <dsp:cNvPr id="0" name=""/>
        <dsp:cNvSpPr/>
      </dsp:nvSpPr>
      <dsp:spPr>
        <a:xfrm>
          <a:off x="157644" y="4578764"/>
          <a:ext cx="166096" cy="1660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3C7123-A7EC-4B89-8A70-57A60A783074}">
      <dsp:nvSpPr>
        <dsp:cNvPr id="0" name=""/>
        <dsp:cNvSpPr/>
      </dsp:nvSpPr>
      <dsp:spPr>
        <a:xfrm>
          <a:off x="315914" y="4468226"/>
          <a:ext cx="2102722" cy="387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i="0" kern="1200" dirty="0"/>
            <a:t>Корпоративный фонд “</a:t>
          </a:r>
          <a:r>
            <a:rPr lang="en-US" sz="1000" b="0" i="0" kern="1200" dirty="0"/>
            <a:t>University Medical Center”</a:t>
          </a:r>
          <a:endParaRPr lang="ru-RU" sz="1000" kern="1200" dirty="0">
            <a:latin typeface="Arial Narrow" panose="020B0606020202030204" pitchFamily="34" charset="0"/>
          </a:endParaRPr>
        </a:p>
      </dsp:txBody>
      <dsp:txXfrm>
        <a:off x="315914" y="4468226"/>
        <a:ext cx="2102722" cy="387171"/>
      </dsp:txXfrm>
    </dsp:sp>
    <dsp:sp modelId="{BC3870F2-9190-4EC8-90E1-1725ED3AA2D7}">
      <dsp:nvSpPr>
        <dsp:cNvPr id="0" name=""/>
        <dsp:cNvSpPr/>
      </dsp:nvSpPr>
      <dsp:spPr>
        <a:xfrm>
          <a:off x="157644" y="4965935"/>
          <a:ext cx="166096" cy="1660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77C350-46CF-4A7C-A046-56ED18D9B0F7}">
      <dsp:nvSpPr>
        <dsp:cNvPr id="0" name=""/>
        <dsp:cNvSpPr/>
      </dsp:nvSpPr>
      <dsp:spPr>
        <a:xfrm>
          <a:off x="315914" y="4855398"/>
          <a:ext cx="2102722" cy="387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>
              <a:latin typeface="Arial Narrow" panose="020B0606020202030204" pitchFamily="34" charset="0"/>
            </a:rPr>
            <a:t>Научный центр акушерства, гинекологии и перинатологии</a:t>
          </a:r>
        </a:p>
      </dsp:txBody>
      <dsp:txXfrm>
        <a:off x="315914" y="4855398"/>
        <a:ext cx="2102722" cy="387171"/>
      </dsp:txXfrm>
    </dsp:sp>
    <dsp:sp modelId="{DAF33A50-52C0-4BE6-84E9-4C87C3590D05}">
      <dsp:nvSpPr>
        <dsp:cNvPr id="0" name=""/>
        <dsp:cNvSpPr/>
      </dsp:nvSpPr>
      <dsp:spPr>
        <a:xfrm>
          <a:off x="157644" y="5353107"/>
          <a:ext cx="166096" cy="1660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EA11F4-A810-4D1E-859E-B674F8C41DDF}">
      <dsp:nvSpPr>
        <dsp:cNvPr id="0" name=""/>
        <dsp:cNvSpPr/>
      </dsp:nvSpPr>
      <dsp:spPr>
        <a:xfrm>
          <a:off x="315914" y="5242569"/>
          <a:ext cx="2102722" cy="387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>
              <a:latin typeface="Arial Narrow" panose="020B0606020202030204" pitchFamily="34" charset="0"/>
            </a:rPr>
            <a:t>НИИ глазных болезней</a:t>
          </a:r>
        </a:p>
      </dsp:txBody>
      <dsp:txXfrm>
        <a:off x="315914" y="5242569"/>
        <a:ext cx="2102722" cy="387171"/>
      </dsp:txXfrm>
    </dsp:sp>
    <dsp:sp modelId="{AB710EC0-1CC7-486C-A0AD-447643FB2F70}">
      <dsp:nvSpPr>
        <dsp:cNvPr id="0" name=""/>
        <dsp:cNvSpPr/>
      </dsp:nvSpPr>
      <dsp:spPr>
        <a:xfrm>
          <a:off x="157644" y="5740278"/>
          <a:ext cx="166096" cy="1660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50C386-C3BA-4366-B1AE-DCE35A098D57}">
      <dsp:nvSpPr>
        <dsp:cNvPr id="0" name=""/>
        <dsp:cNvSpPr/>
      </dsp:nvSpPr>
      <dsp:spPr>
        <a:xfrm>
          <a:off x="315914" y="5629740"/>
          <a:ext cx="2102722" cy="387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i="0" kern="1200" dirty="0">
              <a:latin typeface="Arial Narrow" panose="020B0606020202030204" pitchFamily="34" charset="0"/>
            </a:rPr>
            <a:t>Научный центр урологии им. Б.У. </a:t>
          </a:r>
          <a:r>
            <a:rPr lang="ru-RU" sz="1000" b="0" i="0" kern="1200" dirty="0" err="1">
              <a:latin typeface="Arial Narrow" panose="020B0606020202030204" pitchFamily="34" charset="0"/>
            </a:rPr>
            <a:t>Джарбусынова</a:t>
          </a:r>
          <a:endParaRPr lang="ru-RU" sz="1000" b="0" kern="1200" dirty="0">
            <a:latin typeface="Arial Narrow" panose="020B0606020202030204" pitchFamily="34" charset="0"/>
          </a:endParaRPr>
        </a:p>
      </dsp:txBody>
      <dsp:txXfrm>
        <a:off x="315914" y="5629740"/>
        <a:ext cx="2102722" cy="38717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C0C928-5C3A-4F82-8447-6D2F5C7EB86A}">
      <dsp:nvSpPr>
        <dsp:cNvPr id="0" name=""/>
        <dsp:cNvSpPr/>
      </dsp:nvSpPr>
      <dsp:spPr>
        <a:xfrm>
          <a:off x="0" y="261159"/>
          <a:ext cx="3367904" cy="6059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73712A-3AF7-4B7A-9AD7-89E8B0F2CAB3}">
      <dsp:nvSpPr>
        <dsp:cNvPr id="0" name=""/>
        <dsp:cNvSpPr/>
      </dsp:nvSpPr>
      <dsp:spPr>
        <a:xfrm>
          <a:off x="549124" y="581550"/>
          <a:ext cx="167194" cy="16719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94C23B-E82D-47F7-95F3-940AF41509FD}">
      <dsp:nvSpPr>
        <dsp:cNvPr id="0" name=""/>
        <dsp:cNvSpPr/>
      </dsp:nvSpPr>
      <dsp:spPr>
        <a:xfrm>
          <a:off x="264342" y="0"/>
          <a:ext cx="2845451" cy="480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b="1" kern="1200" dirty="0">
            <a:latin typeface="Arial Narrow" panose="020B0606020202030204" pitchFamily="34" charset="0"/>
          </a:endParaRPr>
        </a:p>
      </dsp:txBody>
      <dsp:txXfrm>
        <a:off x="264342" y="0"/>
        <a:ext cx="2845451" cy="480994"/>
      </dsp:txXfrm>
    </dsp:sp>
    <dsp:sp modelId="{AF523201-C7F2-4799-99D2-844DB552222F}">
      <dsp:nvSpPr>
        <dsp:cNvPr id="0" name=""/>
        <dsp:cNvSpPr/>
      </dsp:nvSpPr>
      <dsp:spPr>
        <a:xfrm>
          <a:off x="3115" y="1140356"/>
          <a:ext cx="167190" cy="1671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CEE89B-5EE1-4AB8-9535-8CF770092A48}">
      <dsp:nvSpPr>
        <dsp:cNvPr id="0" name=""/>
        <dsp:cNvSpPr/>
      </dsp:nvSpPr>
      <dsp:spPr>
        <a:xfrm>
          <a:off x="162427" y="1029091"/>
          <a:ext cx="2116575" cy="389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>
              <a:latin typeface="Arial Narrow" panose="020B0606020202030204" pitchFamily="34" charset="0"/>
            </a:rPr>
            <a:t>Департамент науки и человеческих ресурсов МЗ РК</a:t>
          </a:r>
        </a:p>
      </dsp:txBody>
      <dsp:txXfrm>
        <a:off x="162427" y="1029091"/>
        <a:ext cx="2116575" cy="389722"/>
      </dsp:txXfrm>
    </dsp:sp>
    <dsp:sp modelId="{AA488F73-55AE-4EE4-AD4E-F1B969B05CBC}">
      <dsp:nvSpPr>
        <dsp:cNvPr id="0" name=""/>
        <dsp:cNvSpPr/>
      </dsp:nvSpPr>
      <dsp:spPr>
        <a:xfrm>
          <a:off x="3115" y="1530079"/>
          <a:ext cx="167190" cy="1671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6E92BE-BCC5-4DD2-BE92-B52BAB736F43}">
      <dsp:nvSpPr>
        <dsp:cNvPr id="0" name=""/>
        <dsp:cNvSpPr/>
      </dsp:nvSpPr>
      <dsp:spPr>
        <a:xfrm>
          <a:off x="162427" y="1418813"/>
          <a:ext cx="2116575" cy="389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latin typeface="Arial Narrow" panose="020B0606020202030204" pitchFamily="34" charset="0"/>
            </a:rPr>
            <a:t>Комитет медицинского и фармацевтического контроля МЗ РК</a:t>
          </a:r>
          <a:endParaRPr lang="ru-RU" sz="1000" kern="1200" dirty="0">
            <a:latin typeface="Arial Narrow" panose="020B0606020202030204" pitchFamily="34" charset="0"/>
          </a:endParaRPr>
        </a:p>
      </dsp:txBody>
      <dsp:txXfrm>
        <a:off x="162427" y="1418813"/>
        <a:ext cx="2116575" cy="389722"/>
      </dsp:txXfrm>
    </dsp:sp>
    <dsp:sp modelId="{F0A8BE55-84D6-4C19-8DE1-AD774E219796}">
      <dsp:nvSpPr>
        <dsp:cNvPr id="0" name=""/>
        <dsp:cNvSpPr/>
      </dsp:nvSpPr>
      <dsp:spPr>
        <a:xfrm>
          <a:off x="3115" y="1919801"/>
          <a:ext cx="167190" cy="1671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473864-535C-47F6-A18C-10AA8E611191}">
      <dsp:nvSpPr>
        <dsp:cNvPr id="0" name=""/>
        <dsp:cNvSpPr/>
      </dsp:nvSpPr>
      <dsp:spPr>
        <a:xfrm>
          <a:off x="162427" y="1808535"/>
          <a:ext cx="2116575" cy="389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>
              <a:solidFill>
                <a:srgbClr val="C00000"/>
              </a:solidFill>
              <a:latin typeface="Arial Narrow" panose="020B0606020202030204" pitchFamily="34" charset="0"/>
            </a:rPr>
            <a:t>Председатели Групп управлений проектами</a:t>
          </a:r>
        </a:p>
      </dsp:txBody>
      <dsp:txXfrm>
        <a:off x="162427" y="1808535"/>
        <a:ext cx="2116575" cy="389722"/>
      </dsp:txXfrm>
    </dsp:sp>
    <dsp:sp modelId="{12BFC4AF-AC26-4B9E-A86C-679B5C859748}">
      <dsp:nvSpPr>
        <dsp:cNvPr id="0" name=""/>
        <dsp:cNvSpPr/>
      </dsp:nvSpPr>
      <dsp:spPr>
        <a:xfrm>
          <a:off x="3115" y="2309523"/>
          <a:ext cx="167190" cy="1671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C73B0E-8610-4849-A220-9897FC75ABF9}">
      <dsp:nvSpPr>
        <dsp:cNvPr id="0" name=""/>
        <dsp:cNvSpPr/>
      </dsp:nvSpPr>
      <dsp:spPr>
        <a:xfrm>
          <a:off x="162427" y="2198257"/>
          <a:ext cx="2116575" cy="389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>
              <a:latin typeface="Arial Narrow" panose="020B0606020202030204" pitchFamily="34" charset="0"/>
            </a:rPr>
            <a:t>Республиканский центр развития здравоохранений МЗ РК (центр мед. образования и науки, обсерватория)</a:t>
          </a:r>
        </a:p>
      </dsp:txBody>
      <dsp:txXfrm>
        <a:off x="162427" y="2198257"/>
        <a:ext cx="2116575" cy="389722"/>
      </dsp:txXfrm>
    </dsp:sp>
    <dsp:sp modelId="{02B1C904-376F-455F-B8E1-2D295D9EC079}">
      <dsp:nvSpPr>
        <dsp:cNvPr id="0" name=""/>
        <dsp:cNvSpPr/>
      </dsp:nvSpPr>
      <dsp:spPr>
        <a:xfrm>
          <a:off x="3115" y="2699245"/>
          <a:ext cx="167190" cy="1671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6168FB-3917-478C-9C5F-E97A6E32D1F3}">
      <dsp:nvSpPr>
        <dsp:cNvPr id="0" name=""/>
        <dsp:cNvSpPr/>
      </dsp:nvSpPr>
      <dsp:spPr>
        <a:xfrm>
          <a:off x="162427" y="2587980"/>
          <a:ext cx="2116575" cy="389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smtClean="0">
              <a:latin typeface="Arial Narrow" panose="020B0606020202030204" pitchFamily="34" charset="0"/>
            </a:rPr>
            <a:t>Проектный офис по реализации приоритетных ГЧП проектов в сфере здравоохранения МЗ РК</a:t>
          </a:r>
          <a:endParaRPr lang="ru-RU" sz="1000" kern="1200" dirty="0">
            <a:latin typeface="Arial Narrow" panose="020B0606020202030204" pitchFamily="34" charset="0"/>
          </a:endParaRPr>
        </a:p>
      </dsp:txBody>
      <dsp:txXfrm>
        <a:off x="162427" y="2587980"/>
        <a:ext cx="2116575" cy="389722"/>
      </dsp:txXfrm>
    </dsp:sp>
    <dsp:sp modelId="{F71BA679-D353-4869-A4A6-F7D3F47AD49B}">
      <dsp:nvSpPr>
        <dsp:cNvPr id="0" name=""/>
        <dsp:cNvSpPr/>
      </dsp:nvSpPr>
      <dsp:spPr>
        <a:xfrm>
          <a:off x="3115" y="3088968"/>
          <a:ext cx="167190" cy="1671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E48547-E4A3-4CD4-8ECE-C3EF72812BA3}">
      <dsp:nvSpPr>
        <dsp:cNvPr id="0" name=""/>
        <dsp:cNvSpPr/>
      </dsp:nvSpPr>
      <dsp:spPr>
        <a:xfrm>
          <a:off x="162427" y="2977702"/>
          <a:ext cx="2116575" cy="389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>
              <a:latin typeface="Arial Narrow" panose="020B0606020202030204" pitchFamily="34" charset="0"/>
            </a:rPr>
            <a:t>Национальный центр независимой оценки</a:t>
          </a:r>
        </a:p>
      </dsp:txBody>
      <dsp:txXfrm>
        <a:off x="162427" y="2977702"/>
        <a:ext cx="2116575" cy="389722"/>
      </dsp:txXfrm>
    </dsp:sp>
    <dsp:sp modelId="{9BED9590-46C1-4070-98A5-C62ACC90B032}">
      <dsp:nvSpPr>
        <dsp:cNvPr id="0" name=""/>
        <dsp:cNvSpPr/>
      </dsp:nvSpPr>
      <dsp:spPr>
        <a:xfrm>
          <a:off x="3115" y="3478690"/>
          <a:ext cx="167190" cy="1671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275291-CEE2-4383-9610-CE27C765F08A}">
      <dsp:nvSpPr>
        <dsp:cNvPr id="0" name=""/>
        <dsp:cNvSpPr/>
      </dsp:nvSpPr>
      <dsp:spPr>
        <a:xfrm>
          <a:off x="162427" y="3367424"/>
          <a:ext cx="2116575" cy="389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i="0" kern="1200" dirty="0">
              <a:latin typeface="Arial Narrow" panose="020B0606020202030204" pitchFamily="34" charset="0"/>
            </a:rPr>
            <a:t>Независимое агентство аккредитации и рейтинга</a:t>
          </a:r>
          <a:endParaRPr lang="ru-RU" sz="1000" kern="1200" dirty="0">
            <a:latin typeface="Arial Narrow" panose="020B0606020202030204" pitchFamily="34" charset="0"/>
          </a:endParaRPr>
        </a:p>
      </dsp:txBody>
      <dsp:txXfrm>
        <a:off x="162427" y="3367424"/>
        <a:ext cx="2116575" cy="389722"/>
      </dsp:txXfrm>
    </dsp:sp>
    <dsp:sp modelId="{A967AF34-4B24-4971-A17C-DEBE4754F3A2}">
      <dsp:nvSpPr>
        <dsp:cNvPr id="0" name=""/>
        <dsp:cNvSpPr/>
      </dsp:nvSpPr>
      <dsp:spPr>
        <a:xfrm>
          <a:off x="3115" y="3868412"/>
          <a:ext cx="167190" cy="1671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74F756-6C0F-4450-96F0-EA2FFC68513A}">
      <dsp:nvSpPr>
        <dsp:cNvPr id="0" name=""/>
        <dsp:cNvSpPr/>
      </dsp:nvSpPr>
      <dsp:spPr>
        <a:xfrm>
          <a:off x="162427" y="3757146"/>
          <a:ext cx="2116575" cy="389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i="0" kern="1200" dirty="0">
              <a:latin typeface="Arial Narrow" panose="020B0606020202030204" pitchFamily="34" charset="0"/>
            </a:rPr>
            <a:t>Независимое агентство по обеспечению качества в образовании</a:t>
          </a:r>
          <a:endParaRPr lang="ru-RU" sz="1000" kern="1200" dirty="0">
            <a:latin typeface="Arial Narrow" panose="020B0606020202030204" pitchFamily="34" charset="0"/>
          </a:endParaRPr>
        </a:p>
      </dsp:txBody>
      <dsp:txXfrm>
        <a:off x="162427" y="3757146"/>
        <a:ext cx="2116575" cy="389722"/>
      </dsp:txXfrm>
    </dsp:sp>
    <dsp:sp modelId="{58569DAC-C837-4776-87EC-E8F7FC417FAE}">
      <dsp:nvSpPr>
        <dsp:cNvPr id="0" name=""/>
        <dsp:cNvSpPr/>
      </dsp:nvSpPr>
      <dsp:spPr>
        <a:xfrm>
          <a:off x="3115" y="4258134"/>
          <a:ext cx="167190" cy="1671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A076D2-2E8F-4DBB-A4D1-88CB1DB49D26}">
      <dsp:nvSpPr>
        <dsp:cNvPr id="0" name=""/>
        <dsp:cNvSpPr/>
      </dsp:nvSpPr>
      <dsp:spPr>
        <a:xfrm>
          <a:off x="162427" y="4146869"/>
          <a:ext cx="2116575" cy="389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>
              <a:latin typeface="Arial Narrow" panose="020B0606020202030204" pitchFamily="34" charset="0"/>
            </a:rPr>
            <a:t>Евразийский центр аккредитации и обеспечения качества образования и здравоохранения</a:t>
          </a:r>
        </a:p>
      </dsp:txBody>
      <dsp:txXfrm>
        <a:off x="162427" y="4146869"/>
        <a:ext cx="2116575" cy="389722"/>
      </dsp:txXfrm>
    </dsp:sp>
    <dsp:sp modelId="{6F39D30F-695A-4FB4-82D4-233CB48A8238}">
      <dsp:nvSpPr>
        <dsp:cNvPr id="0" name=""/>
        <dsp:cNvSpPr/>
      </dsp:nvSpPr>
      <dsp:spPr>
        <a:xfrm>
          <a:off x="3115" y="4647856"/>
          <a:ext cx="167190" cy="1671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947109-EC38-497E-A7A3-85BA00617EC9}">
      <dsp:nvSpPr>
        <dsp:cNvPr id="0" name=""/>
        <dsp:cNvSpPr/>
      </dsp:nvSpPr>
      <dsp:spPr>
        <a:xfrm>
          <a:off x="162427" y="4536591"/>
          <a:ext cx="2116575" cy="389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>
              <a:latin typeface="Arial Narrow" panose="020B0606020202030204" pitchFamily="34" charset="0"/>
            </a:rPr>
            <a:t>ОЮЛ «Союз медицинских колледжей»</a:t>
          </a:r>
        </a:p>
      </dsp:txBody>
      <dsp:txXfrm>
        <a:off x="162427" y="4536591"/>
        <a:ext cx="2116575" cy="38972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A7457-32A8-4B2D-9FDB-85C38D1DAC06}">
      <dsp:nvSpPr>
        <dsp:cNvPr id="0" name=""/>
        <dsp:cNvSpPr/>
      </dsp:nvSpPr>
      <dsp:spPr>
        <a:xfrm rot="16200000">
          <a:off x="-425887" y="833727"/>
          <a:ext cx="1237998" cy="2508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21252" bIns="0" numCol="1" spcCol="1270" anchor="t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kern="1200" dirty="0">
              <a:latin typeface="Arial Narrow" panose="020B0606020202030204" pitchFamily="34" charset="0"/>
            </a:rPr>
            <a:t> </a:t>
          </a:r>
        </a:p>
      </dsp:txBody>
      <dsp:txXfrm>
        <a:off x="-425887" y="833727"/>
        <a:ext cx="1237998" cy="250868"/>
      </dsp:txXfrm>
    </dsp:sp>
    <dsp:sp modelId="{4FACFFCD-B9B8-4561-96B9-5114123EE949}">
      <dsp:nvSpPr>
        <dsp:cNvPr id="0" name=""/>
        <dsp:cNvSpPr/>
      </dsp:nvSpPr>
      <dsp:spPr>
        <a:xfrm>
          <a:off x="318545" y="340162"/>
          <a:ext cx="1249589" cy="12379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21252" rIns="64008" bIns="64008" numCol="1" spcCol="1270" anchor="t" anchorCtr="0">
          <a:noAutofit/>
        </a:bodyPr>
        <a:lstStyle/>
        <a:p>
          <a:pPr marL="57150" lvl="1" indent="-57150" algn="l" defTabSz="3778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850" b="0" kern="1200" dirty="0">
              <a:latin typeface="Arial Narrow" panose="020B0606020202030204" pitchFamily="34" charset="0"/>
            </a:rPr>
            <a:t>ГУП программ медицинского образования  педиатрического профиля</a:t>
          </a:r>
        </a:p>
      </dsp:txBody>
      <dsp:txXfrm>
        <a:off x="318545" y="340162"/>
        <a:ext cx="1249589" cy="1237998"/>
      </dsp:txXfrm>
    </dsp:sp>
    <dsp:sp modelId="{A5407820-C855-4A40-B2D3-494193E5BB0F}">
      <dsp:nvSpPr>
        <dsp:cNvPr id="0" name=""/>
        <dsp:cNvSpPr/>
      </dsp:nvSpPr>
      <dsp:spPr>
        <a:xfrm>
          <a:off x="67677" y="9016"/>
          <a:ext cx="501736" cy="50173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298A62-45B2-4AE7-B544-5735DB248EF3}">
      <dsp:nvSpPr>
        <dsp:cNvPr id="0" name=""/>
        <dsp:cNvSpPr/>
      </dsp:nvSpPr>
      <dsp:spPr>
        <a:xfrm rot="16200000">
          <a:off x="1422460" y="833727"/>
          <a:ext cx="1237998" cy="2508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21252" bIns="0" numCol="1" spcCol="1270" anchor="t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kern="1200" dirty="0">
              <a:latin typeface="Arial Narrow" panose="020B0606020202030204" pitchFamily="34" charset="0"/>
            </a:rPr>
            <a:t> </a:t>
          </a:r>
        </a:p>
      </dsp:txBody>
      <dsp:txXfrm>
        <a:off x="1422460" y="833727"/>
        <a:ext cx="1237998" cy="250868"/>
      </dsp:txXfrm>
    </dsp:sp>
    <dsp:sp modelId="{0466010F-EE7E-4986-9497-729C00DAA2F8}">
      <dsp:nvSpPr>
        <dsp:cNvPr id="0" name=""/>
        <dsp:cNvSpPr/>
      </dsp:nvSpPr>
      <dsp:spPr>
        <a:xfrm>
          <a:off x="2166893" y="340162"/>
          <a:ext cx="1249589" cy="12379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21252" rIns="6400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b="0" kern="1200" dirty="0">
              <a:latin typeface="Arial Narrow" panose="020B0606020202030204" pitchFamily="34" charset="0"/>
            </a:rPr>
            <a:t>ГУП программ медицинского образования стоматологического профиля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900" b="0" kern="1200" dirty="0">
            <a:latin typeface="Arial Narrow" panose="020B0606020202030204" pitchFamily="34" charset="0"/>
          </a:endParaRPr>
        </a:p>
      </dsp:txBody>
      <dsp:txXfrm>
        <a:off x="2166893" y="340162"/>
        <a:ext cx="1249589" cy="1237998"/>
      </dsp:txXfrm>
    </dsp:sp>
    <dsp:sp modelId="{BD79CED2-FA50-4FA5-8949-B280A2B18958}">
      <dsp:nvSpPr>
        <dsp:cNvPr id="0" name=""/>
        <dsp:cNvSpPr/>
      </dsp:nvSpPr>
      <dsp:spPr>
        <a:xfrm>
          <a:off x="1916025" y="9016"/>
          <a:ext cx="501736" cy="50173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DAFE34-CF04-408B-9A0E-5C0FD225D221}">
      <dsp:nvSpPr>
        <dsp:cNvPr id="0" name=""/>
        <dsp:cNvSpPr/>
      </dsp:nvSpPr>
      <dsp:spPr>
        <a:xfrm rot="16200000">
          <a:off x="3270807" y="833727"/>
          <a:ext cx="1237998" cy="2508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21252" bIns="0" numCol="1" spcCol="1270" anchor="t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kern="1200" dirty="0">
              <a:latin typeface="Arial Narrow" panose="020B0606020202030204" pitchFamily="34" charset="0"/>
            </a:rPr>
            <a:t> </a:t>
          </a:r>
        </a:p>
      </dsp:txBody>
      <dsp:txXfrm>
        <a:off x="3270807" y="833727"/>
        <a:ext cx="1237998" cy="250868"/>
      </dsp:txXfrm>
    </dsp:sp>
    <dsp:sp modelId="{C15F0817-3D7D-414B-A6DC-87CD325BD8A9}">
      <dsp:nvSpPr>
        <dsp:cNvPr id="0" name=""/>
        <dsp:cNvSpPr/>
      </dsp:nvSpPr>
      <dsp:spPr>
        <a:xfrm>
          <a:off x="4015241" y="340162"/>
          <a:ext cx="1249589" cy="12379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21252" rIns="6400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b="0" kern="1200" dirty="0">
              <a:latin typeface="Arial Narrow" panose="020B0606020202030204" pitchFamily="34" charset="0"/>
            </a:rPr>
            <a:t>ГУП программ медицинского образования хирургического профиля</a:t>
          </a:r>
        </a:p>
      </dsp:txBody>
      <dsp:txXfrm>
        <a:off x="4015241" y="340162"/>
        <a:ext cx="1249589" cy="1237998"/>
      </dsp:txXfrm>
    </dsp:sp>
    <dsp:sp modelId="{336AB711-FE43-4F47-AD1A-D00509392C69}">
      <dsp:nvSpPr>
        <dsp:cNvPr id="0" name=""/>
        <dsp:cNvSpPr/>
      </dsp:nvSpPr>
      <dsp:spPr>
        <a:xfrm>
          <a:off x="3764372" y="9016"/>
          <a:ext cx="501736" cy="501736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C9EF41-9EEA-46A5-9A63-40BFAE3C16DF}">
      <dsp:nvSpPr>
        <dsp:cNvPr id="0" name=""/>
        <dsp:cNvSpPr/>
      </dsp:nvSpPr>
      <dsp:spPr>
        <a:xfrm rot="16200000">
          <a:off x="5119155" y="833727"/>
          <a:ext cx="1237998" cy="2508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21252" bIns="0" numCol="1" spcCol="1270" anchor="t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kern="1200" dirty="0">
              <a:latin typeface="Arial Narrow" panose="020B0606020202030204" pitchFamily="34" charset="0"/>
            </a:rPr>
            <a:t> </a:t>
          </a:r>
        </a:p>
      </dsp:txBody>
      <dsp:txXfrm>
        <a:off x="5119155" y="833727"/>
        <a:ext cx="1237998" cy="250868"/>
      </dsp:txXfrm>
    </dsp:sp>
    <dsp:sp modelId="{4ED8324C-3C34-4E71-8EBC-9E4846DFF755}">
      <dsp:nvSpPr>
        <dsp:cNvPr id="0" name=""/>
        <dsp:cNvSpPr/>
      </dsp:nvSpPr>
      <dsp:spPr>
        <a:xfrm>
          <a:off x="5863588" y="340162"/>
          <a:ext cx="1249589" cy="12379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21252" rIns="6400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b="0" kern="1200" dirty="0">
              <a:latin typeface="Arial Narrow" panose="020B0606020202030204" pitchFamily="34" charset="0"/>
            </a:rPr>
            <a:t>ГУП программ медицинского образования терапевтического профиля</a:t>
          </a:r>
        </a:p>
      </dsp:txBody>
      <dsp:txXfrm>
        <a:off x="5863588" y="340162"/>
        <a:ext cx="1249589" cy="1237998"/>
      </dsp:txXfrm>
    </dsp:sp>
    <dsp:sp modelId="{C2FBE284-BC26-4540-8D97-8E1DE7316483}">
      <dsp:nvSpPr>
        <dsp:cNvPr id="0" name=""/>
        <dsp:cNvSpPr/>
      </dsp:nvSpPr>
      <dsp:spPr>
        <a:xfrm>
          <a:off x="5612720" y="9016"/>
          <a:ext cx="501736" cy="50173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2000" r="-2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1E2050-C98C-4878-B943-254C89B63DBB}">
      <dsp:nvSpPr>
        <dsp:cNvPr id="0" name=""/>
        <dsp:cNvSpPr/>
      </dsp:nvSpPr>
      <dsp:spPr>
        <a:xfrm rot="16200000">
          <a:off x="6967503" y="833727"/>
          <a:ext cx="1237998" cy="2508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21252" bIns="0" numCol="1" spcCol="1270" anchor="t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kern="1200" dirty="0">
              <a:latin typeface="Arial Narrow" panose="020B0606020202030204" pitchFamily="34" charset="0"/>
            </a:rPr>
            <a:t>  </a:t>
          </a:r>
        </a:p>
      </dsp:txBody>
      <dsp:txXfrm>
        <a:off x="6967503" y="833727"/>
        <a:ext cx="1237998" cy="250868"/>
      </dsp:txXfrm>
    </dsp:sp>
    <dsp:sp modelId="{457CE268-E957-414B-B98C-8C34E765DEAD}">
      <dsp:nvSpPr>
        <dsp:cNvPr id="0" name=""/>
        <dsp:cNvSpPr/>
      </dsp:nvSpPr>
      <dsp:spPr>
        <a:xfrm>
          <a:off x="7711936" y="340162"/>
          <a:ext cx="1249589" cy="12379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21252" rIns="6400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b="0" kern="1200" dirty="0">
              <a:latin typeface="Arial Narrow" panose="020B0606020202030204" pitchFamily="34" charset="0"/>
            </a:rPr>
            <a:t>ГУП программ медицинского образования неотложной медицины, онкологии, радиологии</a:t>
          </a:r>
        </a:p>
      </dsp:txBody>
      <dsp:txXfrm>
        <a:off x="7711936" y="340162"/>
        <a:ext cx="1249589" cy="1237998"/>
      </dsp:txXfrm>
    </dsp:sp>
    <dsp:sp modelId="{D8E2755B-D49E-40AF-AB22-A8CEF4A7C503}">
      <dsp:nvSpPr>
        <dsp:cNvPr id="0" name=""/>
        <dsp:cNvSpPr/>
      </dsp:nvSpPr>
      <dsp:spPr>
        <a:xfrm>
          <a:off x="7461068" y="9016"/>
          <a:ext cx="501736" cy="501736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7000" r="-4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719470-AC2F-48CB-B879-D76924D31FE0}">
      <dsp:nvSpPr>
        <dsp:cNvPr id="0" name=""/>
        <dsp:cNvSpPr/>
      </dsp:nvSpPr>
      <dsp:spPr>
        <a:xfrm rot="16200000">
          <a:off x="8815851" y="833727"/>
          <a:ext cx="1237998" cy="2508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21252" bIns="0" numCol="1" spcCol="1270" anchor="t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kern="1200" dirty="0">
              <a:latin typeface="Arial Narrow" panose="020B0606020202030204" pitchFamily="34" charset="0"/>
            </a:rPr>
            <a:t> </a:t>
          </a:r>
        </a:p>
      </dsp:txBody>
      <dsp:txXfrm>
        <a:off x="8815851" y="833727"/>
        <a:ext cx="1237998" cy="250868"/>
      </dsp:txXfrm>
    </dsp:sp>
    <dsp:sp modelId="{CE22EFB4-FFE8-4808-BA2F-C52ACF1942F5}">
      <dsp:nvSpPr>
        <dsp:cNvPr id="0" name=""/>
        <dsp:cNvSpPr/>
      </dsp:nvSpPr>
      <dsp:spPr>
        <a:xfrm>
          <a:off x="9560284" y="340162"/>
          <a:ext cx="1249589" cy="12379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21252" rIns="6400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b="0" kern="1200" dirty="0">
              <a:latin typeface="Arial Narrow" panose="020B0606020202030204" pitchFamily="34" charset="0"/>
            </a:rPr>
            <a:t>ГУП программ медицинского образования сестринского дела</a:t>
          </a:r>
        </a:p>
      </dsp:txBody>
      <dsp:txXfrm>
        <a:off x="9560284" y="340162"/>
        <a:ext cx="1249589" cy="1237998"/>
      </dsp:txXfrm>
    </dsp:sp>
    <dsp:sp modelId="{6F14F198-C0CE-4806-9791-06E3A2BDA43B}">
      <dsp:nvSpPr>
        <dsp:cNvPr id="0" name=""/>
        <dsp:cNvSpPr/>
      </dsp:nvSpPr>
      <dsp:spPr>
        <a:xfrm>
          <a:off x="9309416" y="9016"/>
          <a:ext cx="501736" cy="501736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65283C-8545-44AD-8936-0ACB5B33DD8A}">
      <dsp:nvSpPr>
        <dsp:cNvPr id="0" name=""/>
        <dsp:cNvSpPr/>
      </dsp:nvSpPr>
      <dsp:spPr>
        <a:xfrm rot="16200000">
          <a:off x="-494053" y="859701"/>
          <a:ext cx="1274839" cy="265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34248" bIns="0" numCol="1" spcCol="1270" anchor="t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kern="1200" dirty="0">
              <a:latin typeface="Arial Narrow" panose="020B0606020202030204" pitchFamily="34" charset="0"/>
            </a:rPr>
            <a:t> </a:t>
          </a:r>
        </a:p>
      </dsp:txBody>
      <dsp:txXfrm>
        <a:off x="-494053" y="859701"/>
        <a:ext cx="1274839" cy="265604"/>
      </dsp:txXfrm>
    </dsp:sp>
    <dsp:sp modelId="{480BD33F-0C42-4EDD-85EA-0372EE5750CE}">
      <dsp:nvSpPr>
        <dsp:cNvPr id="0" name=""/>
        <dsp:cNvSpPr/>
      </dsp:nvSpPr>
      <dsp:spPr>
        <a:xfrm>
          <a:off x="276168" y="355083"/>
          <a:ext cx="1322991" cy="12748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34248" rIns="6400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b="0" kern="1200" dirty="0">
              <a:latin typeface="Arial Narrow" panose="020B0606020202030204" pitchFamily="34" charset="0"/>
            </a:rPr>
            <a:t>ГУП программ фармацевтического образования</a:t>
          </a:r>
        </a:p>
      </dsp:txBody>
      <dsp:txXfrm>
        <a:off x="276168" y="355083"/>
        <a:ext cx="1322991" cy="1274839"/>
      </dsp:txXfrm>
    </dsp:sp>
    <dsp:sp modelId="{AEBD3AFD-B1A2-4CF2-A4AC-45EE14EA6426}">
      <dsp:nvSpPr>
        <dsp:cNvPr id="0" name=""/>
        <dsp:cNvSpPr/>
      </dsp:nvSpPr>
      <dsp:spPr>
        <a:xfrm>
          <a:off x="10563" y="4486"/>
          <a:ext cx="531208" cy="53120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F85F8C-05F1-4E77-A3C4-A5BADA87BF0D}">
      <dsp:nvSpPr>
        <dsp:cNvPr id="0" name=""/>
        <dsp:cNvSpPr/>
      </dsp:nvSpPr>
      <dsp:spPr>
        <a:xfrm rot="16200000">
          <a:off x="-496902" y="857997"/>
          <a:ext cx="1273750" cy="259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28704" bIns="0" numCol="1" spcCol="1270" anchor="t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b="0" kern="1200" dirty="0">
            <a:latin typeface="Arial Narrow" panose="020B0606020202030204" pitchFamily="34" charset="0"/>
          </a:endParaRPr>
        </a:p>
      </dsp:txBody>
      <dsp:txXfrm>
        <a:off x="-496902" y="857997"/>
        <a:ext cx="1273750" cy="259317"/>
      </dsp:txXfrm>
    </dsp:sp>
    <dsp:sp modelId="{D2157847-E0FA-49DE-9C4F-116023778211}">
      <dsp:nvSpPr>
        <dsp:cNvPr id="0" name=""/>
        <dsp:cNvSpPr/>
      </dsp:nvSpPr>
      <dsp:spPr>
        <a:xfrm>
          <a:off x="269631" y="350781"/>
          <a:ext cx="1291677" cy="1273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28704" rIns="6400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b="0" kern="1200" dirty="0">
              <a:latin typeface="Arial Narrow" panose="020B0606020202030204" pitchFamily="34" charset="0"/>
            </a:rPr>
            <a:t>ГУП </a:t>
          </a:r>
          <a:r>
            <a:rPr lang="ru-RU" sz="900" b="0" kern="1200" dirty="0">
              <a:effectLst/>
              <a:latin typeface="Arial Narrow" panose="020B0606020202030204" pitchFamily="34" charset="0"/>
            </a:rPr>
            <a:t>программ подготовки специалистов общественного здоровья и иных специалистов здравоохранения</a:t>
          </a:r>
          <a:endParaRPr lang="ru-RU" sz="900" b="0" kern="1200" dirty="0">
            <a:latin typeface="Arial Narrow" panose="020B0606020202030204" pitchFamily="34" charset="0"/>
          </a:endParaRPr>
        </a:p>
      </dsp:txBody>
      <dsp:txXfrm>
        <a:off x="269631" y="350781"/>
        <a:ext cx="1291677" cy="1273750"/>
      </dsp:txXfrm>
    </dsp:sp>
    <dsp:sp modelId="{28913AA1-084E-47FB-A1C1-A6A0A4C53F69}">
      <dsp:nvSpPr>
        <dsp:cNvPr id="0" name=""/>
        <dsp:cNvSpPr/>
      </dsp:nvSpPr>
      <dsp:spPr>
        <a:xfrm>
          <a:off x="10313" y="8481"/>
          <a:ext cx="518635" cy="518635"/>
        </a:xfrm>
        <a:prstGeom prst="rect">
          <a:avLst/>
        </a:prstGeom>
        <a:blipFill rotWithShape="1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A7457-32A8-4B2D-9FDB-85C38D1DAC06}">
      <dsp:nvSpPr>
        <dsp:cNvPr id="0" name=""/>
        <dsp:cNvSpPr/>
      </dsp:nvSpPr>
      <dsp:spPr>
        <a:xfrm rot="16200000">
          <a:off x="-1561234" y="2697509"/>
          <a:ext cx="3997070" cy="845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745714" bIns="0" numCol="1" spcCol="1270" anchor="t" anchorCtr="0">
          <a:noAutofit/>
        </a:bodyPr>
        <a:lstStyle/>
        <a:p>
          <a:pPr lvl="0" algn="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0" kern="1200" dirty="0">
              <a:latin typeface="Arial Narrow" panose="020B0606020202030204" pitchFamily="34" charset="0"/>
            </a:rPr>
            <a:t>Комитеты - 16</a:t>
          </a:r>
        </a:p>
      </dsp:txBody>
      <dsp:txXfrm>
        <a:off x="-1561234" y="2697509"/>
        <a:ext cx="3997070" cy="845534"/>
      </dsp:txXfrm>
    </dsp:sp>
    <dsp:sp modelId="{4FACFFCD-B9B8-4561-96B9-5114123EE949}">
      <dsp:nvSpPr>
        <dsp:cNvPr id="0" name=""/>
        <dsp:cNvSpPr/>
      </dsp:nvSpPr>
      <dsp:spPr>
        <a:xfrm>
          <a:off x="860068" y="1121741"/>
          <a:ext cx="4356990" cy="39970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745714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300" b="0" i="0" u="none" kern="1200" dirty="0">
              <a:latin typeface="Arial Narrow" panose="020B0606020202030204" pitchFamily="34" charset="0"/>
            </a:rPr>
            <a:t>Детская хирургия</a:t>
          </a:r>
          <a:endParaRPr lang="ru-RU" sz="1300" b="0" kern="1200" dirty="0">
            <a:latin typeface="Arial Narrow" panose="020B060602020203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300" b="0" i="0" u="none" kern="1200" dirty="0">
              <a:latin typeface="Arial Narrow" panose="020B0606020202030204" pitchFamily="34" charset="0"/>
            </a:rPr>
            <a:t>Неонатология</a:t>
          </a:r>
          <a:endParaRPr lang="ru-RU" sz="1300" b="0" kern="1200" dirty="0">
            <a:latin typeface="Arial Narrow" panose="020B060602020203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300" b="0" i="0" u="none" kern="1200" dirty="0">
              <a:latin typeface="Arial Narrow" panose="020B0606020202030204" pitchFamily="34" charset="0"/>
            </a:rPr>
            <a:t>Педиатрия</a:t>
          </a:r>
          <a:endParaRPr lang="ru-RU" sz="1300" b="0" kern="1200" dirty="0">
            <a:latin typeface="Arial Narrow" panose="020B060602020203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300" b="0" i="0" u="none" kern="1200" dirty="0">
              <a:latin typeface="Arial Narrow" panose="020B0606020202030204" pitchFamily="34" charset="0"/>
            </a:rPr>
            <a:t>Аллергология и иммунология детская</a:t>
          </a:r>
          <a:endParaRPr lang="ru-RU" sz="1300" b="0" kern="1200" dirty="0">
            <a:latin typeface="Arial Narrow" panose="020B060602020203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300" b="0" i="0" u="none" kern="1200" dirty="0">
              <a:latin typeface="Arial Narrow" panose="020B0606020202030204" pitchFamily="34" charset="0"/>
            </a:rPr>
            <a:t>Гастроэнтерология детская</a:t>
          </a:r>
          <a:endParaRPr lang="ru-RU" sz="1300" b="0" kern="1200" dirty="0">
            <a:latin typeface="Arial Narrow" panose="020B060602020203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300" b="0" i="0" u="none" kern="1200" dirty="0">
              <a:latin typeface="Arial Narrow" panose="020B0606020202030204" pitchFamily="34" charset="0"/>
            </a:rPr>
            <a:t>Инфекционные болезни детские</a:t>
          </a:r>
          <a:endParaRPr lang="ru-RU" sz="1300" b="0" kern="1200" dirty="0">
            <a:latin typeface="Arial Narrow" panose="020B060602020203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300" b="0" i="0" u="none" kern="1200" dirty="0">
              <a:latin typeface="Arial Narrow" panose="020B0606020202030204" pitchFamily="34" charset="0"/>
            </a:rPr>
            <a:t>Кардиология и ревматология детская</a:t>
          </a:r>
          <a:endParaRPr lang="ru-RU" sz="1300" b="0" kern="1200" dirty="0">
            <a:latin typeface="Arial Narrow" panose="020B060602020203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300" b="0" i="0" u="none" kern="1200" dirty="0">
              <a:latin typeface="Arial Narrow" panose="020B0606020202030204" pitchFamily="34" charset="0"/>
            </a:rPr>
            <a:t>Психиатрия и неврология детская</a:t>
          </a:r>
          <a:endParaRPr lang="ru-RU" sz="1300" b="0" kern="1200" dirty="0">
            <a:latin typeface="Arial Narrow" panose="020B060602020203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300" b="0" i="0" u="none" kern="1200" dirty="0">
              <a:latin typeface="Arial Narrow" panose="020B0606020202030204" pitchFamily="34" charset="0"/>
            </a:rPr>
            <a:t>Нефрология детская</a:t>
          </a:r>
          <a:endParaRPr lang="ru-RU" sz="1300" b="0" kern="1200" dirty="0">
            <a:latin typeface="Arial Narrow" panose="020B060602020203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300" b="0" i="0" u="none" kern="1200" dirty="0">
              <a:latin typeface="Arial Narrow" panose="020B0606020202030204" pitchFamily="34" charset="0"/>
            </a:rPr>
            <a:t>Онкология и гематология детская</a:t>
          </a:r>
          <a:endParaRPr lang="ru-RU" sz="1300" b="0" kern="1200" dirty="0">
            <a:latin typeface="Arial Narrow" panose="020B060602020203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300" b="0" i="0" u="none" kern="1200" dirty="0">
              <a:latin typeface="Arial Narrow" panose="020B0606020202030204" pitchFamily="34" charset="0"/>
            </a:rPr>
            <a:t>Пульмонология детская</a:t>
          </a:r>
          <a:endParaRPr lang="ru-RU" sz="1300" b="0" kern="1200" dirty="0">
            <a:latin typeface="Arial Narrow" panose="020B060602020203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300" b="0" i="0" u="none" kern="1200" dirty="0">
              <a:latin typeface="Arial Narrow" panose="020B0606020202030204" pitchFamily="34" charset="0"/>
            </a:rPr>
            <a:t>Ревматология детская</a:t>
          </a:r>
          <a:endParaRPr lang="ru-RU" sz="1300" b="0" kern="1200" dirty="0">
            <a:latin typeface="Arial Narrow" panose="020B060602020203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300" b="0" i="0" u="none" kern="1200" dirty="0">
              <a:latin typeface="Arial Narrow" panose="020B0606020202030204" pitchFamily="34" charset="0"/>
            </a:rPr>
            <a:t>Фтизиатрия детская</a:t>
          </a:r>
          <a:endParaRPr lang="ru-RU" sz="1300" b="0" kern="1200" dirty="0">
            <a:latin typeface="Arial Narrow" panose="020B060602020203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300" b="0" i="0" u="none" kern="1200" dirty="0">
              <a:latin typeface="Arial Narrow" panose="020B0606020202030204" pitchFamily="34" charset="0"/>
            </a:rPr>
            <a:t>Эндокринология детская</a:t>
          </a:r>
          <a:endParaRPr lang="ru-RU" sz="1300" b="0" kern="1200" dirty="0">
            <a:latin typeface="Arial Narrow" panose="020B060602020203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300" b="0" i="0" u="none" kern="1200" dirty="0">
              <a:latin typeface="Arial Narrow" panose="020B0606020202030204" pitchFamily="34" charset="0"/>
            </a:rPr>
            <a:t>Анестезиология и реаниматология взрослая, детская</a:t>
          </a:r>
          <a:endParaRPr lang="ru-RU" sz="1300" b="0" kern="1200" dirty="0">
            <a:latin typeface="Arial Narrow" panose="020B060602020203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300" b="0" i="0" u="none" kern="1200" dirty="0">
              <a:latin typeface="Arial Narrow" panose="020B0606020202030204" pitchFamily="34" charset="0"/>
            </a:rPr>
            <a:t>Физическая медицина и реабилитация взрослая, детская</a:t>
          </a:r>
          <a:endParaRPr lang="ru-RU" sz="1300" b="0" kern="1200" dirty="0">
            <a:latin typeface="Arial Narrow" panose="020B0606020202030204" pitchFamily="34" charset="0"/>
          </a:endParaRPr>
        </a:p>
      </dsp:txBody>
      <dsp:txXfrm>
        <a:off x="860068" y="1121741"/>
        <a:ext cx="4356990" cy="3997070"/>
      </dsp:txXfrm>
    </dsp:sp>
    <dsp:sp modelId="{A5407820-C855-4A40-B2D3-494193E5BB0F}">
      <dsp:nvSpPr>
        <dsp:cNvPr id="0" name=""/>
        <dsp:cNvSpPr/>
      </dsp:nvSpPr>
      <dsp:spPr>
        <a:xfrm>
          <a:off x="14534" y="5636"/>
          <a:ext cx="1691068" cy="169106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298A62-45B2-4AE7-B544-5735DB248EF3}">
      <dsp:nvSpPr>
        <dsp:cNvPr id="0" name=""/>
        <dsp:cNvSpPr/>
      </dsp:nvSpPr>
      <dsp:spPr>
        <a:xfrm rot="16200000">
          <a:off x="4770523" y="2697509"/>
          <a:ext cx="3997070" cy="845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745714" bIns="0" numCol="1" spcCol="1270" anchor="t" anchorCtr="0">
          <a:noAutofit/>
        </a:bodyPr>
        <a:lstStyle/>
        <a:p>
          <a:pPr lvl="0" algn="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0" kern="1200" dirty="0">
              <a:latin typeface="Arial Narrow" panose="020B0606020202030204" pitchFamily="34" charset="0"/>
            </a:rPr>
            <a:t>Комитеты - 5</a:t>
          </a:r>
        </a:p>
      </dsp:txBody>
      <dsp:txXfrm>
        <a:off x="4770523" y="2697509"/>
        <a:ext cx="3997070" cy="845534"/>
      </dsp:txXfrm>
    </dsp:sp>
    <dsp:sp modelId="{0466010F-EE7E-4986-9497-729C00DAA2F8}">
      <dsp:nvSpPr>
        <dsp:cNvPr id="0" name=""/>
        <dsp:cNvSpPr/>
      </dsp:nvSpPr>
      <dsp:spPr>
        <a:xfrm>
          <a:off x="7191825" y="1121741"/>
          <a:ext cx="4356990" cy="39970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745714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>
              <a:latin typeface="Arial Narrow" panose="020B0606020202030204" pitchFamily="34" charset="0"/>
            </a:rPr>
            <a:t>Терапевтическая стоматология</a:t>
          </a:r>
          <a:endParaRPr lang="ru-RU" sz="1400" b="0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>
              <a:latin typeface="Arial Narrow" panose="020B0606020202030204" pitchFamily="34" charset="0"/>
            </a:rPr>
            <a:t>Хирургическая стоматология.</a:t>
          </a:r>
          <a:endParaRPr lang="ru-RU" sz="1400" b="0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>
              <a:latin typeface="Arial Narrow" panose="020B0606020202030204" pitchFamily="34" charset="0"/>
            </a:rPr>
            <a:t>Ортопедическая стоматология</a:t>
          </a:r>
          <a:endParaRPr lang="ru-RU" sz="1400" b="0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>
              <a:latin typeface="Arial Narrow" panose="020B0606020202030204" pitchFamily="34" charset="0"/>
            </a:rPr>
            <a:t>Стоматология детского возраста</a:t>
          </a:r>
          <a:endParaRPr lang="ru-RU" sz="1400" b="0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>
              <a:latin typeface="Arial Narrow" panose="020B0606020202030204" pitchFamily="34" charset="0"/>
            </a:rPr>
            <a:t>Ортодонтия</a:t>
          </a:r>
          <a:endParaRPr lang="ru-RU" sz="1400" b="0" kern="1200" dirty="0">
            <a:latin typeface="Arial Narrow" panose="020B0606020202030204" pitchFamily="34" charset="0"/>
          </a:endParaRPr>
        </a:p>
      </dsp:txBody>
      <dsp:txXfrm>
        <a:off x="7191825" y="1121741"/>
        <a:ext cx="4356990" cy="3997070"/>
      </dsp:txXfrm>
    </dsp:sp>
    <dsp:sp modelId="{BD79CED2-FA50-4FA5-8949-B280A2B18958}">
      <dsp:nvSpPr>
        <dsp:cNvPr id="0" name=""/>
        <dsp:cNvSpPr/>
      </dsp:nvSpPr>
      <dsp:spPr>
        <a:xfrm>
          <a:off x="6346291" y="5636"/>
          <a:ext cx="1691068" cy="169106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DAFE34-CF04-408B-9A0E-5C0FD225D221}">
      <dsp:nvSpPr>
        <dsp:cNvPr id="0" name=""/>
        <dsp:cNvSpPr/>
      </dsp:nvSpPr>
      <dsp:spPr>
        <a:xfrm rot="16200000">
          <a:off x="-1825126" y="3049601"/>
          <a:ext cx="4549471" cy="8329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734626" bIns="0" numCol="1" spcCol="1270" anchor="t" anchorCtr="0">
          <a:noAutofit/>
        </a:bodyPr>
        <a:lstStyle/>
        <a:p>
          <a:pPr lvl="0" algn="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0" kern="1200" dirty="0">
              <a:latin typeface="Arial Narrow" panose="020B0606020202030204" pitchFamily="34" charset="0"/>
            </a:rPr>
            <a:t>Комитеты - 14</a:t>
          </a:r>
        </a:p>
      </dsp:txBody>
      <dsp:txXfrm>
        <a:off x="-1825126" y="3049601"/>
        <a:ext cx="4549471" cy="832961"/>
      </dsp:txXfrm>
    </dsp:sp>
    <dsp:sp modelId="{C15F0817-3D7D-414B-A6DC-87CD325BD8A9}">
      <dsp:nvSpPr>
        <dsp:cNvPr id="0" name=""/>
        <dsp:cNvSpPr/>
      </dsp:nvSpPr>
      <dsp:spPr>
        <a:xfrm>
          <a:off x="866090" y="1191346"/>
          <a:ext cx="4149030" cy="4549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734626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 err="1">
              <a:latin typeface="Arial Narrow" panose="020B0606020202030204" pitchFamily="34" charset="0"/>
            </a:rPr>
            <a:t>Ангиохирургия</a:t>
          </a:r>
          <a:endParaRPr lang="ru-RU" sz="1400" b="0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>
              <a:latin typeface="Arial Narrow" panose="020B0606020202030204" pitchFamily="34" charset="0"/>
            </a:rPr>
            <a:t>Кардиохирургия</a:t>
          </a:r>
          <a:endParaRPr lang="ru-RU" sz="1400" b="0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>
              <a:latin typeface="Arial Narrow" panose="020B0606020202030204" pitchFamily="34" charset="0"/>
            </a:rPr>
            <a:t>Нейрохирургия</a:t>
          </a:r>
          <a:endParaRPr lang="ru-RU" sz="1400" b="0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>
              <a:latin typeface="Arial Narrow" panose="020B0606020202030204" pitchFamily="34" charset="0"/>
            </a:rPr>
            <a:t>Общая хирургия</a:t>
          </a:r>
          <a:endParaRPr lang="ru-RU" sz="1400" b="0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>
              <a:latin typeface="Arial Narrow" panose="020B0606020202030204" pitchFamily="34" charset="0"/>
            </a:rPr>
            <a:t>Оториноларингология</a:t>
          </a:r>
          <a:endParaRPr lang="ru-RU" sz="1400" b="0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>
              <a:latin typeface="Arial Narrow" panose="020B0606020202030204" pitchFamily="34" charset="0"/>
            </a:rPr>
            <a:t>Офтальмология</a:t>
          </a:r>
          <a:endParaRPr lang="ru-RU" sz="1400" b="0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>
              <a:latin typeface="Arial Narrow" panose="020B0606020202030204" pitchFamily="34" charset="0"/>
            </a:rPr>
            <a:t>Пластическая хирургия</a:t>
          </a:r>
          <a:endParaRPr lang="ru-RU" sz="1400" b="0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>
              <a:latin typeface="Arial Narrow" panose="020B0606020202030204" pitchFamily="34" charset="0"/>
            </a:rPr>
            <a:t>Челюстно-лицевая хирургия</a:t>
          </a:r>
          <a:endParaRPr lang="ru-RU" sz="1400" b="0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>
              <a:latin typeface="Arial Narrow" panose="020B0606020202030204" pitchFamily="34" charset="0"/>
            </a:rPr>
            <a:t>Травматология - ортопедия</a:t>
          </a:r>
          <a:endParaRPr lang="ru-RU" sz="1400" b="0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>
              <a:latin typeface="Arial Narrow" panose="020B0606020202030204" pitchFamily="34" charset="0"/>
            </a:rPr>
            <a:t>Урология</a:t>
          </a:r>
          <a:endParaRPr lang="ru-RU" sz="1400" b="0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>
              <a:latin typeface="Arial Narrow" panose="020B0606020202030204" pitchFamily="34" charset="0"/>
            </a:rPr>
            <a:t>Акушерство и гинекология</a:t>
          </a:r>
          <a:endParaRPr lang="ru-RU" sz="1400" b="0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>
              <a:latin typeface="Arial Narrow" panose="020B0606020202030204" pitchFamily="34" charset="0"/>
            </a:rPr>
            <a:t>Патологическая анатомия и </a:t>
          </a:r>
          <a:r>
            <a:rPr lang="ru-RU" sz="1400" b="0" i="0" u="none" kern="1200" dirty="0" err="1">
              <a:latin typeface="Arial Narrow" panose="020B0606020202030204" pitchFamily="34" charset="0"/>
            </a:rPr>
            <a:t>суд.мед.экспертиза</a:t>
          </a:r>
          <a:endParaRPr lang="ru-RU" sz="1400" b="0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ru-RU" sz="1400" b="0" i="0" u="none" kern="1200" dirty="0">
              <a:latin typeface="Arial Narrow" panose="020B0606020202030204" pitchFamily="34" charset="0"/>
            </a:rPr>
            <a:t>Медицинская генетика</a:t>
          </a:r>
          <a:endParaRPr lang="ru-RU" sz="1400" b="0" kern="1200" dirty="0">
            <a:latin typeface="Arial Narrow" panose="020B0606020202030204" pitchFamily="34" charset="0"/>
          </a:endParaRPr>
        </a:p>
      </dsp:txBody>
      <dsp:txXfrm>
        <a:off x="866090" y="1191346"/>
        <a:ext cx="4149030" cy="4549471"/>
      </dsp:txXfrm>
    </dsp:sp>
    <dsp:sp modelId="{336AB711-FE43-4F47-AD1A-D00509392C69}">
      <dsp:nvSpPr>
        <dsp:cNvPr id="0" name=""/>
        <dsp:cNvSpPr/>
      </dsp:nvSpPr>
      <dsp:spPr>
        <a:xfrm>
          <a:off x="33129" y="91837"/>
          <a:ext cx="1665922" cy="166592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8A225C-2848-4C21-AEAD-02E1996A8E4F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925D9-4F75-4F96-A66D-737CBB99C9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22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0" dirty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В соответствии с приказом МЗ РК от 21 декабря 2020 года № ҚР ДСМ-305/2020 «</a:t>
            </a:r>
            <a:r>
              <a:rPr lang="ru-RU" b="0" i="0" dirty="0">
                <a:solidFill>
                  <a:srgbClr val="444444"/>
                </a:solidFill>
                <a:effectLst/>
                <a:latin typeface="customFont"/>
              </a:rPr>
              <a:t>Об утверждении номенклатуры специальностей и специализаций в области здравоохранения, номенклатуры и квалификационных характеристик должностей работников здравоохранения» предлагаем сформировать </a:t>
            </a:r>
            <a:r>
              <a:rPr lang="ru-RU" b="0" i="0" dirty="0" smtClean="0">
                <a:solidFill>
                  <a:srgbClr val="444444"/>
                </a:solidFill>
                <a:effectLst/>
                <a:latin typeface="customFont"/>
              </a:rPr>
              <a:t>внутри ГУП Комитеты по специальностям.</a:t>
            </a:r>
            <a:endParaRPr lang="ru-RU" b="0" i="0" dirty="0">
              <a:solidFill>
                <a:srgbClr val="444444"/>
              </a:solidFill>
              <a:effectLst/>
              <a:latin typeface="customFon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Для оптимальной работы организация работы УМО должна быть структурирована и иметь управляемое и эффективное количество членов основного состава (60 человек), ГУП (8) и комитетов (</a:t>
            </a:r>
            <a:r>
              <a:rPr lang="en-US" dirty="0"/>
              <a:t>5</a:t>
            </a:r>
            <a:r>
              <a:rPr lang="ru-RU" dirty="0"/>
              <a:t>8):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925D9-4F75-4F96-A66D-737CBB99C97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6118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Для </a:t>
            </a:r>
            <a:r>
              <a:rPr lang="ru-RU" dirty="0" smtClean="0"/>
              <a:t>дальнейшего</a:t>
            </a:r>
            <a:r>
              <a:rPr lang="ru-RU" baseline="0" dirty="0" smtClean="0"/>
              <a:t> </a:t>
            </a:r>
            <a:r>
              <a:rPr lang="ru-RU" dirty="0" smtClean="0"/>
              <a:t>развития </a:t>
            </a:r>
            <a:r>
              <a:rPr lang="ru-RU" dirty="0"/>
              <a:t>триединства, просим учесть, что п</a:t>
            </a:r>
            <a:r>
              <a:rPr lang="ru-RU" sz="1200" u="none" strike="noStrike" dirty="0">
                <a:effectLst/>
                <a:latin typeface="Arial Narrow" panose="020B0606020202030204" pitchFamily="34" charset="0"/>
              </a:rPr>
              <a:t>редставителя в Комитет Организация образования/науки представляет при наличии приложения к лицензии по указанной специальности!!!</a:t>
            </a:r>
          </a:p>
          <a:p>
            <a:r>
              <a:rPr lang="ru-RU" sz="1200" u="none" strike="noStrike" dirty="0">
                <a:effectLst/>
                <a:latin typeface="Arial Narrow" panose="020B0606020202030204" pitchFamily="34" charset="0"/>
              </a:rPr>
              <a:t>Для клинических специальностей у представителя должен быть действующий сертификат специалиста по заявленной специальности!!!</a:t>
            </a:r>
          </a:p>
          <a:p>
            <a:r>
              <a:rPr lang="ru-RU" sz="1200" u="none" strike="noStrike" dirty="0">
                <a:effectLst/>
                <a:latin typeface="Arial Narrow" panose="020B0606020202030204" pitchFamily="34" charset="0"/>
              </a:rPr>
              <a:t>Просим привлекать профессиональные Ассоциации и практическое здравоохранение</a:t>
            </a:r>
            <a:r>
              <a:rPr lang="ru-RU" sz="1200" u="none" strike="noStrike" dirty="0" smtClean="0">
                <a:effectLst/>
                <a:latin typeface="Arial Narrow" panose="020B0606020202030204" pitchFamily="34" charset="0"/>
              </a:rPr>
              <a:t>.</a:t>
            </a:r>
          </a:p>
          <a:p>
            <a:endParaRPr lang="ru-RU" sz="1200" u="none" strike="noStrike" dirty="0" smtClean="0">
              <a:effectLst/>
              <a:latin typeface="Arial Narrow" panose="020B0606020202030204" pitchFamily="34" charset="0"/>
            </a:endParaRPr>
          </a:p>
          <a:p>
            <a:r>
              <a:rPr lang="ru-RU" sz="1200" u="none" strike="noStrike" dirty="0" smtClean="0">
                <a:effectLst/>
                <a:latin typeface="Arial Narrow" panose="020B0606020202030204" pitchFamily="34" charset="0"/>
              </a:rPr>
              <a:t>Перед ГУП и Комитетами, как объединениями экспертов - стоят задачи повышения качества не только в образовательной сфере, но и в практическом здравоохранении.</a:t>
            </a:r>
          </a:p>
          <a:p>
            <a:r>
              <a:rPr lang="ru-RU" sz="1200" u="none" strike="noStrike" dirty="0" smtClean="0">
                <a:effectLst/>
                <a:latin typeface="Arial Narrow" panose="020B0606020202030204" pitchFamily="34" charset="0"/>
              </a:rPr>
              <a:t>Следующие вопросы сегодняшней повестки это уже непосредственная работа ГУП и Комитетов, просим соблюсти сроки предоставления информации.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925D9-4F75-4F96-A66D-737CBB99C979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835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Учитывая, что деятельностью УМО руководит РУМС при МОН РК от медицинских ВУЗов </a:t>
            </a:r>
            <a:r>
              <a:rPr lang="ru-RU" dirty="0" smtClean="0"/>
              <a:t>предлагаем включить не </a:t>
            </a:r>
            <a:r>
              <a:rPr lang="ru-RU" dirty="0"/>
              <a:t>менее 2-х представителей.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925D9-4F75-4F96-A66D-737CBB99C97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397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/>
            <a:r>
              <a:rPr lang="ru-RU" sz="1200" i="0" dirty="0" smtClean="0">
                <a:effectLst/>
                <a:latin typeface="Arial Narrow" panose="020B0606020202030204" pitchFamily="34" charset="0"/>
              </a:rPr>
              <a:t>Формирование ГУП в соответствии с п. 2, статьи 220 Кодекса РК «О ЗДОРОВЬЕ НАРОДА И СИСТЕМЕ ЗДРАВООХРАНЕНИЯ» </a:t>
            </a:r>
            <a:r>
              <a:rPr lang="ru-RU" sz="1200" dirty="0" smtClean="0">
                <a:effectLst/>
                <a:latin typeface="Arial Narrow" panose="020B0606020202030204" pitchFamily="34" charset="0"/>
              </a:rPr>
              <a:t>от 7 июля 2020 года № 360-VI ЗРК.</a:t>
            </a:r>
          </a:p>
          <a:p>
            <a:pPr algn="l" fontAlgn="base"/>
            <a:r>
              <a:rPr lang="ru-RU" sz="1200" dirty="0" smtClean="0">
                <a:effectLst/>
                <a:latin typeface="Arial Narrow" panose="020B0606020202030204" pitchFamily="34" charset="0"/>
              </a:rPr>
              <a:t>Образование в области здравоохранения включает:</a:t>
            </a:r>
          </a:p>
          <a:p>
            <a:pPr algn="l" fontAlgn="base"/>
            <a:r>
              <a:rPr lang="ru-RU" sz="1200" b="1" dirty="0" smtClean="0">
                <a:effectLst/>
                <a:latin typeface="Arial Narrow" panose="020B0606020202030204" pitchFamily="34" charset="0"/>
              </a:rPr>
              <a:t>1) программы медицинского образования, реализуемые по медицинским специальностям;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>
                <a:effectLst/>
                <a:latin typeface="Arial Narrow" panose="020B0606020202030204" pitchFamily="34" charset="0"/>
              </a:rPr>
              <a:t>2) программы фармацевтического образования, реализуемые по фармацевтическим специальностям;     </a:t>
            </a:r>
            <a:endParaRPr lang="ru-RU" sz="1200" b="1" dirty="0" smtClean="0"/>
          </a:p>
          <a:p>
            <a:r>
              <a:rPr lang="ru-RU" sz="1200" b="1" dirty="0" smtClean="0">
                <a:effectLst/>
                <a:latin typeface="Arial Narrow" panose="020B0606020202030204" pitchFamily="34" charset="0"/>
              </a:rPr>
              <a:t>3) программы подготовки специалистов общественного здоровья и иных специалистов здравоохранения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925D9-4F75-4F96-A66D-737CBB99C97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246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В каждый Комитет входят представители ВУЗов, НИИ, НЦ, Ассоциаций, работодателей и других стейкхолдеров. </a:t>
            </a:r>
            <a:r>
              <a:rPr lang="ru-RU" dirty="0" smtClean="0"/>
              <a:t>Председатели </a:t>
            </a:r>
            <a:r>
              <a:rPr lang="ru-RU" dirty="0"/>
              <a:t>Комитетов являются членами ГУП.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925D9-4F75-4F96-A66D-737CBB99C97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792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925D9-4F75-4F96-A66D-737CBB99C97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4966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0" dirty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Комитеты программ СД предложены по отчету «</a:t>
            </a:r>
            <a:r>
              <a:rPr lang="ru-RU" dirty="0"/>
              <a:t>Состояние сестринского дела в мире, 2020 г.: вложение средств в образование, рабочие места и воспитание лидеров [</a:t>
            </a:r>
            <a:r>
              <a:rPr lang="ru-RU" dirty="0" err="1"/>
              <a:t>State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world's</a:t>
            </a:r>
            <a:r>
              <a:rPr lang="ru-RU" dirty="0"/>
              <a:t> </a:t>
            </a:r>
            <a:r>
              <a:rPr lang="ru-RU" dirty="0" err="1"/>
              <a:t>nursing</a:t>
            </a:r>
            <a:r>
              <a:rPr lang="ru-RU" dirty="0"/>
              <a:t> 2020: </a:t>
            </a:r>
            <a:r>
              <a:rPr lang="ru-RU" dirty="0" err="1"/>
              <a:t>investing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education</a:t>
            </a:r>
            <a:r>
              <a:rPr lang="ru-RU" dirty="0"/>
              <a:t>, </a:t>
            </a:r>
            <a:r>
              <a:rPr lang="ru-RU" dirty="0" err="1"/>
              <a:t>jobs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leadership</a:t>
            </a:r>
            <a:r>
              <a:rPr lang="ru-RU" dirty="0"/>
              <a:t>]. Женева: Всемирная организация здравоохранения; 2020. Лицензия: CC BY-NC-SA 3.0 IGO».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925D9-4F75-4F96-A66D-737CBB99C97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6145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0" dirty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Количество Комитетов по Фармации и ОЗ могут быть увеличены в соответствии с потребностями сферы деятельности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925D9-4F75-4F96-A66D-737CBB99C97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3591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Рабочие группы создаются внутри организаций образования и науки. В Комитеты,</a:t>
            </a:r>
            <a:r>
              <a:rPr lang="ru-RU" baseline="0" dirty="0" smtClean="0"/>
              <a:t> ГУП, УМО выносите предложения, замечания, любую профессиональную информацию через своих представителей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925D9-4F75-4F96-A66D-737CBB99C97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666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Формы для заполнения состава УМО, ГУП Комитетов и предложений в планы работ будут сегодня разосланы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925D9-4F75-4F96-A66D-737CBB99C97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957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B67F8-C267-420B-9FBB-2ABCEFBC2DDC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55A7-C9FA-4B41-B193-183CA4643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993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B67F8-C267-420B-9FBB-2ABCEFBC2DDC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55A7-C9FA-4B41-B193-183CA4643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413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B67F8-C267-420B-9FBB-2ABCEFBC2DDC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55A7-C9FA-4B41-B193-183CA4643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975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B67F8-C267-420B-9FBB-2ABCEFBC2DDC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55A7-C9FA-4B41-B193-183CA4643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37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B67F8-C267-420B-9FBB-2ABCEFBC2DDC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55A7-C9FA-4B41-B193-183CA4643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997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B67F8-C267-420B-9FBB-2ABCEFBC2DDC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55A7-C9FA-4B41-B193-183CA4643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8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B67F8-C267-420B-9FBB-2ABCEFBC2DDC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55A7-C9FA-4B41-B193-183CA4643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816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B67F8-C267-420B-9FBB-2ABCEFBC2DDC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55A7-C9FA-4B41-B193-183CA4643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784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B67F8-C267-420B-9FBB-2ABCEFBC2DDC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55A7-C9FA-4B41-B193-183CA4643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829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B67F8-C267-420B-9FBB-2ABCEFBC2DDC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55A7-C9FA-4B41-B193-183CA4643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792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B67F8-C267-420B-9FBB-2ABCEFBC2DDC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55A7-C9FA-4B41-B193-183CA4643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108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B67F8-C267-420B-9FBB-2ABCEFBC2DDC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255A7-C9FA-4B41-B193-183CA4643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369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umo.rums.med@gmail.co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diagramData" Target="../diagrams/data4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1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6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Relationship Id="rId14" Type="http://schemas.openxmlformats.org/officeDocument/2006/relationships/diagramLayout" Target="../diagrams/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13" Type="http://schemas.openxmlformats.org/officeDocument/2006/relationships/diagramData" Target="../diagrams/data7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17" Type="http://schemas.microsoft.com/office/2007/relationships/diagramDrawing" Target="../diagrams/drawing7.xml"/><Relationship Id="rId2" Type="http://schemas.openxmlformats.org/officeDocument/2006/relationships/notesSlide" Target="../notesSlides/notesSlide3.xml"/><Relationship Id="rId16" Type="http://schemas.openxmlformats.org/officeDocument/2006/relationships/diagramColors" Target="../diagrams/colors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Relationship Id="rId14" Type="http://schemas.openxmlformats.org/officeDocument/2006/relationships/diagramLayout" Target="../diagrams/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10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Обсуждение структуры УМО по направлению подготовки - «Здравоохранение»</a:t>
            </a:r>
            <a:endParaRPr lang="ru-RU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18465" y="4388943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ru-RU" sz="32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Докладчик - председатель УМО </a:t>
            </a:r>
            <a:r>
              <a:rPr lang="ru-RU" sz="32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направлению подготовки «Здравоохранение» </a:t>
            </a:r>
            <a:r>
              <a:rPr lang="ru-RU" sz="3200" dirty="0" err="1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Нургожин</a:t>
            </a:r>
            <a:r>
              <a:rPr lang="ru-RU" sz="32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Т.С.</a:t>
            </a:r>
            <a:endParaRPr lang="ru-RU" sz="3200" dirty="0">
              <a:latin typeface="Arial Narrow" panose="020B0606020202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44955" y="6426843"/>
            <a:ext cx="3425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 Narrow" panose="020B0606020202030204" pitchFamily="34" charset="0"/>
              </a:rPr>
              <a:t>Алматы, 10 февраля 2021г.</a:t>
            </a:r>
            <a:endParaRPr lang="ru-RU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24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  <a:latin typeface="Arial Narrow" panose="020B0606020202030204" pitchFamily="34" charset="0"/>
              </a:rPr>
              <a:t>Проект решения: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15941"/>
            <a:ext cx="10515600" cy="4351338"/>
          </a:xfrm>
        </p:spPr>
        <p:txBody>
          <a:bodyPr/>
          <a:lstStyle/>
          <a:p>
            <a:r>
              <a:rPr lang="ru-RU" dirty="0">
                <a:latin typeface="Arial Narrow" panose="020B0606020202030204" pitchFamily="34" charset="0"/>
              </a:rPr>
              <a:t>Утвердить состав УМО, ГУП, Комитетов, приложение №1 к протоколу №6 от 10 февраля;</a:t>
            </a:r>
          </a:p>
          <a:p>
            <a:r>
              <a:rPr lang="ru-RU" dirty="0">
                <a:latin typeface="Arial Narrow" panose="020B0606020202030204" pitchFamily="34" charset="0"/>
              </a:rPr>
              <a:t>Утвердить планы УМО, ГУП, Комитетов, приложение №2 к протоколу №6 от 10 февраля;</a:t>
            </a:r>
          </a:p>
          <a:p>
            <a:endParaRPr lang="ru-RU" dirty="0">
              <a:latin typeface="Arial Narrow" panose="020B060602020203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234" y="2950065"/>
            <a:ext cx="9360620" cy="3763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20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3468" y="283242"/>
            <a:ext cx="11505063" cy="1325563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C00000"/>
                </a:solidFill>
                <a:latin typeface="Arial Narrow" panose="020B0606020202030204" pitchFamily="34" charset="0"/>
              </a:rPr>
              <a:t>До 15 февраля </a:t>
            </a:r>
            <a:r>
              <a:rPr lang="ru-RU" sz="3600" dirty="0" err="1">
                <a:solidFill>
                  <a:srgbClr val="C00000"/>
                </a:solidFill>
                <a:latin typeface="Arial Narrow" panose="020B0606020202030204" pitchFamily="34" charset="0"/>
              </a:rPr>
              <a:t>т.г</a:t>
            </a:r>
            <a:r>
              <a:rPr lang="ru-RU" sz="3600" dirty="0">
                <a:solidFill>
                  <a:srgbClr val="C00000"/>
                </a:solidFill>
                <a:latin typeface="Arial Narrow" panose="020B0606020202030204" pitchFamily="34" charset="0"/>
              </a:rPr>
              <a:t>. на адрес УМО </a:t>
            </a:r>
            <a:r>
              <a:rPr lang="en-US" sz="3600" dirty="0" smtClean="0">
                <a:hlinkClick r:id="rId3"/>
              </a:rPr>
              <a:t>umo.rums.med@gmail.com</a:t>
            </a:r>
            <a:r>
              <a:rPr lang="ru-RU" sz="3600" dirty="0" smtClean="0"/>
              <a:t> </a:t>
            </a:r>
            <a:r>
              <a:rPr lang="ru-RU" sz="360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представить </a:t>
            </a:r>
            <a:r>
              <a:rPr lang="ru-RU" sz="3600" dirty="0">
                <a:solidFill>
                  <a:srgbClr val="C00000"/>
                </a:solidFill>
                <a:latin typeface="Arial Narrow" panose="020B0606020202030204" pitchFamily="34" charset="0"/>
              </a:rPr>
              <a:t>по прилагаемой форме: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7672" y="1608805"/>
            <a:ext cx="11370859" cy="4047221"/>
          </a:xfrm>
        </p:spPr>
        <p:txBody>
          <a:bodyPr>
            <a:normAutofit fontScale="92500"/>
          </a:bodyPr>
          <a:lstStyle/>
          <a:p>
            <a:pPr marL="742950" indent="-742950">
              <a:buFont typeface="+mj-lt"/>
              <a:buAutoNum type="arabicParenR"/>
            </a:pPr>
            <a:r>
              <a:rPr lang="ru-RU" sz="4000" dirty="0" smtClean="0">
                <a:latin typeface="Arial Narrow" panose="020B0606020202030204" pitchFamily="34" charset="0"/>
              </a:rPr>
              <a:t>Руководителям организаций, входящим в состав УМО направить кандидатуры </a:t>
            </a:r>
            <a:r>
              <a:rPr lang="ru-RU" sz="4000" dirty="0">
                <a:latin typeface="Arial Narrow" panose="020B0606020202030204" pitchFamily="34" charset="0"/>
              </a:rPr>
              <a:t>в основной состав УМО;</a:t>
            </a:r>
          </a:p>
          <a:p>
            <a:pPr marL="742950" indent="-742950">
              <a:buFont typeface="+mj-lt"/>
              <a:buAutoNum type="arabicParenR"/>
            </a:pPr>
            <a:r>
              <a:rPr lang="ru-RU" sz="4000" dirty="0" smtClean="0">
                <a:latin typeface="Arial Narrow" panose="020B0606020202030204" pitchFamily="34" charset="0"/>
              </a:rPr>
              <a:t>Руководителям базовых вузов актуализировать состав ГУП и сформировать Комитеты;</a:t>
            </a:r>
            <a:endParaRPr lang="ru-RU" sz="4000" dirty="0">
              <a:latin typeface="Arial Narrow" panose="020B0606020202030204" pitchFamily="34" charset="0"/>
            </a:endParaRPr>
          </a:p>
          <a:p>
            <a:pPr marL="742950" indent="-742950">
              <a:buFont typeface="+mj-lt"/>
              <a:buAutoNum type="arabicParenR"/>
            </a:pPr>
            <a:r>
              <a:rPr lang="ru-RU" sz="4000" dirty="0" smtClean="0">
                <a:latin typeface="Arial Narrow" panose="020B0606020202030204" pitchFamily="34" charset="0"/>
              </a:rPr>
              <a:t>Всем организациям, входящим в состав УМО, направить предложения </a:t>
            </a:r>
            <a:r>
              <a:rPr lang="ru-RU" sz="4000" dirty="0">
                <a:latin typeface="Arial Narrow" panose="020B0606020202030204" pitchFamily="34" charset="0"/>
              </a:rPr>
              <a:t>в </a:t>
            </a:r>
            <a:r>
              <a:rPr lang="ru-RU" sz="4000" dirty="0" smtClean="0">
                <a:latin typeface="Arial Narrow" panose="020B0606020202030204" pitchFamily="34" charset="0"/>
              </a:rPr>
              <a:t>планы </a:t>
            </a:r>
            <a:r>
              <a:rPr lang="ru-RU" sz="4000" dirty="0">
                <a:latin typeface="Arial Narrow" panose="020B0606020202030204" pitchFamily="34" charset="0"/>
              </a:rPr>
              <a:t>работы Комитетов и ГУП.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06CBEF3D-1364-4758-9056-1F03A3F3A4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801819"/>
              </p:ext>
            </p:extLst>
          </p:nvPr>
        </p:nvGraphicFramePr>
        <p:xfrm>
          <a:off x="220639" y="5678464"/>
          <a:ext cx="11750722" cy="10039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50722">
                  <a:extLst>
                    <a:ext uri="{9D8B030D-6E8A-4147-A177-3AD203B41FA5}">
                      <a16:colId xmlns:a16="http://schemas.microsoft.com/office/drawing/2014/main" val="1786102129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Arial Narrow" panose="020B0606020202030204" pitchFamily="34" charset="0"/>
                        </a:rPr>
                        <a:t>* Просим учесть, что представителя в Комитет </a:t>
                      </a:r>
                      <a:r>
                        <a:rPr lang="ru-RU" sz="1600" b="1" u="none" strike="noStrike" dirty="0">
                          <a:effectLst/>
                          <a:latin typeface="Arial Narrow" panose="020B0606020202030204" pitchFamily="34" charset="0"/>
                        </a:rPr>
                        <a:t>Организация образования/науки </a:t>
                      </a:r>
                      <a:r>
                        <a:rPr lang="ru-RU" sz="1600" u="none" strike="noStrike" dirty="0">
                          <a:effectLst/>
                          <a:latin typeface="Arial Narrow" panose="020B0606020202030204" pitchFamily="34" charset="0"/>
                        </a:rPr>
                        <a:t>представляет при наличии приложения к лицензии по указанной специальности!!!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15204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>
                          <a:effectLst/>
                          <a:latin typeface="Arial Narrow" panose="020B0606020202030204" pitchFamily="34" charset="0"/>
                        </a:rPr>
                        <a:t>** Для клинических специальностей у представителя должен быть </a:t>
                      </a:r>
                      <a:r>
                        <a:rPr lang="ru-RU" sz="1600" b="1" u="none" strike="noStrike" dirty="0">
                          <a:effectLst/>
                          <a:latin typeface="Arial Narrow" panose="020B0606020202030204" pitchFamily="34" charset="0"/>
                        </a:rPr>
                        <a:t>действующий сертификат специалиста </a:t>
                      </a:r>
                      <a:r>
                        <a:rPr lang="ru-RU" sz="1600" u="none" strike="noStrike" dirty="0">
                          <a:effectLst/>
                          <a:latin typeface="Arial Narrow" panose="020B0606020202030204" pitchFamily="34" charset="0"/>
                        </a:rPr>
                        <a:t>по заявленной специальности!!!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37631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Arial Narrow" panose="020B0606020202030204" pitchFamily="34" charset="0"/>
                        </a:rPr>
                        <a:t>*** Допускается привлечение более одной Ассоциации и представителей организаций практического здравоохранения.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738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113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1848676-CCCB-4B8F-A733-BDC863F1A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6680892"/>
              </p:ext>
            </p:extLst>
          </p:nvPr>
        </p:nvGraphicFramePr>
        <p:xfrm>
          <a:off x="-1232705" y="846252"/>
          <a:ext cx="10678611" cy="56826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8AE23F8C-8CD8-41D9-8BC2-1D2D3C93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4654"/>
            <a:ext cx="12192000" cy="59557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Структура УМО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5676BD-90C2-4D6E-9BE8-3FEE2A0DA0C5}"/>
              </a:ext>
            </a:extLst>
          </p:cNvPr>
          <p:cNvSpPr txBox="1"/>
          <p:nvPr/>
        </p:nvSpPr>
        <p:spPr>
          <a:xfrm>
            <a:off x="2746094" y="1067765"/>
            <a:ext cx="917583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anose="020B0606020202030204" pitchFamily="34" charset="0"/>
              </a:rPr>
              <a:t>выработка подходов развития системы </a:t>
            </a:r>
            <a:r>
              <a:rPr lang="ru-RU" sz="1600" dirty="0" err="1">
                <a:latin typeface="Arial Narrow" panose="020B0606020202030204" pitchFamily="34" charset="0"/>
              </a:rPr>
              <a:t>мед.образования</a:t>
            </a:r>
            <a:r>
              <a:rPr lang="ru-RU" sz="1600" dirty="0">
                <a:latin typeface="Arial Narrow" panose="020B0606020202030204" pitchFamily="34" charset="0"/>
              </a:rPr>
              <a:t> в соответствии с НРК, ОРК и ПС;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anose="020B0606020202030204" pitchFamily="34" charset="0"/>
              </a:rPr>
              <a:t>участие в формировании стратегии </a:t>
            </a:r>
            <a:r>
              <a:rPr lang="ru-RU" sz="1600" dirty="0" err="1">
                <a:latin typeface="Arial Narrow" panose="020B0606020202030204" pitchFamily="34" charset="0"/>
              </a:rPr>
              <a:t>мед.образования</a:t>
            </a:r>
            <a:r>
              <a:rPr lang="ru-RU" sz="1600" dirty="0">
                <a:latin typeface="Arial Narrow" panose="020B0606020202030204" pitchFamily="34" charset="0"/>
              </a:rPr>
              <a:t>, направленной на повышение конкурентоспособности;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anose="020B0606020202030204" pitchFamily="34" charset="0"/>
              </a:rPr>
              <a:t>учебно-методическое и научно-методическое сопровождение с учетом глобальных вызовов и изменяющихся условий;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anose="020B0606020202030204" pitchFamily="34" charset="0"/>
              </a:rPr>
              <a:t>выработка подходов и приемов внешней и внутренней систем обеспечения качества </a:t>
            </a:r>
            <a:r>
              <a:rPr lang="ru-RU" sz="1600" dirty="0" err="1">
                <a:latin typeface="Arial Narrow" panose="020B0606020202030204" pitchFamily="34" charset="0"/>
              </a:rPr>
              <a:t>мед.образования</a:t>
            </a:r>
            <a:r>
              <a:rPr lang="ru-RU" sz="1600" dirty="0"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8DBC539-FEE6-40B7-9CEE-F403CED13907}"/>
              </a:ext>
            </a:extLst>
          </p:cNvPr>
          <p:cNvSpPr txBox="1"/>
          <p:nvPr/>
        </p:nvSpPr>
        <p:spPr>
          <a:xfrm>
            <a:off x="5506656" y="3053504"/>
            <a:ext cx="580181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latin typeface="Arial Narrow" panose="020B0606020202030204" pitchFamily="34" charset="0"/>
              </a:rPr>
              <a:t>координация работы Комитетов, направленная на повышение качества профессиональной подготовки, формированию системы независимой оценки профессиональной квалификации, мониторинг обеспеченности ППС, литературой, электронными базами данных и др. ресурсами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0517A5E-539A-4200-8593-2901E0E8F1F6}"/>
              </a:ext>
            </a:extLst>
          </p:cNvPr>
          <p:cNvSpPr txBox="1"/>
          <p:nvPr/>
        </p:nvSpPr>
        <p:spPr>
          <a:xfrm>
            <a:off x="8209345" y="4874045"/>
            <a:ext cx="352738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ru-RU" sz="1600" dirty="0">
                <a:latin typeface="Arial Narrow" panose="020B0606020202030204" pitchFamily="34" charset="0"/>
              </a:rPr>
              <a:t>координация работы над ОП вузовского и послевузовского уровня, программ ДО (ПК, СК), экспертизы контрольно-измерительных средств, ОРК и ПС, клиническими протоколами, стандартами </a:t>
            </a:r>
            <a:r>
              <a:rPr lang="ru-RU" sz="1600" dirty="0" err="1">
                <a:latin typeface="Arial Narrow" panose="020B0606020202030204" pitchFamily="34" charset="0"/>
              </a:rPr>
              <a:t>мед.помощи</a:t>
            </a:r>
            <a:r>
              <a:rPr lang="ru-RU" sz="1600" dirty="0">
                <a:latin typeface="Arial Narrow" panose="020B0606020202030204" pitchFamily="34" charset="0"/>
              </a:rPr>
              <a:t> и др.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2630" y="4568688"/>
            <a:ext cx="2678320" cy="1686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33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D407BD-9AAC-4F78-999C-DCEADCE13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934" y="-18354"/>
            <a:ext cx="10515600" cy="630936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 Narrow" panose="020B0606020202030204" pitchFamily="34" charset="0"/>
              </a:rPr>
              <a:t>Основной состав УМО – </a:t>
            </a:r>
            <a:r>
              <a:rPr lang="ru-RU" sz="40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57</a:t>
            </a:r>
            <a:endParaRPr lang="ru-RU" sz="40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49C0DF5F-EEC5-4351-B697-AB7C6A9E6C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5022725"/>
              </p:ext>
            </p:extLst>
          </p:nvPr>
        </p:nvGraphicFramePr>
        <p:xfrm>
          <a:off x="403963" y="480969"/>
          <a:ext cx="3374136" cy="595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0D385BC-F7DF-40EE-BCD1-A6FF0BD8AFD3}"/>
              </a:ext>
            </a:extLst>
          </p:cNvPr>
          <p:cNvSpPr txBox="1"/>
          <p:nvPr/>
        </p:nvSpPr>
        <p:spPr>
          <a:xfrm>
            <a:off x="1232153" y="922276"/>
            <a:ext cx="24978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ru-RU" sz="1200" b="1" dirty="0">
                <a:latin typeface="Arial Narrow" panose="020B0606020202030204" pitchFamily="34" charset="0"/>
              </a:rPr>
              <a:t>Организации образования </a:t>
            </a:r>
            <a:r>
              <a:rPr lang="ru-RU" sz="1200" b="1" dirty="0" smtClean="0">
                <a:latin typeface="Arial Narrow" panose="020B0606020202030204" pitchFamily="34" charset="0"/>
              </a:rPr>
              <a:t>– 26</a:t>
            </a:r>
            <a:endParaRPr lang="ru-RU" sz="12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13" name="Объект 3">
            <a:extLst>
              <a:ext uri="{FF2B5EF4-FFF2-40B4-BE49-F238E27FC236}">
                <a16:creationId xmlns:a16="http://schemas.microsoft.com/office/drawing/2014/main" id="{062DA189-620B-449F-8F9F-360BE30F2D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5551762"/>
              </p:ext>
            </p:extLst>
          </p:nvPr>
        </p:nvGraphicFramePr>
        <p:xfrm>
          <a:off x="3904488" y="365761"/>
          <a:ext cx="3506724" cy="6021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0D73E2AA-4C12-45C0-B43E-34EA14BE66C8}"/>
              </a:ext>
            </a:extLst>
          </p:cNvPr>
          <p:cNvSpPr txBox="1"/>
          <p:nvPr/>
        </p:nvSpPr>
        <p:spPr>
          <a:xfrm>
            <a:off x="4699011" y="870188"/>
            <a:ext cx="243878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ru-RU" sz="1200" b="1" dirty="0">
                <a:latin typeface="Arial Narrow" panose="020B0606020202030204" pitchFamily="34" charset="0"/>
              </a:rPr>
              <a:t>Организации  науки – 13</a:t>
            </a:r>
          </a:p>
        </p:txBody>
      </p:sp>
      <p:graphicFrame>
        <p:nvGraphicFramePr>
          <p:cNvPr id="15" name="Объект 3">
            <a:extLst>
              <a:ext uri="{FF2B5EF4-FFF2-40B4-BE49-F238E27FC236}">
                <a16:creationId xmlns:a16="http://schemas.microsoft.com/office/drawing/2014/main" id="{85B41DB2-EC88-4E1E-9637-1587305AD5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8996299"/>
              </p:ext>
            </p:extLst>
          </p:nvPr>
        </p:nvGraphicFramePr>
        <p:xfrm>
          <a:off x="7979664" y="433787"/>
          <a:ext cx="3374136" cy="5679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15716C75-D6A6-467C-B725-10C838891336}"/>
              </a:ext>
            </a:extLst>
          </p:cNvPr>
          <p:cNvSpPr txBox="1"/>
          <p:nvPr/>
        </p:nvSpPr>
        <p:spPr>
          <a:xfrm>
            <a:off x="8785861" y="929272"/>
            <a:ext cx="217398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ru-RU" sz="1200" b="1" dirty="0">
                <a:latin typeface="Arial Narrow" panose="020B0606020202030204" pitchFamily="34" charset="0"/>
              </a:rPr>
              <a:t>Стейкхолдеры – </a:t>
            </a:r>
            <a:r>
              <a:rPr lang="ru-RU" sz="1200" b="1" dirty="0" smtClean="0">
                <a:latin typeface="Arial Narrow" panose="020B0606020202030204" pitchFamily="34" charset="0"/>
              </a:rPr>
              <a:t>18</a:t>
            </a:r>
            <a:endParaRPr lang="ru-RU" sz="1200" b="1" dirty="0">
              <a:latin typeface="Arial Narrow" panose="020B0606020202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74A89F7-004B-4122-BDAF-0C068140B93C}"/>
              </a:ext>
            </a:extLst>
          </p:cNvPr>
          <p:cNvSpPr txBox="1"/>
          <p:nvPr/>
        </p:nvSpPr>
        <p:spPr>
          <a:xfrm>
            <a:off x="615696" y="1385402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9E70B92-302D-4BAA-8779-8D11E9E49DE7}"/>
              </a:ext>
            </a:extLst>
          </p:cNvPr>
          <p:cNvSpPr txBox="1"/>
          <p:nvPr/>
        </p:nvSpPr>
        <p:spPr>
          <a:xfrm>
            <a:off x="4020034" y="1404794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DDEDA73-1E6C-44F6-AA4B-5209B53D5B90}"/>
              </a:ext>
            </a:extLst>
          </p:cNvPr>
          <p:cNvSpPr txBox="1"/>
          <p:nvPr/>
        </p:nvSpPr>
        <p:spPr>
          <a:xfrm>
            <a:off x="601840" y="1731726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4D4A801-0AAD-42A0-9D3F-0E7E72C4B225}"/>
              </a:ext>
            </a:extLst>
          </p:cNvPr>
          <p:cNvSpPr txBox="1"/>
          <p:nvPr/>
        </p:nvSpPr>
        <p:spPr>
          <a:xfrm>
            <a:off x="615825" y="2049866"/>
            <a:ext cx="1980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58CB42E-02E7-43D3-88EC-0638237934D4}"/>
              </a:ext>
            </a:extLst>
          </p:cNvPr>
          <p:cNvSpPr txBox="1"/>
          <p:nvPr/>
        </p:nvSpPr>
        <p:spPr>
          <a:xfrm>
            <a:off x="623299" y="2422157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9A984FA-5F18-4BBA-B94A-1A41917CFEB7}"/>
              </a:ext>
            </a:extLst>
          </p:cNvPr>
          <p:cNvSpPr txBox="1"/>
          <p:nvPr/>
        </p:nvSpPr>
        <p:spPr>
          <a:xfrm>
            <a:off x="615696" y="2753008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C7600BD-2660-416E-AB8E-13C8F852640F}"/>
              </a:ext>
            </a:extLst>
          </p:cNvPr>
          <p:cNvSpPr txBox="1"/>
          <p:nvPr/>
        </p:nvSpPr>
        <p:spPr>
          <a:xfrm>
            <a:off x="623299" y="3110156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8BA08EC-04FD-4EC5-9535-0B9AF9DEE269}"/>
              </a:ext>
            </a:extLst>
          </p:cNvPr>
          <p:cNvSpPr txBox="1"/>
          <p:nvPr/>
        </p:nvSpPr>
        <p:spPr>
          <a:xfrm>
            <a:off x="623299" y="3445306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274B110-AA82-47CF-A273-111A26C0F86E}"/>
              </a:ext>
            </a:extLst>
          </p:cNvPr>
          <p:cNvSpPr txBox="1"/>
          <p:nvPr/>
        </p:nvSpPr>
        <p:spPr>
          <a:xfrm>
            <a:off x="590653" y="3774290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872F9F3-259C-40D8-8DF9-FE5A417D8F46}"/>
              </a:ext>
            </a:extLst>
          </p:cNvPr>
          <p:cNvSpPr txBox="1"/>
          <p:nvPr/>
        </p:nvSpPr>
        <p:spPr>
          <a:xfrm>
            <a:off x="551013" y="4417415"/>
            <a:ext cx="366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1-2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BC30837-E0B3-4614-9FA6-4AB6ECC43120}"/>
              </a:ext>
            </a:extLst>
          </p:cNvPr>
          <p:cNvSpPr txBox="1"/>
          <p:nvPr/>
        </p:nvSpPr>
        <p:spPr>
          <a:xfrm>
            <a:off x="553660" y="4748266"/>
            <a:ext cx="380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1-2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7FA823A-7771-4637-9A5E-2D3E91579105}"/>
              </a:ext>
            </a:extLst>
          </p:cNvPr>
          <p:cNvSpPr txBox="1"/>
          <p:nvPr/>
        </p:nvSpPr>
        <p:spPr>
          <a:xfrm>
            <a:off x="544155" y="5121600"/>
            <a:ext cx="380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1-2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4C03BB5-26ED-4E24-ADF3-E227C187C100}"/>
              </a:ext>
            </a:extLst>
          </p:cNvPr>
          <p:cNvSpPr txBox="1"/>
          <p:nvPr/>
        </p:nvSpPr>
        <p:spPr>
          <a:xfrm>
            <a:off x="543720" y="5460208"/>
            <a:ext cx="380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1-2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28CC582-055C-4011-8BAF-8D1DF3F1762E}"/>
              </a:ext>
            </a:extLst>
          </p:cNvPr>
          <p:cNvSpPr txBox="1"/>
          <p:nvPr/>
        </p:nvSpPr>
        <p:spPr>
          <a:xfrm>
            <a:off x="540247" y="5805177"/>
            <a:ext cx="380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1-2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625FFEB-6052-45ED-BF5C-417204879922}"/>
              </a:ext>
            </a:extLst>
          </p:cNvPr>
          <p:cNvSpPr txBox="1"/>
          <p:nvPr/>
        </p:nvSpPr>
        <p:spPr>
          <a:xfrm>
            <a:off x="556307" y="6150146"/>
            <a:ext cx="380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1-2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FC752F0-127E-46E6-AFAF-29F96D658876}"/>
              </a:ext>
            </a:extLst>
          </p:cNvPr>
          <p:cNvSpPr txBox="1"/>
          <p:nvPr/>
        </p:nvSpPr>
        <p:spPr>
          <a:xfrm>
            <a:off x="7958328" y="1522961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02BDCA8-07BF-4233-9772-97F7AAF6A14C}"/>
              </a:ext>
            </a:extLst>
          </p:cNvPr>
          <p:cNvSpPr txBox="1"/>
          <p:nvPr/>
        </p:nvSpPr>
        <p:spPr>
          <a:xfrm>
            <a:off x="4000984" y="1781294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2A9C617-E343-48EC-87EE-D45B901B0391}"/>
              </a:ext>
            </a:extLst>
          </p:cNvPr>
          <p:cNvSpPr txBox="1"/>
          <p:nvPr/>
        </p:nvSpPr>
        <p:spPr>
          <a:xfrm>
            <a:off x="4010509" y="2197006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AB85E07-5B06-4856-98A9-10E9054D6A50}"/>
              </a:ext>
            </a:extLst>
          </p:cNvPr>
          <p:cNvSpPr txBox="1"/>
          <p:nvPr/>
        </p:nvSpPr>
        <p:spPr>
          <a:xfrm>
            <a:off x="4014978" y="2558269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2FABD31-500D-4A3D-8CE7-0F7D033945FE}"/>
              </a:ext>
            </a:extLst>
          </p:cNvPr>
          <p:cNvSpPr txBox="1"/>
          <p:nvPr/>
        </p:nvSpPr>
        <p:spPr>
          <a:xfrm>
            <a:off x="3997452" y="2956995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9B71C73-EDA2-4661-9F38-B684E00AA113}"/>
              </a:ext>
            </a:extLst>
          </p:cNvPr>
          <p:cNvSpPr txBox="1"/>
          <p:nvPr/>
        </p:nvSpPr>
        <p:spPr>
          <a:xfrm>
            <a:off x="4004310" y="3341110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336CC56-E1C9-4B5C-A027-5FDBCCF5CC48}"/>
              </a:ext>
            </a:extLst>
          </p:cNvPr>
          <p:cNvSpPr txBox="1"/>
          <p:nvPr/>
        </p:nvSpPr>
        <p:spPr>
          <a:xfrm>
            <a:off x="4010509" y="3733479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4249F1E-3C33-4677-AF6E-A765BB08E39D}"/>
              </a:ext>
            </a:extLst>
          </p:cNvPr>
          <p:cNvSpPr txBox="1"/>
          <p:nvPr/>
        </p:nvSpPr>
        <p:spPr>
          <a:xfrm>
            <a:off x="4004310" y="4123059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319EFBF-732A-4EEC-A973-1D9EE708779C}"/>
              </a:ext>
            </a:extLst>
          </p:cNvPr>
          <p:cNvSpPr txBox="1"/>
          <p:nvPr/>
        </p:nvSpPr>
        <p:spPr>
          <a:xfrm>
            <a:off x="3997452" y="4501363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9AD9A3F-4135-44CE-ACFE-6CC0D1FB6F21}"/>
              </a:ext>
            </a:extLst>
          </p:cNvPr>
          <p:cNvSpPr txBox="1"/>
          <p:nvPr/>
        </p:nvSpPr>
        <p:spPr>
          <a:xfrm>
            <a:off x="4014978" y="4902682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B1D6ED7-22C8-4502-AC3B-CC55C6C924D1}"/>
              </a:ext>
            </a:extLst>
          </p:cNvPr>
          <p:cNvSpPr txBox="1"/>
          <p:nvPr/>
        </p:nvSpPr>
        <p:spPr>
          <a:xfrm>
            <a:off x="4014978" y="5286797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4E0054E-CFEE-446D-9354-08C5B07F5EA0}"/>
              </a:ext>
            </a:extLst>
          </p:cNvPr>
          <p:cNvSpPr txBox="1"/>
          <p:nvPr/>
        </p:nvSpPr>
        <p:spPr>
          <a:xfrm>
            <a:off x="7933944" y="4639862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979B354-1799-4CFA-9132-CE3699104084}"/>
              </a:ext>
            </a:extLst>
          </p:cNvPr>
          <p:cNvSpPr txBox="1"/>
          <p:nvPr/>
        </p:nvSpPr>
        <p:spPr>
          <a:xfrm>
            <a:off x="7955280" y="4262653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F82B2D7-E155-48EF-82B2-33B435296073}"/>
              </a:ext>
            </a:extLst>
          </p:cNvPr>
          <p:cNvSpPr txBox="1"/>
          <p:nvPr/>
        </p:nvSpPr>
        <p:spPr>
          <a:xfrm>
            <a:off x="7937017" y="3879261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9E37393-CC5D-4532-9B6F-2EC1CA4905F8}"/>
              </a:ext>
            </a:extLst>
          </p:cNvPr>
          <p:cNvSpPr txBox="1"/>
          <p:nvPr/>
        </p:nvSpPr>
        <p:spPr>
          <a:xfrm>
            <a:off x="7933944" y="3445305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2873275-AC38-4081-BEE8-3E76D039C8FF}"/>
              </a:ext>
            </a:extLst>
          </p:cNvPr>
          <p:cNvSpPr txBox="1"/>
          <p:nvPr/>
        </p:nvSpPr>
        <p:spPr>
          <a:xfrm>
            <a:off x="7910961" y="2713440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2B11E39-B6A9-4544-BAC2-72B225B14553}"/>
              </a:ext>
            </a:extLst>
          </p:cNvPr>
          <p:cNvSpPr txBox="1"/>
          <p:nvPr/>
        </p:nvSpPr>
        <p:spPr>
          <a:xfrm>
            <a:off x="7950831" y="2285789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ACD91B0-671E-47A8-8650-CF474CBBB2F5}"/>
              </a:ext>
            </a:extLst>
          </p:cNvPr>
          <p:cNvSpPr txBox="1"/>
          <p:nvPr/>
        </p:nvSpPr>
        <p:spPr>
          <a:xfrm>
            <a:off x="6985144" y="5603351"/>
            <a:ext cx="5045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 Narrow" panose="020B0606020202030204" pitchFamily="34" charset="0"/>
              </a:rPr>
              <a:t>Деятельность УМО организуется в соответствии с приказом МОН РК от 12 октября 2018г </a:t>
            </a:r>
            <a:r>
              <a:rPr lang="ru-RU" b="1" i="0" dirty="0">
                <a:solidFill>
                  <a:srgbClr val="C00000"/>
                </a:solidFill>
                <a:effectLst/>
                <a:latin typeface="Arial Narrow" panose="020B0606020202030204" pitchFamily="34" charset="0"/>
              </a:rPr>
              <a:t>№ 562</a:t>
            </a:r>
            <a:endParaRPr lang="ru-RU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DA54C7-B6ED-4DF9-A6D3-8A3196CBFEE5}"/>
              </a:ext>
            </a:extLst>
          </p:cNvPr>
          <p:cNvSpPr txBox="1"/>
          <p:nvPr/>
        </p:nvSpPr>
        <p:spPr>
          <a:xfrm>
            <a:off x="2433931" y="2157201"/>
            <a:ext cx="13441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2: ректор + проректор по академической деятельности</a:t>
            </a:r>
          </a:p>
        </p:txBody>
      </p:sp>
      <p:sp>
        <p:nvSpPr>
          <p:cNvPr id="5" name="Двойные фигурные скобки 4">
            <a:extLst>
              <a:ext uri="{FF2B5EF4-FFF2-40B4-BE49-F238E27FC236}">
                <a16:creationId xmlns:a16="http://schemas.microsoft.com/office/drawing/2014/main" id="{52F75922-9814-4F8D-9F60-93A8239C6A13}"/>
              </a:ext>
            </a:extLst>
          </p:cNvPr>
          <p:cNvSpPr/>
          <p:nvPr/>
        </p:nvSpPr>
        <p:spPr>
          <a:xfrm>
            <a:off x="233933" y="1445435"/>
            <a:ext cx="3630169" cy="2934837"/>
          </a:xfrm>
          <a:prstGeom prst="bracePair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75D00EA-40F1-41B0-B4D3-5E17A450645F}"/>
              </a:ext>
            </a:extLst>
          </p:cNvPr>
          <p:cNvSpPr txBox="1"/>
          <p:nvPr/>
        </p:nvSpPr>
        <p:spPr>
          <a:xfrm>
            <a:off x="7933944" y="5041181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AAEDAE8-B209-4C55-94FF-164F3B3D8D7E}"/>
              </a:ext>
            </a:extLst>
          </p:cNvPr>
          <p:cNvSpPr txBox="1"/>
          <p:nvPr/>
        </p:nvSpPr>
        <p:spPr>
          <a:xfrm>
            <a:off x="4004310" y="5647610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6E25D4F-51B5-421A-A811-8DD8D371C897}"/>
              </a:ext>
            </a:extLst>
          </p:cNvPr>
          <p:cNvSpPr txBox="1"/>
          <p:nvPr/>
        </p:nvSpPr>
        <p:spPr>
          <a:xfrm>
            <a:off x="4014978" y="6027876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274B110-AA82-47CF-A273-111A26C0F86E}"/>
              </a:ext>
            </a:extLst>
          </p:cNvPr>
          <p:cNvSpPr txBox="1"/>
          <p:nvPr/>
        </p:nvSpPr>
        <p:spPr>
          <a:xfrm>
            <a:off x="636213" y="4103274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FC752F0-127E-46E6-AFAF-29F96D658876}"/>
              </a:ext>
            </a:extLst>
          </p:cNvPr>
          <p:cNvSpPr txBox="1"/>
          <p:nvPr/>
        </p:nvSpPr>
        <p:spPr>
          <a:xfrm>
            <a:off x="7933944" y="1901551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FC752F0-127E-46E6-AFAF-29F96D658876}"/>
              </a:ext>
            </a:extLst>
          </p:cNvPr>
          <p:cNvSpPr txBox="1"/>
          <p:nvPr/>
        </p:nvSpPr>
        <p:spPr>
          <a:xfrm>
            <a:off x="7950831" y="3070412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63701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3D1AA2-11DA-4D3C-8FE6-9B3D5E76E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49" y="-1"/>
            <a:ext cx="11868149" cy="733425"/>
          </a:xfrm>
        </p:spPr>
        <p:txBody>
          <a:bodyPr>
            <a:normAutofit/>
          </a:bodyPr>
          <a:lstStyle/>
          <a:p>
            <a:r>
              <a:rPr lang="ru-RU" sz="24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ГУПы</a:t>
            </a:r>
            <a:r>
              <a:rPr lang="ru-RU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 по направлению подготовки «Здравоохранение» при базовых вузах – 8</a:t>
            </a:r>
            <a:endParaRPr lang="ru-RU" sz="2400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6C7162A-EF9A-44B2-9B81-603C3F6FCA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1540344"/>
              </p:ext>
            </p:extLst>
          </p:nvPr>
        </p:nvGraphicFramePr>
        <p:xfrm>
          <a:off x="390524" y="1222698"/>
          <a:ext cx="10877551" cy="15871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Объект 3">
            <a:extLst>
              <a:ext uri="{FF2B5EF4-FFF2-40B4-BE49-F238E27FC236}">
                <a16:creationId xmlns:a16="http://schemas.microsoft.com/office/drawing/2014/main" id="{2D59F54A-8BC5-40F5-A9B6-ADBBF48EB3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0760659"/>
              </p:ext>
            </p:extLst>
          </p:nvPr>
        </p:nvGraphicFramePr>
        <p:xfrm>
          <a:off x="371471" y="3192820"/>
          <a:ext cx="1609723" cy="16344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6" name="Объект 3">
            <a:extLst>
              <a:ext uri="{FF2B5EF4-FFF2-40B4-BE49-F238E27FC236}">
                <a16:creationId xmlns:a16="http://schemas.microsoft.com/office/drawing/2014/main" id="{784737A4-7AEE-425A-9F99-61D7CA6160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0708570"/>
              </p:ext>
            </p:extLst>
          </p:nvPr>
        </p:nvGraphicFramePr>
        <p:xfrm>
          <a:off x="409571" y="5210174"/>
          <a:ext cx="1571623" cy="1633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4F0EE07-9216-4864-928F-03548CE3EDFC}"/>
              </a:ext>
            </a:extLst>
          </p:cNvPr>
          <p:cNvSpPr txBox="1"/>
          <p:nvPr/>
        </p:nvSpPr>
        <p:spPr>
          <a:xfrm>
            <a:off x="209549" y="578127"/>
            <a:ext cx="1151572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ru-RU" sz="1200" i="0" dirty="0">
                <a:effectLst/>
                <a:latin typeface="Arial Narrow" panose="020B0606020202030204" pitchFamily="34" charset="0"/>
              </a:rPr>
              <a:t>Формирование ГУП в соответствии с п. 2, статьи 220 Кодекса РК «О ЗДОРОВЬЕ НАРОДА И СИСТЕМЕ ЗДРАВООХРАНЕНИЯ» </a:t>
            </a:r>
            <a:r>
              <a:rPr lang="ru-RU" sz="1200" dirty="0">
                <a:effectLst/>
                <a:latin typeface="Arial Narrow" panose="020B0606020202030204" pitchFamily="34" charset="0"/>
              </a:rPr>
              <a:t>от 7 июля 2020 года № 360-VI ЗРК.</a:t>
            </a:r>
          </a:p>
          <a:p>
            <a:pPr algn="l" fontAlgn="base"/>
            <a:r>
              <a:rPr lang="ru-RU" sz="1200" dirty="0">
                <a:effectLst/>
                <a:latin typeface="Arial Narrow" panose="020B0606020202030204" pitchFamily="34" charset="0"/>
              </a:rPr>
              <a:t>Образование в области здравоохранения включает:</a:t>
            </a:r>
          </a:p>
          <a:p>
            <a:pPr algn="l" fontAlgn="base"/>
            <a:r>
              <a:rPr lang="ru-RU" sz="1200" dirty="0">
                <a:effectLst/>
                <a:latin typeface="Arial Narrow" panose="020B0606020202030204" pitchFamily="34" charset="0"/>
              </a:rPr>
              <a:t>      </a:t>
            </a:r>
            <a:r>
              <a:rPr lang="ru-RU" sz="1200" b="1" dirty="0">
                <a:effectLst/>
                <a:latin typeface="Arial Narrow" panose="020B0606020202030204" pitchFamily="34" charset="0"/>
              </a:rPr>
              <a:t>1) программы медицинского образования, реализуемые по медицинским специальностям;</a:t>
            </a:r>
          </a:p>
          <a:p>
            <a:pPr algn="l" fontAlgn="base"/>
            <a:r>
              <a:rPr lang="ru-RU" sz="1200" dirty="0">
                <a:effectLst/>
                <a:latin typeface="Arial Narrow" panose="020B0606020202030204" pitchFamily="34" charset="0"/>
              </a:rPr>
              <a:t>     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911152-3CA0-4A45-96A7-4ED11B9BA4BD}"/>
              </a:ext>
            </a:extLst>
          </p:cNvPr>
          <p:cNvSpPr txBox="1"/>
          <p:nvPr/>
        </p:nvSpPr>
        <p:spPr>
          <a:xfrm>
            <a:off x="390524" y="2915821"/>
            <a:ext cx="1026795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ru-RU" sz="1200" b="1" dirty="0">
                <a:effectLst/>
                <a:latin typeface="Arial Narrow" panose="020B0606020202030204" pitchFamily="34" charset="0"/>
              </a:rPr>
              <a:t>2) программы фармацевтического образования, реализуемые по фармацевтическим специальностям;     </a:t>
            </a:r>
            <a:endParaRPr lang="ru-RU" sz="12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B0C932E-ABE0-46E3-9422-160B531B48CF}"/>
              </a:ext>
            </a:extLst>
          </p:cNvPr>
          <p:cNvSpPr txBox="1"/>
          <p:nvPr/>
        </p:nvSpPr>
        <p:spPr>
          <a:xfrm>
            <a:off x="371471" y="4965728"/>
            <a:ext cx="749617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1" dirty="0">
                <a:effectLst/>
                <a:latin typeface="Arial Narrow" panose="020B0606020202030204" pitchFamily="34" charset="0"/>
              </a:rPr>
              <a:t>3) программы подготовки специалистов общественного здоровья и иных специалистов здравоохранения.</a:t>
            </a: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val="85358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3D1AA2-11DA-4D3C-8FE6-9B3D5E76E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0" y="276225"/>
            <a:ext cx="11849099" cy="688612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C00000"/>
                </a:solidFill>
                <a:latin typeface="Arial Narrow" panose="020B0606020202030204" pitchFamily="34" charset="0"/>
              </a:rPr>
              <a:t>ГУП при </a:t>
            </a:r>
            <a:r>
              <a:rPr lang="ru-RU" sz="2800" i="0" dirty="0">
                <a:solidFill>
                  <a:srgbClr val="C00000"/>
                </a:solidFill>
                <a:latin typeface="Arial Narrow" panose="020B0606020202030204" pitchFamily="34" charset="0"/>
              </a:rPr>
              <a:t>Казахском Национальном медицинском университете </a:t>
            </a:r>
            <a:r>
              <a:rPr lang="ru-RU" sz="2800" i="0" dirty="0" err="1">
                <a:solidFill>
                  <a:srgbClr val="C00000"/>
                </a:solidFill>
                <a:latin typeface="Arial Narrow" panose="020B0606020202030204" pitchFamily="34" charset="0"/>
              </a:rPr>
              <a:t>им.С.</a:t>
            </a:r>
            <a:r>
              <a:rPr lang="ru-RU" sz="2800" dirty="0" err="1">
                <a:solidFill>
                  <a:srgbClr val="C00000"/>
                </a:solidFill>
                <a:latin typeface="Arial Narrow" panose="020B0606020202030204" pitchFamily="34" charset="0"/>
              </a:rPr>
              <a:t>Асфендиярова</a:t>
            </a:r>
            <a:endParaRPr lang="ru-RU" sz="280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6C7162A-EF9A-44B2-9B81-603C3F6FCA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4491309"/>
              </p:ext>
            </p:extLst>
          </p:nvPr>
        </p:nvGraphicFramePr>
        <p:xfrm>
          <a:off x="295275" y="1095376"/>
          <a:ext cx="11563350" cy="5124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D1FF7286-424F-49B3-935A-07441DF5C9EA}"/>
              </a:ext>
            </a:extLst>
          </p:cNvPr>
          <p:cNvGrpSpPr/>
          <p:nvPr/>
        </p:nvGrpSpPr>
        <p:grpSpPr>
          <a:xfrm rot="5400000">
            <a:off x="3558683" y="-112585"/>
            <a:ext cx="845534" cy="3997070"/>
            <a:chOff x="14534" y="1121741"/>
            <a:chExt cx="845534" cy="3997070"/>
          </a:xfrm>
        </p:grpSpPr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2F2E5AFD-7082-49ED-A9CD-1CCA3ACC3317}"/>
                </a:ext>
              </a:extLst>
            </p:cNvPr>
            <p:cNvSpPr/>
            <p:nvPr/>
          </p:nvSpPr>
          <p:spPr>
            <a:xfrm rot="16200000">
              <a:off x="-1561234" y="2697509"/>
              <a:ext cx="3997070" cy="845534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28EF25A-5BCD-4019-90E1-A45E1C8EADE8}"/>
                </a:ext>
              </a:extLst>
            </p:cNvPr>
            <p:cNvSpPr txBox="1"/>
            <p:nvPr/>
          </p:nvSpPr>
          <p:spPr>
            <a:xfrm rot="16200000">
              <a:off x="-1561234" y="2697509"/>
              <a:ext cx="3997070" cy="8455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745714" bIns="0" numCol="1" spcCol="1270" anchor="t" anchorCtr="0">
              <a:noAutofit/>
            </a:bodyPr>
            <a:lstStyle/>
            <a:p>
              <a:pPr marL="0" lvl="0" indent="0" algn="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400" b="0" kern="1200" dirty="0">
                  <a:latin typeface="Arial Narrow" panose="020B0606020202030204" pitchFamily="34" charset="0"/>
                </a:rPr>
                <a:t>ГУП программ медицинского образования  педиатрического профиля, анестезиологии, реаниматологии и медицинской реабилитации</a:t>
              </a:r>
            </a:p>
          </p:txBody>
        </p:sp>
      </p:grp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9E1E7CEC-1BBA-4CE0-8BEA-B10200F64C50}"/>
              </a:ext>
            </a:extLst>
          </p:cNvPr>
          <p:cNvGrpSpPr/>
          <p:nvPr/>
        </p:nvGrpSpPr>
        <p:grpSpPr>
          <a:xfrm rot="5400000">
            <a:off x="9902333" y="-112585"/>
            <a:ext cx="845534" cy="3997070"/>
            <a:chOff x="14534" y="1121741"/>
            <a:chExt cx="845534" cy="3997070"/>
          </a:xfrm>
        </p:grpSpPr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id="{7550D7EC-A992-4798-BEB0-4D32A67B9D74}"/>
                </a:ext>
              </a:extLst>
            </p:cNvPr>
            <p:cNvSpPr/>
            <p:nvPr/>
          </p:nvSpPr>
          <p:spPr>
            <a:xfrm rot="16200000">
              <a:off x="-1561234" y="2697509"/>
              <a:ext cx="3997070" cy="845534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A7E2BAD-3B81-484F-A406-98CC5482AFEF}"/>
                </a:ext>
              </a:extLst>
            </p:cNvPr>
            <p:cNvSpPr txBox="1"/>
            <p:nvPr/>
          </p:nvSpPr>
          <p:spPr>
            <a:xfrm rot="16200000">
              <a:off x="-1561234" y="2697509"/>
              <a:ext cx="3997070" cy="8455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745714" bIns="0" numCol="1" spcCol="1270" anchor="t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400" b="0" kern="1200" dirty="0">
                  <a:latin typeface="Arial Narrow" panose="020B0606020202030204" pitchFamily="34" charset="0"/>
                </a:rPr>
                <a:t>ГУП программ медицинского образования  стоматологического профиля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3606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3D1AA2-11DA-4D3C-8FE6-9B3D5E76E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1" y="276225"/>
            <a:ext cx="5200650" cy="688612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C00000"/>
                </a:solidFill>
                <a:latin typeface="Arial Narrow" panose="020B0606020202030204" pitchFamily="34" charset="0"/>
              </a:rPr>
              <a:t>ГУП при медицинском университете Астаны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6C7162A-EF9A-44B2-9B81-603C3F6FCA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9459206"/>
              </p:ext>
            </p:extLst>
          </p:nvPr>
        </p:nvGraphicFramePr>
        <p:xfrm>
          <a:off x="171451" y="1025344"/>
          <a:ext cx="5048250" cy="5832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C38EA24F-74C8-4713-B330-2B357F2EDE72}"/>
              </a:ext>
            </a:extLst>
          </p:cNvPr>
          <p:cNvSpPr txBox="1">
            <a:spLocks/>
          </p:cNvSpPr>
          <p:nvPr/>
        </p:nvSpPr>
        <p:spPr>
          <a:xfrm>
            <a:off x="6096000" y="276225"/>
            <a:ext cx="5200650" cy="6886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>
                <a:solidFill>
                  <a:srgbClr val="C00000"/>
                </a:solidFill>
                <a:latin typeface="Arial Narrow" panose="020B0606020202030204" pitchFamily="34" charset="0"/>
              </a:rPr>
              <a:t>ГУП при медицинском университете Караганды</a:t>
            </a:r>
          </a:p>
        </p:txBody>
      </p:sp>
      <p:graphicFrame>
        <p:nvGraphicFramePr>
          <p:cNvPr id="6" name="Объект 3">
            <a:extLst>
              <a:ext uri="{FF2B5EF4-FFF2-40B4-BE49-F238E27FC236}">
                <a16:creationId xmlns:a16="http://schemas.microsoft.com/office/drawing/2014/main" id="{F749297F-E100-4F80-998A-491BC96F36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4889834"/>
              </p:ext>
            </p:extLst>
          </p:nvPr>
        </p:nvGraphicFramePr>
        <p:xfrm>
          <a:off x="6029324" y="1025344"/>
          <a:ext cx="5267325" cy="5832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0DF7736-8468-4355-8832-CA9D877602A1}"/>
              </a:ext>
            </a:extLst>
          </p:cNvPr>
          <p:cNvSpPr txBox="1"/>
          <p:nvPr/>
        </p:nvSpPr>
        <p:spPr>
          <a:xfrm>
            <a:off x="1868615" y="1348883"/>
            <a:ext cx="3997070" cy="84553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745714" bIns="0" numCol="1" spcCol="1270" anchor="t" anchorCtr="0">
            <a:noAutofit/>
          </a:bodyPr>
          <a:lstStyle/>
          <a:p>
            <a:pPr marL="0" lvl="0" indent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1400" b="0" kern="1200" dirty="0">
                <a:latin typeface="Arial Narrow" panose="020B0606020202030204" pitchFamily="34" charset="0"/>
              </a:rPr>
              <a:t>ГУП программ медицинского образования  хирургического профиля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E02280-5ABB-4B14-84B7-3E8730DB51D8}"/>
              </a:ext>
            </a:extLst>
          </p:cNvPr>
          <p:cNvSpPr txBox="1"/>
          <p:nvPr/>
        </p:nvSpPr>
        <p:spPr>
          <a:xfrm>
            <a:off x="7947280" y="1348883"/>
            <a:ext cx="3997070" cy="84553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745714" bIns="0" numCol="1" spcCol="1270" anchor="t" anchorCtr="0">
            <a:noAutofit/>
          </a:bodyPr>
          <a:lstStyle/>
          <a:p>
            <a:pPr marL="0" lvl="0" indent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1400" b="0" kern="1200" dirty="0">
                <a:latin typeface="Arial Narrow" panose="020B0606020202030204" pitchFamily="34" charset="0"/>
              </a:rPr>
              <a:t>ГУП программ медицинского образования  терапевтического профиля</a:t>
            </a:r>
          </a:p>
        </p:txBody>
      </p:sp>
    </p:spTree>
    <p:extLst>
      <p:ext uri="{BB962C8B-B14F-4D97-AF65-F5344CB8AC3E}">
        <p14:creationId xmlns:p14="http://schemas.microsoft.com/office/powerpoint/2010/main" val="331614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3D1AA2-11DA-4D3C-8FE6-9B3D5E76E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1" y="276225"/>
            <a:ext cx="5200650" cy="688612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C00000"/>
                </a:solidFill>
                <a:latin typeface="Arial Narrow" panose="020B0606020202030204" pitchFamily="34" charset="0"/>
              </a:rPr>
              <a:t>ГУП при медицинском университете Семей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C38EA24F-74C8-4713-B330-2B357F2EDE72}"/>
              </a:ext>
            </a:extLst>
          </p:cNvPr>
          <p:cNvSpPr txBox="1">
            <a:spLocks/>
          </p:cNvSpPr>
          <p:nvPr/>
        </p:nvSpPr>
        <p:spPr>
          <a:xfrm>
            <a:off x="6096000" y="276225"/>
            <a:ext cx="5200650" cy="6886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>
                <a:solidFill>
                  <a:srgbClr val="C00000"/>
                </a:solidFill>
                <a:latin typeface="Arial Narrow" panose="020B0606020202030204" pitchFamily="34" charset="0"/>
              </a:rPr>
              <a:t>ГУП при Западно-Казахстанском медицинском университете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DF7736-8468-4355-8832-CA9D877602A1}"/>
              </a:ext>
            </a:extLst>
          </p:cNvPr>
          <p:cNvSpPr txBox="1"/>
          <p:nvPr/>
        </p:nvSpPr>
        <p:spPr>
          <a:xfrm>
            <a:off x="2095501" y="1977533"/>
            <a:ext cx="3997070" cy="84553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745714" bIns="0" numCol="1" spcCol="1270" anchor="t" anchorCtr="0">
            <a:noAutofit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0" kern="1200" dirty="0">
                <a:latin typeface="Arial Narrow" panose="020B0606020202030204" pitchFamily="34" charset="0"/>
              </a:rPr>
              <a:t>ГУП программ </a:t>
            </a:r>
            <a:r>
              <a:rPr lang="ru-RU" sz="1400" b="0" dirty="0">
                <a:latin typeface="Arial Narrow" panose="020B0606020202030204" pitchFamily="34" charset="0"/>
              </a:rPr>
              <a:t>ГУП Неотложной медицины, онкологии и радиологии</a:t>
            </a:r>
            <a:endParaRPr lang="ru-RU" sz="1400" dirty="0"/>
          </a:p>
          <a:p>
            <a:pPr marL="0" lvl="0" indent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ru-RU" sz="1400" b="0" kern="1200" dirty="0">
              <a:latin typeface="Arial Narrow" panose="020B0606020202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E02280-5ABB-4B14-84B7-3E8730DB51D8}"/>
              </a:ext>
            </a:extLst>
          </p:cNvPr>
          <p:cNvSpPr txBox="1"/>
          <p:nvPr/>
        </p:nvSpPr>
        <p:spPr>
          <a:xfrm>
            <a:off x="8537830" y="1977533"/>
            <a:ext cx="3997070" cy="84553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745714" bIns="0" numCol="1" spcCol="1270" anchor="t" anchorCtr="0">
            <a:noAutofit/>
          </a:bodyPr>
          <a:lstStyle/>
          <a:p>
            <a:pPr marL="0" lvl="0" indent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1400" b="0" kern="1200" dirty="0">
                <a:latin typeface="Arial Narrow" panose="020B0606020202030204" pitchFamily="34" charset="0"/>
              </a:rPr>
              <a:t>ГУП программ подготовки специалистов сестринского дела</a:t>
            </a:r>
          </a:p>
        </p:txBody>
      </p:sp>
      <p:graphicFrame>
        <p:nvGraphicFramePr>
          <p:cNvPr id="10" name="Объект 3">
            <a:extLst>
              <a:ext uri="{FF2B5EF4-FFF2-40B4-BE49-F238E27FC236}">
                <a16:creationId xmlns:a16="http://schemas.microsoft.com/office/drawing/2014/main" id="{27EA91B1-28C8-485A-8A2F-8B07BDA83A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0637840"/>
              </p:ext>
            </p:extLst>
          </p:nvPr>
        </p:nvGraphicFramePr>
        <p:xfrm>
          <a:off x="177546" y="1420321"/>
          <a:ext cx="11830049" cy="4886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3328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3D1AA2-11DA-4D3C-8FE6-9B3D5E76E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1" y="276225"/>
            <a:ext cx="5200650" cy="688612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C00000"/>
                </a:solidFill>
                <a:latin typeface="Arial Narrow" panose="020B0606020202030204" pitchFamily="34" charset="0"/>
              </a:rPr>
              <a:t>ГУП при Южно-Казахстанской фармацевтической академии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C38EA24F-74C8-4713-B330-2B357F2EDE72}"/>
              </a:ext>
            </a:extLst>
          </p:cNvPr>
          <p:cNvSpPr txBox="1">
            <a:spLocks/>
          </p:cNvSpPr>
          <p:nvPr/>
        </p:nvSpPr>
        <p:spPr>
          <a:xfrm>
            <a:off x="6096000" y="276225"/>
            <a:ext cx="5200650" cy="6886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>
                <a:solidFill>
                  <a:srgbClr val="C00000"/>
                </a:solidFill>
                <a:latin typeface="Arial Narrow" panose="020B0606020202030204" pitchFamily="34" charset="0"/>
              </a:rPr>
              <a:t>ГУП при </a:t>
            </a:r>
            <a:r>
              <a:rPr lang="ru-RU" sz="2800" b="0" i="0" dirty="0">
                <a:solidFill>
                  <a:srgbClr val="C00000"/>
                </a:solidFill>
                <a:latin typeface="Arial Narrow" panose="020B0606020202030204" pitchFamily="34" charset="0"/>
              </a:rPr>
              <a:t>Казахстанский медицинский университет «ВШОЗ»</a:t>
            </a:r>
            <a:endParaRPr lang="ru-RU" sz="280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DF7736-8468-4355-8832-CA9D877602A1}"/>
              </a:ext>
            </a:extLst>
          </p:cNvPr>
          <p:cNvSpPr txBox="1"/>
          <p:nvPr/>
        </p:nvSpPr>
        <p:spPr>
          <a:xfrm>
            <a:off x="1817946" y="2037495"/>
            <a:ext cx="3997070" cy="84553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745714" bIns="0" numCol="1" spcCol="1270" anchor="t" anchorCtr="0">
            <a:noAutofit/>
          </a:bodyPr>
          <a:lstStyle/>
          <a:p>
            <a:pPr marL="0" lvl="0" indent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1400" b="0" kern="1200" dirty="0">
                <a:latin typeface="Arial Narrow" panose="020B0606020202030204" pitchFamily="34" charset="0"/>
              </a:rPr>
              <a:t>ГУП программ фармацевтического образования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E02280-5ABB-4B14-84B7-3E8730DB51D8}"/>
              </a:ext>
            </a:extLst>
          </p:cNvPr>
          <p:cNvSpPr txBox="1"/>
          <p:nvPr/>
        </p:nvSpPr>
        <p:spPr>
          <a:xfrm>
            <a:off x="8718981" y="2037495"/>
            <a:ext cx="3611247" cy="84553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745714" bIns="0" numCol="1" spcCol="1270" anchor="t" anchorCtr="0">
            <a:noAutofit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0" kern="1200" dirty="0">
                <a:latin typeface="Arial Narrow" panose="020B0606020202030204" pitchFamily="34" charset="0"/>
              </a:rPr>
              <a:t>ГУП </a:t>
            </a:r>
            <a:r>
              <a:rPr lang="ru-RU" sz="1400" b="0" dirty="0" err="1">
                <a:latin typeface="Arial Narrow" panose="020B0606020202030204" pitchFamily="34" charset="0"/>
              </a:rPr>
              <a:t>ГУП</a:t>
            </a:r>
            <a:r>
              <a:rPr lang="ru-RU" sz="1400" b="0" dirty="0">
                <a:latin typeface="Arial Narrow" panose="020B0606020202030204" pitchFamily="34" charset="0"/>
              </a:rPr>
              <a:t> </a:t>
            </a:r>
            <a:r>
              <a:rPr lang="ru-RU" sz="1400" b="0" dirty="0">
                <a:effectLst/>
                <a:latin typeface="Arial Narrow" panose="020B0606020202030204" pitchFamily="34" charset="0"/>
              </a:rPr>
              <a:t>программы подготовки специалистов общественного здоровья и иных специалистов здравоохранения</a:t>
            </a:r>
            <a:endParaRPr lang="ru-RU" sz="1400" b="0" kern="1200" dirty="0">
              <a:latin typeface="Arial Narrow" panose="020B0606020202030204" pitchFamily="34" charset="0"/>
            </a:endParaRPr>
          </a:p>
        </p:txBody>
      </p:sp>
      <p:graphicFrame>
        <p:nvGraphicFramePr>
          <p:cNvPr id="10" name="Объект 3">
            <a:extLst>
              <a:ext uri="{FF2B5EF4-FFF2-40B4-BE49-F238E27FC236}">
                <a16:creationId xmlns:a16="http://schemas.microsoft.com/office/drawing/2014/main" id="{13F62271-D534-40A9-8168-85B0803330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8857178"/>
              </p:ext>
            </p:extLst>
          </p:nvPr>
        </p:nvGraphicFramePr>
        <p:xfrm>
          <a:off x="435498" y="1634754"/>
          <a:ext cx="11563350" cy="5086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9794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D8977807-CE46-4BD6-9E2B-E7857DAA15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836260"/>
              </p:ext>
            </p:extLst>
          </p:nvPr>
        </p:nvGraphicFramePr>
        <p:xfrm>
          <a:off x="283463" y="726696"/>
          <a:ext cx="11788931" cy="5998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B14D34AB-2004-4213-AC27-38B70D783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538" y="0"/>
            <a:ext cx="12204538" cy="72669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Arial Narrow" panose="020B0606020202030204" pitchFamily="34" charset="0"/>
              </a:rPr>
              <a:t>УМО по направлению подготовки «Здравоохранение»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A20CA3-AA5D-4944-8A94-8BF164F40365}"/>
              </a:ext>
            </a:extLst>
          </p:cNvPr>
          <p:cNvSpPr txBox="1"/>
          <p:nvPr/>
        </p:nvSpPr>
        <p:spPr>
          <a:xfrm>
            <a:off x="706056" y="6257835"/>
            <a:ext cx="113663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Arial Narrow" panose="020B0606020202030204" pitchFamily="34" charset="0"/>
              </a:rPr>
              <a:t>Эксперты из числа ППС, медицинских, научных и работников практического здравоохранения направляют предложения и замечания ответственным</a:t>
            </a:r>
            <a:r>
              <a:rPr lang="ru-RU" sz="1400" baseline="0" dirty="0">
                <a:latin typeface="Arial Narrow" panose="020B0606020202030204" pitchFamily="34" charset="0"/>
              </a:rPr>
              <a:t> структурным подразделениям своих организаций/Ассоциаций и </a:t>
            </a:r>
            <a:r>
              <a:rPr lang="ru-RU" sz="1400" baseline="0" dirty="0" err="1">
                <a:latin typeface="Arial Narrow" panose="020B0606020202030204" pitchFamily="34" charset="0"/>
              </a:rPr>
              <a:t>др</a:t>
            </a:r>
            <a:r>
              <a:rPr lang="ru-RU" sz="1400" baseline="0" dirty="0">
                <a:latin typeface="Arial Narrow" panose="020B0606020202030204" pitchFamily="34" charset="0"/>
              </a:rPr>
              <a:t>, которые выносятся как инициативы от членов Комитетов, ГУП или УМО.</a:t>
            </a:r>
            <a:r>
              <a:rPr lang="ru-RU" sz="1400" dirty="0"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ABD91B-4326-4513-BEB1-F09D4C05FC42}"/>
              </a:ext>
            </a:extLst>
          </p:cNvPr>
          <p:cNvSpPr txBox="1"/>
          <p:nvPr/>
        </p:nvSpPr>
        <p:spPr>
          <a:xfrm>
            <a:off x="28820" y="6257835"/>
            <a:ext cx="6772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319508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</TotalTime>
  <Words>1651</Words>
  <Application>Microsoft Office PowerPoint</Application>
  <PresentationFormat>Широкоэкранный</PresentationFormat>
  <Paragraphs>263</Paragraphs>
  <Slides>11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Arial Narrow</vt:lpstr>
      <vt:lpstr>Calibri</vt:lpstr>
      <vt:lpstr>Calibri Light</vt:lpstr>
      <vt:lpstr>customFont</vt:lpstr>
      <vt:lpstr>Times New Roman</vt:lpstr>
      <vt:lpstr>Wingdings</vt:lpstr>
      <vt:lpstr>Тема Office</vt:lpstr>
      <vt:lpstr>Обсуждение структуры УМО по направлению подготовки - «Здравоохранение»</vt:lpstr>
      <vt:lpstr>Структура УМО</vt:lpstr>
      <vt:lpstr>Основной состав УМО – 57</vt:lpstr>
      <vt:lpstr>ГУПы по направлению подготовки «Здравоохранение» при базовых вузах – 8</vt:lpstr>
      <vt:lpstr>ГУП при Казахском Национальном медицинском университете им.С.Асфендиярова</vt:lpstr>
      <vt:lpstr>ГУП при медицинском университете Астаны</vt:lpstr>
      <vt:lpstr>ГУП при медицинском университете Семей</vt:lpstr>
      <vt:lpstr>ГУП при Южно-Казахстанской фармацевтической академии</vt:lpstr>
      <vt:lpstr>УМО по направлению подготовки «Здравоохранение»</vt:lpstr>
      <vt:lpstr>Проект решения:</vt:lpstr>
      <vt:lpstr>До 15 февраля т.г. на адрес УМО umo.rums.med@gmail.com представить по прилагаемой форме: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Botagoz Turdaliyeva</dc:creator>
  <cp:lastModifiedBy>Botagoz Turdaliyeva</cp:lastModifiedBy>
  <cp:revision>64</cp:revision>
  <cp:lastPrinted>2021-02-10T04:02:54Z</cp:lastPrinted>
  <dcterms:created xsi:type="dcterms:W3CDTF">2021-02-04T09:23:17Z</dcterms:created>
  <dcterms:modified xsi:type="dcterms:W3CDTF">2021-02-10T08:10:05Z</dcterms:modified>
</cp:coreProperties>
</file>