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7" r:id="rId2"/>
    <p:sldId id="353" r:id="rId3"/>
    <p:sldId id="340" r:id="rId4"/>
    <p:sldId id="344" r:id="rId5"/>
    <p:sldId id="341" r:id="rId6"/>
    <p:sldId id="347" r:id="rId7"/>
    <p:sldId id="348" r:id="rId8"/>
    <p:sldId id="352" r:id="rId9"/>
    <p:sldId id="354" r:id="rId10"/>
    <p:sldId id="355" r:id="rId11"/>
    <p:sldId id="372" r:id="rId12"/>
    <p:sldId id="373" r:id="rId13"/>
    <p:sldId id="374" r:id="rId14"/>
    <p:sldId id="375" r:id="rId15"/>
    <p:sldId id="356" r:id="rId16"/>
    <p:sldId id="345" r:id="rId17"/>
    <p:sldId id="357" r:id="rId18"/>
    <p:sldId id="359" r:id="rId19"/>
    <p:sldId id="360" r:id="rId20"/>
    <p:sldId id="361" r:id="rId21"/>
    <p:sldId id="358" r:id="rId22"/>
    <p:sldId id="350" r:id="rId23"/>
    <p:sldId id="30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D80"/>
    <a:srgbClr val="DBB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67585-51F4-4702-AD3D-A18D9922920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6B4A4D-39F3-468C-809E-9CD6DFD8AB8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8B4D80"/>
        </a:solidFill>
        <a:ln>
          <a:solidFill>
            <a:srgbClr val="8B4D80"/>
          </a:solidFill>
        </a:ln>
      </dgm:spPr>
      <dgm:t>
        <a:bodyPr/>
        <a:lstStyle/>
        <a:p>
          <a:r>
            <a:rPr lang="kk-KZ" sz="2800" dirty="0">
              <a:solidFill>
                <a:schemeClr val="bg1"/>
              </a:solidFill>
            </a:rPr>
            <a:t>ЦЕЛЬ</a:t>
          </a:r>
          <a:endParaRPr lang="ru-RU" sz="2800" dirty="0">
            <a:solidFill>
              <a:schemeClr val="bg1"/>
            </a:solidFill>
          </a:endParaRPr>
        </a:p>
      </dgm:t>
    </dgm:pt>
    <dgm:pt modelId="{C94DE1E6-244D-4364-9EB1-99A86290CB8E}" type="parTrans" cxnId="{10F880B6-B023-495E-89B7-9D3F6231ED41}">
      <dgm:prSet/>
      <dgm:spPr/>
      <dgm:t>
        <a:bodyPr/>
        <a:lstStyle/>
        <a:p>
          <a:endParaRPr lang="ru-RU"/>
        </a:p>
      </dgm:t>
    </dgm:pt>
    <dgm:pt modelId="{90CC01A1-8044-497F-A9F2-DC311135CB5E}" type="sibTrans" cxnId="{10F880B6-B023-495E-89B7-9D3F6231ED41}">
      <dgm:prSet/>
      <dgm:spPr/>
      <dgm:t>
        <a:bodyPr/>
        <a:lstStyle/>
        <a:p>
          <a:endParaRPr lang="ru-RU"/>
        </a:p>
      </dgm:t>
    </dgm:pt>
    <dgm:pt modelId="{C6A1620D-74DB-4C2E-81D0-881E9AEC2873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8B4D80"/>
          </a:solidFill>
        </a:ln>
      </dgm:spPr>
      <dgm:t>
        <a:bodyPr/>
        <a:lstStyle/>
        <a:p>
          <a:r>
            <a:rPr lang="kk-KZ" sz="2000" b="0" i="0" dirty="0">
              <a:latin typeface="+mn-lt"/>
              <a:cs typeface="Arial" panose="020B0604020202020204" pitchFamily="34" charset="0"/>
            </a:rPr>
            <a:t>Управление деятельностью Групп управления проектами по направлениям подготовки в рамках комплексного обновления содержания образования</a:t>
          </a:r>
          <a:endParaRPr lang="ru-RU" sz="2000" b="1" dirty="0">
            <a:solidFill>
              <a:schemeClr val="tx2"/>
            </a:solidFill>
            <a:latin typeface="+mn-lt"/>
            <a:cs typeface="Arial" pitchFamily="34" charset="0"/>
          </a:endParaRPr>
        </a:p>
      </dgm:t>
    </dgm:pt>
    <dgm:pt modelId="{172E757A-0DFD-42FE-8D1E-1E8F8C0A58B5}" type="parTrans" cxnId="{09988461-11AC-49F5-BA4D-7C001C2EB3EA}">
      <dgm:prSet/>
      <dgm:spPr/>
      <dgm:t>
        <a:bodyPr/>
        <a:lstStyle/>
        <a:p>
          <a:endParaRPr lang="ru-RU"/>
        </a:p>
      </dgm:t>
    </dgm:pt>
    <dgm:pt modelId="{F107F79D-60F6-4273-BB70-235130D6F896}" type="sibTrans" cxnId="{09988461-11AC-49F5-BA4D-7C001C2EB3EA}">
      <dgm:prSet/>
      <dgm:spPr/>
      <dgm:t>
        <a:bodyPr/>
        <a:lstStyle/>
        <a:p>
          <a:endParaRPr lang="ru-RU"/>
        </a:p>
      </dgm:t>
    </dgm:pt>
    <dgm:pt modelId="{BA7D0DEF-DA19-480A-8588-58E4DDEBDBC5}" type="pres">
      <dgm:prSet presAssocID="{14D67585-51F4-4702-AD3D-A18D9922920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0143A4-49BB-4FE6-B61E-AD5B94CCDBB8}" type="pres">
      <dgm:prSet presAssocID="{716B4A4D-39F3-468C-809E-9CD6DFD8AB89}" presName="horFlow" presStyleCnt="0"/>
      <dgm:spPr/>
    </dgm:pt>
    <dgm:pt modelId="{572D4046-0235-4C1F-A419-407C69CD7677}" type="pres">
      <dgm:prSet presAssocID="{716B4A4D-39F3-468C-809E-9CD6DFD8AB89}" presName="bigChev" presStyleLbl="node1" presStyleIdx="0" presStyleCnt="1" custScaleX="120876" custScaleY="97214" custLinFactNeighborX="929" custLinFactNeighborY="-311"/>
      <dgm:spPr/>
      <dgm:t>
        <a:bodyPr/>
        <a:lstStyle/>
        <a:p>
          <a:endParaRPr lang="ru-RU"/>
        </a:p>
      </dgm:t>
    </dgm:pt>
    <dgm:pt modelId="{377FE4AA-B707-4449-BB87-3E16A8406123}" type="pres">
      <dgm:prSet presAssocID="{172E757A-0DFD-42FE-8D1E-1E8F8C0A58B5}" presName="parTrans" presStyleCnt="0"/>
      <dgm:spPr/>
    </dgm:pt>
    <dgm:pt modelId="{52AB6641-52CE-41FB-8E6E-47B80E02E718}" type="pres">
      <dgm:prSet presAssocID="{C6A1620D-74DB-4C2E-81D0-881E9AEC2873}" presName="node" presStyleLbl="alignAccFollowNode1" presStyleIdx="0" presStyleCnt="1" custScaleX="977531" custScaleY="149606" custLinFactNeighborX="-5602" custLinFactNeighborY="49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988461-11AC-49F5-BA4D-7C001C2EB3EA}" srcId="{716B4A4D-39F3-468C-809E-9CD6DFD8AB89}" destId="{C6A1620D-74DB-4C2E-81D0-881E9AEC2873}" srcOrd="0" destOrd="0" parTransId="{172E757A-0DFD-42FE-8D1E-1E8F8C0A58B5}" sibTransId="{F107F79D-60F6-4273-BB70-235130D6F896}"/>
    <dgm:cxn modelId="{0FB9D9E8-1452-451F-85DC-E0456287FA3D}" type="presOf" srcId="{716B4A4D-39F3-468C-809E-9CD6DFD8AB89}" destId="{572D4046-0235-4C1F-A419-407C69CD7677}" srcOrd="0" destOrd="0" presId="urn:microsoft.com/office/officeart/2005/8/layout/lProcess3"/>
    <dgm:cxn modelId="{10F880B6-B023-495E-89B7-9D3F6231ED41}" srcId="{14D67585-51F4-4702-AD3D-A18D99229209}" destId="{716B4A4D-39F3-468C-809E-9CD6DFD8AB89}" srcOrd="0" destOrd="0" parTransId="{C94DE1E6-244D-4364-9EB1-99A86290CB8E}" sibTransId="{90CC01A1-8044-497F-A9F2-DC311135CB5E}"/>
    <dgm:cxn modelId="{3F185238-5DED-487B-95F5-0B99287F6247}" type="presOf" srcId="{C6A1620D-74DB-4C2E-81D0-881E9AEC2873}" destId="{52AB6641-52CE-41FB-8E6E-47B80E02E718}" srcOrd="0" destOrd="0" presId="urn:microsoft.com/office/officeart/2005/8/layout/lProcess3"/>
    <dgm:cxn modelId="{82CBD520-9D76-4F95-A293-FFCE00137F4F}" type="presOf" srcId="{14D67585-51F4-4702-AD3D-A18D99229209}" destId="{BA7D0DEF-DA19-480A-8588-58E4DDEBDBC5}" srcOrd="0" destOrd="0" presId="urn:microsoft.com/office/officeart/2005/8/layout/lProcess3"/>
    <dgm:cxn modelId="{1B774756-D43A-4508-ACA9-F232CAA73AA9}" type="presParOf" srcId="{BA7D0DEF-DA19-480A-8588-58E4DDEBDBC5}" destId="{820143A4-49BB-4FE6-B61E-AD5B94CCDBB8}" srcOrd="0" destOrd="0" presId="urn:microsoft.com/office/officeart/2005/8/layout/lProcess3"/>
    <dgm:cxn modelId="{8DF49D72-6EC8-4CF8-BB7D-CB5B6B72CEE8}" type="presParOf" srcId="{820143A4-49BB-4FE6-B61E-AD5B94CCDBB8}" destId="{572D4046-0235-4C1F-A419-407C69CD7677}" srcOrd="0" destOrd="0" presId="urn:microsoft.com/office/officeart/2005/8/layout/lProcess3"/>
    <dgm:cxn modelId="{135ABC98-D3E3-4849-B141-B1B0429311D7}" type="presParOf" srcId="{820143A4-49BB-4FE6-B61E-AD5B94CCDBB8}" destId="{377FE4AA-B707-4449-BB87-3E16A8406123}" srcOrd="1" destOrd="0" presId="urn:microsoft.com/office/officeart/2005/8/layout/lProcess3"/>
    <dgm:cxn modelId="{4CF99A13-22AD-47AD-B6A1-E6973F07C8A3}" type="presParOf" srcId="{820143A4-49BB-4FE6-B61E-AD5B94CCDBB8}" destId="{52AB6641-52CE-41FB-8E6E-47B80E02E71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B3FD6A-5423-49A4-89EA-4419AA010943}" type="doc">
      <dgm:prSet loTypeId="urn:microsoft.com/office/officeart/2005/8/layout/list1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1089ED77-1CCF-4F07-93EF-3E088C45F1A1}">
      <dgm:prSet phldrT="[Текст]" custT="1"/>
      <dgm:spPr>
        <a:solidFill>
          <a:srgbClr val="8B4D80"/>
        </a:solidFill>
      </dgm:spPr>
      <dgm:t>
        <a:bodyPr/>
        <a:lstStyle/>
        <a:p>
          <a:pPr algn="l"/>
          <a:r>
            <a:rPr lang="kk-KZ" sz="1600" b="1" dirty="0">
              <a:latin typeface="+mn-lt"/>
              <a:cs typeface="Arial" pitchFamily="34" charset="0"/>
            </a:rPr>
            <a:t>КООРДИНАЦИЯ</a:t>
          </a:r>
          <a:endParaRPr lang="ru-RU" sz="1400" b="1" i="1" dirty="0">
            <a:latin typeface="+mn-lt"/>
          </a:endParaRPr>
        </a:p>
      </dgm:t>
    </dgm:pt>
    <dgm:pt modelId="{323BBE7C-455E-4130-B46C-8349880FF155}" type="parTrans" cxnId="{C0E3118D-8FDC-4DCF-A89B-9CC6080A7808}">
      <dgm:prSet/>
      <dgm:spPr/>
      <dgm:t>
        <a:bodyPr/>
        <a:lstStyle/>
        <a:p>
          <a:endParaRPr lang="ru-RU" sz="1100"/>
        </a:p>
      </dgm:t>
    </dgm:pt>
    <dgm:pt modelId="{335B7DD9-EA6F-43CD-BDEB-4A790C01CF85}" type="sibTrans" cxnId="{C0E3118D-8FDC-4DCF-A89B-9CC6080A7808}">
      <dgm:prSet/>
      <dgm:spPr/>
      <dgm:t>
        <a:bodyPr/>
        <a:lstStyle/>
        <a:p>
          <a:endParaRPr lang="ru-RU" sz="1100"/>
        </a:p>
      </dgm:t>
    </dgm:pt>
    <dgm:pt modelId="{E0A2396F-DEEA-48EA-9198-620718418E52}">
      <dgm:prSet phldrT="[Текст]" custT="1"/>
      <dgm:spPr>
        <a:solidFill>
          <a:srgbClr val="8B4D80"/>
        </a:solidFill>
      </dgm:spPr>
      <dgm:t>
        <a:bodyPr/>
        <a:lstStyle/>
        <a:p>
          <a:r>
            <a:rPr lang="ru-RU" sz="1600" b="1" kern="1200" dirty="0">
              <a:latin typeface="+mn-lt"/>
              <a:ea typeface="+mn-ea"/>
              <a:cs typeface="Arial" pitchFamily="34" charset="0"/>
            </a:rPr>
            <a:t>НОРМАТИВНАЯ ПРАВОВАЯ ПОДДЕРЖКА	  </a:t>
          </a:r>
        </a:p>
      </dgm:t>
    </dgm:pt>
    <dgm:pt modelId="{B6E1A027-AE52-4534-8309-E15BD1063EAC}" type="parTrans" cxnId="{1F51F717-9416-4EA6-A0B8-254B3040FD81}">
      <dgm:prSet/>
      <dgm:spPr/>
      <dgm:t>
        <a:bodyPr/>
        <a:lstStyle/>
        <a:p>
          <a:endParaRPr lang="ru-RU" sz="1100"/>
        </a:p>
      </dgm:t>
    </dgm:pt>
    <dgm:pt modelId="{CAF87205-23E2-415B-B365-9C480B160848}" type="sibTrans" cxnId="{1F51F717-9416-4EA6-A0B8-254B3040FD81}">
      <dgm:prSet/>
      <dgm:spPr/>
      <dgm:t>
        <a:bodyPr/>
        <a:lstStyle/>
        <a:p>
          <a:endParaRPr lang="ru-RU" sz="1100"/>
        </a:p>
      </dgm:t>
    </dgm:pt>
    <dgm:pt modelId="{2AF86D20-0DC8-43B9-B07A-C48478C6ACD3}">
      <dgm:prSet phldrT="[Текст]" custT="1"/>
      <dgm:spPr>
        <a:solidFill>
          <a:srgbClr val="8B4D80"/>
        </a:solidFill>
      </dgm:spPr>
      <dgm:t>
        <a:bodyPr/>
        <a:lstStyle/>
        <a:p>
          <a:r>
            <a:rPr lang="ru-RU" sz="1600" b="1" kern="1200" dirty="0">
              <a:latin typeface="+mn-lt"/>
              <a:ea typeface="+mn-ea"/>
              <a:cs typeface="Arial" pitchFamily="34" charset="0"/>
            </a:rPr>
            <a:t>МОНИТОРИНГ</a:t>
          </a:r>
        </a:p>
      </dgm:t>
    </dgm:pt>
    <dgm:pt modelId="{A3D5C5AE-2962-4D91-AC84-DD860AA84975}" type="parTrans" cxnId="{B1ECC696-4525-48B6-BB3E-41B8B92A58B1}">
      <dgm:prSet/>
      <dgm:spPr/>
      <dgm:t>
        <a:bodyPr/>
        <a:lstStyle/>
        <a:p>
          <a:endParaRPr lang="ru-RU" sz="1100"/>
        </a:p>
      </dgm:t>
    </dgm:pt>
    <dgm:pt modelId="{DB42025E-F625-433F-8B3C-22F01582244F}" type="sibTrans" cxnId="{B1ECC696-4525-48B6-BB3E-41B8B92A58B1}">
      <dgm:prSet/>
      <dgm:spPr/>
      <dgm:t>
        <a:bodyPr/>
        <a:lstStyle/>
        <a:p>
          <a:endParaRPr lang="ru-RU" sz="1100"/>
        </a:p>
      </dgm:t>
    </dgm:pt>
    <dgm:pt modelId="{90322AC4-CC11-4EB1-95DE-354F506E1F62}">
      <dgm:prSet phldrT="[Текст]" custT="1"/>
      <dgm:spPr>
        <a:solidFill>
          <a:srgbClr val="8B4D80"/>
        </a:solidFill>
      </dgm:spPr>
      <dgm:t>
        <a:bodyPr/>
        <a:lstStyle/>
        <a:p>
          <a:r>
            <a:rPr lang="ru-RU" sz="1600" b="1" kern="1200" dirty="0">
              <a:latin typeface="+mn-lt"/>
              <a:ea typeface="+mn-ea"/>
              <a:cs typeface="Arial" pitchFamily="34" charset="0"/>
            </a:rPr>
            <a:t>СОГЛАСОВАНИЕ      </a:t>
          </a:r>
          <a:r>
            <a:rPr lang="ru-RU" sz="1100" b="1" kern="1200" dirty="0">
              <a:latin typeface="+mn-lt"/>
              <a:cs typeface="Arial" pitchFamily="34" charset="0"/>
            </a:rPr>
            <a:t>           </a:t>
          </a:r>
          <a:r>
            <a:rPr lang="kk-KZ" sz="1000" b="1" i="1" kern="1200" dirty="0">
              <a:latin typeface="+mn-lt"/>
              <a:cs typeface="Arial" pitchFamily="34" charset="0"/>
            </a:rPr>
            <a:t>  </a:t>
          </a:r>
          <a:endParaRPr lang="ru-RU" sz="1000" b="1" kern="1200" dirty="0">
            <a:latin typeface="+mn-lt"/>
          </a:endParaRPr>
        </a:p>
      </dgm:t>
    </dgm:pt>
    <dgm:pt modelId="{0250A3F7-4DD9-4BE0-ABA9-703A03B8DA4A}" type="parTrans" cxnId="{785FF68A-8608-4C80-ABDA-E4D5F5B05806}">
      <dgm:prSet/>
      <dgm:spPr/>
      <dgm:t>
        <a:bodyPr/>
        <a:lstStyle/>
        <a:p>
          <a:endParaRPr lang="ru-RU" sz="1100"/>
        </a:p>
      </dgm:t>
    </dgm:pt>
    <dgm:pt modelId="{BE817141-849E-479B-82E3-AD1D103B4450}" type="sibTrans" cxnId="{785FF68A-8608-4C80-ABDA-E4D5F5B05806}">
      <dgm:prSet/>
      <dgm:spPr/>
      <dgm:t>
        <a:bodyPr/>
        <a:lstStyle/>
        <a:p>
          <a:endParaRPr lang="ru-RU" sz="1100"/>
        </a:p>
      </dgm:t>
    </dgm:pt>
    <dgm:pt modelId="{B338FDC9-214A-4BD3-AD27-B9B0EFF2A682}">
      <dgm:prSet phldrT="[Текст]" custT="1"/>
      <dgm:spPr>
        <a:ln>
          <a:solidFill>
            <a:srgbClr val="8B4D80"/>
          </a:solidFill>
        </a:ln>
      </dgm:spPr>
      <dgm:t>
        <a:bodyPr/>
        <a:lstStyle/>
        <a:p>
          <a:pPr algn="just"/>
          <a:r>
            <a:rPr lang="kk-KZ" sz="2000" b="1" kern="1200" dirty="0">
              <a:latin typeface="+mn-lt"/>
              <a:ea typeface="+mn-ea"/>
              <a:cs typeface="Arial" pitchFamily="34" charset="0"/>
            </a:rPr>
            <a:t>Координация реализации планов мероприятий проектных офисов</a:t>
          </a:r>
          <a:endParaRPr lang="ru-RU" sz="2000" b="1" kern="1200" dirty="0">
            <a:latin typeface="+mn-lt"/>
            <a:ea typeface="+mn-ea"/>
            <a:cs typeface="Arial" pitchFamily="34" charset="0"/>
          </a:endParaRPr>
        </a:p>
      </dgm:t>
    </dgm:pt>
    <dgm:pt modelId="{B2240DA6-A32B-4094-865D-65A2704FBA08}" type="parTrans" cxnId="{57239752-43F0-4791-9343-8E56A3AEA446}">
      <dgm:prSet/>
      <dgm:spPr/>
      <dgm:t>
        <a:bodyPr/>
        <a:lstStyle/>
        <a:p>
          <a:endParaRPr lang="ru-RU" sz="1100"/>
        </a:p>
      </dgm:t>
    </dgm:pt>
    <dgm:pt modelId="{375D18C6-9FC4-4660-909A-9EDF668D6DF9}" type="sibTrans" cxnId="{57239752-43F0-4791-9343-8E56A3AEA446}">
      <dgm:prSet/>
      <dgm:spPr/>
      <dgm:t>
        <a:bodyPr/>
        <a:lstStyle/>
        <a:p>
          <a:endParaRPr lang="ru-RU" sz="1100"/>
        </a:p>
      </dgm:t>
    </dgm:pt>
    <dgm:pt modelId="{A4705A65-5E63-4F9E-B952-CF7AA12F0436}">
      <dgm:prSet phldrT="[Текст]" custT="1"/>
      <dgm:spPr>
        <a:ln>
          <a:solidFill>
            <a:srgbClr val="8B4D80"/>
          </a:solidFill>
        </a:ln>
      </dgm:spPr>
      <dgm:t>
        <a:bodyPr/>
        <a:lstStyle/>
        <a:p>
          <a:r>
            <a:rPr lang="ru-RU" sz="2000" b="1" dirty="0">
              <a:latin typeface="+mn-lt"/>
              <a:cs typeface="Arial" pitchFamily="34" charset="0"/>
            </a:rPr>
            <a:t>Согласование планов работы Групп управления проектами</a:t>
          </a:r>
          <a:endParaRPr lang="ru-RU" sz="2000" b="1" dirty="0">
            <a:latin typeface="+mn-lt"/>
          </a:endParaRPr>
        </a:p>
      </dgm:t>
    </dgm:pt>
    <dgm:pt modelId="{959ED1E4-8515-46D7-BF0F-C90ABA5FC627}" type="parTrans" cxnId="{A2B866CD-C88D-44CD-B2A8-3AD54305C57A}">
      <dgm:prSet/>
      <dgm:spPr/>
      <dgm:t>
        <a:bodyPr/>
        <a:lstStyle/>
        <a:p>
          <a:endParaRPr lang="ru-RU" sz="1100"/>
        </a:p>
      </dgm:t>
    </dgm:pt>
    <dgm:pt modelId="{0C15773F-784B-4668-851C-449D0F286214}" type="sibTrans" cxnId="{A2B866CD-C88D-44CD-B2A8-3AD54305C57A}">
      <dgm:prSet/>
      <dgm:spPr/>
      <dgm:t>
        <a:bodyPr/>
        <a:lstStyle/>
        <a:p>
          <a:endParaRPr lang="ru-RU" sz="1100"/>
        </a:p>
      </dgm:t>
    </dgm:pt>
    <dgm:pt modelId="{0F8D878A-B202-4BD5-A496-29F042E35D0F}">
      <dgm:prSet phldrT="[Текст]" custT="1"/>
      <dgm:spPr>
        <a:ln>
          <a:solidFill>
            <a:srgbClr val="8B4D80"/>
          </a:solidFill>
        </a:ln>
      </dgm:spPr>
      <dgm:t>
        <a:bodyPr/>
        <a:lstStyle/>
        <a:p>
          <a:r>
            <a:rPr lang="ru-RU" sz="2000" b="1" dirty="0">
              <a:latin typeface="+mn-lt"/>
              <a:cs typeface="Arial" pitchFamily="34" charset="0"/>
            </a:rPr>
            <a:t>Имплементация результатов проектов в нормативные правовые акты и программные документы</a:t>
          </a:r>
          <a:endParaRPr lang="ru-RU" sz="2000" b="1" dirty="0">
            <a:latin typeface="+mn-lt"/>
          </a:endParaRPr>
        </a:p>
      </dgm:t>
    </dgm:pt>
    <dgm:pt modelId="{ADA8F730-438E-4F41-8362-EA9909FF096C}" type="parTrans" cxnId="{66ED0F8C-5BCA-4A39-B085-49EBF86A23C3}">
      <dgm:prSet/>
      <dgm:spPr/>
      <dgm:t>
        <a:bodyPr/>
        <a:lstStyle/>
        <a:p>
          <a:endParaRPr lang="ru-RU" sz="1100"/>
        </a:p>
      </dgm:t>
    </dgm:pt>
    <dgm:pt modelId="{1F6EF681-6A9B-48C7-B7AF-2EDB1F8A2571}" type="sibTrans" cxnId="{66ED0F8C-5BCA-4A39-B085-49EBF86A23C3}">
      <dgm:prSet/>
      <dgm:spPr/>
      <dgm:t>
        <a:bodyPr/>
        <a:lstStyle/>
        <a:p>
          <a:endParaRPr lang="ru-RU" sz="1100"/>
        </a:p>
      </dgm:t>
    </dgm:pt>
    <dgm:pt modelId="{224E01C0-7EA8-41FF-8F2D-7EA890EF554F}">
      <dgm:prSet phldrT="[Текст]" custT="1"/>
      <dgm:spPr>
        <a:ln>
          <a:solidFill>
            <a:srgbClr val="8B4D80"/>
          </a:solidFill>
        </a:ln>
      </dgm:spPr>
      <dgm:t>
        <a:bodyPr/>
        <a:lstStyle/>
        <a:p>
          <a:r>
            <a:rPr lang="kk-KZ" sz="2000" b="1" kern="1200" dirty="0">
              <a:latin typeface="+mn-lt"/>
              <a:ea typeface="+mn-ea"/>
              <a:cs typeface="Arial" pitchFamily="34" charset="0"/>
            </a:rPr>
            <a:t>Мониторинг достижения</a:t>
          </a:r>
          <a:r>
            <a:rPr lang="en-US" sz="2000" b="1" kern="1200" dirty="0">
              <a:latin typeface="+mn-lt"/>
              <a:ea typeface="+mn-ea"/>
              <a:cs typeface="Arial" pitchFamily="34" charset="0"/>
            </a:rPr>
            <a:t> </a:t>
          </a:r>
          <a:r>
            <a:rPr lang="kk-KZ" sz="2000" b="1" kern="1200" dirty="0">
              <a:latin typeface="+mn-lt"/>
              <a:ea typeface="+mn-ea"/>
              <a:cs typeface="Arial" pitchFamily="34" charset="0"/>
            </a:rPr>
            <a:t>цели и </a:t>
          </a:r>
          <a:r>
            <a:rPr lang="en-US" sz="2000" b="1" kern="1200" dirty="0">
              <a:latin typeface="+mn-lt"/>
              <a:ea typeface="+mn-ea"/>
              <a:cs typeface="Arial" pitchFamily="34" charset="0"/>
            </a:rPr>
            <a:t>KPI</a:t>
          </a:r>
          <a:endParaRPr lang="ru-RU" sz="2000" b="1" kern="1200" dirty="0">
            <a:latin typeface="+mn-lt"/>
            <a:ea typeface="+mn-ea"/>
            <a:cs typeface="Arial" pitchFamily="34" charset="0"/>
          </a:endParaRPr>
        </a:p>
      </dgm:t>
    </dgm:pt>
    <dgm:pt modelId="{80C0E74E-4695-4685-8929-86F14AADD7FC}" type="parTrans" cxnId="{B22BFB80-CBB2-4F17-BFD3-5650AD95E64D}">
      <dgm:prSet/>
      <dgm:spPr/>
      <dgm:t>
        <a:bodyPr/>
        <a:lstStyle/>
        <a:p>
          <a:endParaRPr lang="ru-RU" sz="1100"/>
        </a:p>
      </dgm:t>
    </dgm:pt>
    <dgm:pt modelId="{4F3F8189-90CC-4AB5-AAEC-84E9D7A7C33C}" type="sibTrans" cxnId="{B22BFB80-CBB2-4F17-BFD3-5650AD95E64D}">
      <dgm:prSet/>
      <dgm:spPr/>
      <dgm:t>
        <a:bodyPr/>
        <a:lstStyle/>
        <a:p>
          <a:endParaRPr lang="ru-RU" sz="1100"/>
        </a:p>
      </dgm:t>
    </dgm:pt>
    <dgm:pt modelId="{3379B229-CE71-4A86-AE3B-F695E816C165}" type="pres">
      <dgm:prSet presAssocID="{99B3FD6A-5423-49A4-89EA-4419AA01094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E556D3-8D4C-4AE5-80BB-C88670195F5F}" type="pres">
      <dgm:prSet presAssocID="{1089ED77-1CCF-4F07-93EF-3E088C45F1A1}" presName="parentLin" presStyleCnt="0"/>
      <dgm:spPr/>
    </dgm:pt>
    <dgm:pt modelId="{D9259D65-6DFF-4118-8EE6-8E54158988F4}" type="pres">
      <dgm:prSet presAssocID="{1089ED77-1CCF-4F07-93EF-3E088C45F1A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07038F8-E79F-4B31-97C1-099D22481560}" type="pres">
      <dgm:prSet presAssocID="{1089ED77-1CCF-4F07-93EF-3E088C45F1A1}" presName="parentText" presStyleLbl="node1" presStyleIdx="0" presStyleCnt="4" custScaleX="74802" custScaleY="61927" custLinFactNeighborX="30046" custLinFactNeighborY="13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F8B6-8E79-4A62-A8D0-1AA8E789A38B}" type="pres">
      <dgm:prSet presAssocID="{1089ED77-1CCF-4F07-93EF-3E088C45F1A1}" presName="negativeSpace" presStyleCnt="0"/>
      <dgm:spPr/>
    </dgm:pt>
    <dgm:pt modelId="{0821E09F-27DA-4CBC-9C7D-A2F68F5D1A42}" type="pres">
      <dgm:prSet presAssocID="{1089ED77-1CCF-4F07-93EF-3E088C45F1A1}" presName="childText" presStyleLbl="conFgAcc1" presStyleIdx="0" presStyleCnt="4" custScaleX="100000" custLinFactNeighborX="409" custLinFactNeighborY="1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D8A99-E1C1-481F-BCE5-1DBEED1411BA}" type="pres">
      <dgm:prSet presAssocID="{335B7DD9-EA6F-43CD-BDEB-4A790C01CF85}" presName="spaceBetweenRectangles" presStyleCnt="0"/>
      <dgm:spPr/>
    </dgm:pt>
    <dgm:pt modelId="{DA70EA9F-65A5-4062-B538-4E2B5DC522DD}" type="pres">
      <dgm:prSet presAssocID="{90322AC4-CC11-4EB1-95DE-354F506E1F62}" presName="parentLin" presStyleCnt="0"/>
      <dgm:spPr/>
    </dgm:pt>
    <dgm:pt modelId="{BF07B2BB-C7EA-47F2-A354-1A487FD686E3}" type="pres">
      <dgm:prSet presAssocID="{90322AC4-CC11-4EB1-95DE-354F506E1F6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1A575A7-3334-476E-BBDB-A18E79480A0A}" type="pres">
      <dgm:prSet presAssocID="{90322AC4-CC11-4EB1-95DE-354F506E1F62}" presName="parentText" presStyleLbl="node1" presStyleIdx="1" presStyleCnt="4" custScaleX="74802" custScaleY="61927" custLinFactNeighborX="365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3EC91-2F0C-4A53-90AE-E4175DD8CDEE}" type="pres">
      <dgm:prSet presAssocID="{90322AC4-CC11-4EB1-95DE-354F506E1F62}" presName="negativeSpace" presStyleCnt="0"/>
      <dgm:spPr/>
    </dgm:pt>
    <dgm:pt modelId="{842A243B-FF44-438A-A4CB-795D7185916F}" type="pres">
      <dgm:prSet presAssocID="{90322AC4-CC11-4EB1-95DE-354F506E1F6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3E635-4C9F-4076-8990-BCE51CFD8C7F}" type="pres">
      <dgm:prSet presAssocID="{BE817141-849E-479B-82E3-AD1D103B4450}" presName="spaceBetweenRectangles" presStyleCnt="0"/>
      <dgm:spPr/>
    </dgm:pt>
    <dgm:pt modelId="{0C7A5665-684E-4020-BA8E-77CE60F5E04C}" type="pres">
      <dgm:prSet presAssocID="{E0A2396F-DEEA-48EA-9198-620718418E52}" presName="parentLin" presStyleCnt="0"/>
      <dgm:spPr/>
    </dgm:pt>
    <dgm:pt modelId="{036D2B79-87E5-40F8-A884-DA4F82F0F076}" type="pres">
      <dgm:prSet presAssocID="{E0A2396F-DEEA-48EA-9198-620718418E5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620E2454-A7D5-4B8F-B111-20E1D101DE6C}" type="pres">
      <dgm:prSet presAssocID="{E0A2396F-DEEA-48EA-9198-620718418E52}" presName="parentText" presStyleLbl="node1" presStyleIdx="2" presStyleCnt="4" custScaleX="74802" custScaleY="61927" custLinFactNeighborX="365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96B45-7E33-4AD5-9AA0-B6407324D4F0}" type="pres">
      <dgm:prSet presAssocID="{E0A2396F-DEEA-48EA-9198-620718418E52}" presName="negativeSpace" presStyleCnt="0"/>
      <dgm:spPr/>
    </dgm:pt>
    <dgm:pt modelId="{7C81AF52-D7AF-4C04-87C8-0D14AF3EEEFE}" type="pres">
      <dgm:prSet presAssocID="{E0A2396F-DEEA-48EA-9198-620718418E5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5DDE4-21CF-4ECB-AB3F-42573A29F4AC}" type="pres">
      <dgm:prSet presAssocID="{CAF87205-23E2-415B-B365-9C480B160848}" presName="spaceBetweenRectangles" presStyleCnt="0"/>
      <dgm:spPr/>
    </dgm:pt>
    <dgm:pt modelId="{4186E56F-42DA-4E66-9304-87D0CC311F17}" type="pres">
      <dgm:prSet presAssocID="{2AF86D20-0DC8-43B9-B07A-C48478C6ACD3}" presName="parentLin" presStyleCnt="0"/>
      <dgm:spPr/>
    </dgm:pt>
    <dgm:pt modelId="{B7AC8B6D-E163-42DF-BE39-59861B1B3A0F}" type="pres">
      <dgm:prSet presAssocID="{2AF86D20-0DC8-43B9-B07A-C48478C6ACD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F44BD81-89DD-4A9A-83EF-16C8E19C4447}" type="pres">
      <dgm:prSet presAssocID="{2AF86D20-0DC8-43B9-B07A-C48478C6ACD3}" presName="parentText" presStyleLbl="node1" presStyleIdx="3" presStyleCnt="4" custScaleX="74802" custScaleY="61927" custLinFactNeighborX="365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B8514-662E-4F3E-AA64-012021BED71B}" type="pres">
      <dgm:prSet presAssocID="{2AF86D20-0DC8-43B9-B07A-C48478C6ACD3}" presName="negativeSpace" presStyleCnt="0"/>
      <dgm:spPr/>
    </dgm:pt>
    <dgm:pt modelId="{48EF2F2F-2BDC-425C-905F-29CD3BDCE372}" type="pres">
      <dgm:prSet presAssocID="{2AF86D20-0DC8-43B9-B07A-C48478C6ACD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FF0BEC-6A28-4A2C-B5E0-489BA3657D5B}" type="presOf" srcId="{90322AC4-CC11-4EB1-95DE-354F506E1F62}" destId="{BF07B2BB-C7EA-47F2-A354-1A487FD686E3}" srcOrd="0" destOrd="0" presId="urn:microsoft.com/office/officeart/2005/8/layout/list1"/>
    <dgm:cxn modelId="{77360B8A-99E4-45CD-928A-77DDEA076299}" type="presOf" srcId="{2AF86D20-0DC8-43B9-B07A-C48478C6ACD3}" destId="{B7AC8B6D-E163-42DF-BE39-59861B1B3A0F}" srcOrd="0" destOrd="0" presId="urn:microsoft.com/office/officeart/2005/8/layout/list1"/>
    <dgm:cxn modelId="{D20A8044-9790-4B49-85F5-8A9939BEE86F}" type="presOf" srcId="{0F8D878A-B202-4BD5-A496-29F042E35D0F}" destId="{7C81AF52-D7AF-4C04-87C8-0D14AF3EEEFE}" srcOrd="0" destOrd="0" presId="urn:microsoft.com/office/officeart/2005/8/layout/list1"/>
    <dgm:cxn modelId="{C0E3118D-8FDC-4DCF-A89B-9CC6080A7808}" srcId="{99B3FD6A-5423-49A4-89EA-4419AA010943}" destId="{1089ED77-1CCF-4F07-93EF-3E088C45F1A1}" srcOrd="0" destOrd="0" parTransId="{323BBE7C-455E-4130-B46C-8349880FF155}" sibTransId="{335B7DD9-EA6F-43CD-BDEB-4A790C01CF85}"/>
    <dgm:cxn modelId="{2F095322-9A72-4BED-98B7-2C7148DE97B8}" type="presOf" srcId="{E0A2396F-DEEA-48EA-9198-620718418E52}" destId="{620E2454-A7D5-4B8F-B111-20E1D101DE6C}" srcOrd="1" destOrd="0" presId="urn:microsoft.com/office/officeart/2005/8/layout/list1"/>
    <dgm:cxn modelId="{A2B866CD-C88D-44CD-B2A8-3AD54305C57A}" srcId="{90322AC4-CC11-4EB1-95DE-354F506E1F62}" destId="{A4705A65-5E63-4F9E-B952-CF7AA12F0436}" srcOrd="0" destOrd="0" parTransId="{959ED1E4-8515-46D7-BF0F-C90ABA5FC627}" sibTransId="{0C15773F-784B-4668-851C-449D0F286214}"/>
    <dgm:cxn modelId="{66ED0F8C-5BCA-4A39-B085-49EBF86A23C3}" srcId="{E0A2396F-DEEA-48EA-9198-620718418E52}" destId="{0F8D878A-B202-4BD5-A496-29F042E35D0F}" srcOrd="0" destOrd="0" parTransId="{ADA8F730-438E-4F41-8362-EA9909FF096C}" sibTransId="{1F6EF681-6A9B-48C7-B7AF-2EDB1F8A2571}"/>
    <dgm:cxn modelId="{1F51F717-9416-4EA6-A0B8-254B3040FD81}" srcId="{99B3FD6A-5423-49A4-89EA-4419AA010943}" destId="{E0A2396F-DEEA-48EA-9198-620718418E52}" srcOrd="2" destOrd="0" parTransId="{B6E1A027-AE52-4534-8309-E15BD1063EAC}" sibTransId="{CAF87205-23E2-415B-B365-9C480B160848}"/>
    <dgm:cxn modelId="{3B0D1AFA-C9C2-4A43-B4C3-1CBADFB8306F}" type="presOf" srcId="{2AF86D20-0DC8-43B9-B07A-C48478C6ACD3}" destId="{6F44BD81-89DD-4A9A-83EF-16C8E19C4447}" srcOrd="1" destOrd="0" presId="urn:microsoft.com/office/officeart/2005/8/layout/list1"/>
    <dgm:cxn modelId="{5739D90A-A561-4310-A8B9-960D0340AEBE}" type="presOf" srcId="{90322AC4-CC11-4EB1-95DE-354F506E1F62}" destId="{F1A575A7-3334-476E-BBDB-A18E79480A0A}" srcOrd="1" destOrd="0" presId="urn:microsoft.com/office/officeart/2005/8/layout/list1"/>
    <dgm:cxn modelId="{766633A0-34E6-4A5F-996C-0D0CA7BE4A93}" type="presOf" srcId="{E0A2396F-DEEA-48EA-9198-620718418E52}" destId="{036D2B79-87E5-40F8-A884-DA4F82F0F076}" srcOrd="0" destOrd="0" presId="urn:microsoft.com/office/officeart/2005/8/layout/list1"/>
    <dgm:cxn modelId="{B670D4A1-F11A-444A-960B-3CF3EEBF923E}" type="presOf" srcId="{A4705A65-5E63-4F9E-B952-CF7AA12F0436}" destId="{842A243B-FF44-438A-A4CB-795D7185916F}" srcOrd="0" destOrd="0" presId="urn:microsoft.com/office/officeart/2005/8/layout/list1"/>
    <dgm:cxn modelId="{B1ECC696-4525-48B6-BB3E-41B8B92A58B1}" srcId="{99B3FD6A-5423-49A4-89EA-4419AA010943}" destId="{2AF86D20-0DC8-43B9-B07A-C48478C6ACD3}" srcOrd="3" destOrd="0" parTransId="{A3D5C5AE-2962-4D91-AC84-DD860AA84975}" sibTransId="{DB42025E-F625-433F-8B3C-22F01582244F}"/>
    <dgm:cxn modelId="{B5490E89-83F4-4D4B-8FAD-335D2571C35A}" type="presOf" srcId="{B338FDC9-214A-4BD3-AD27-B9B0EFF2A682}" destId="{0821E09F-27DA-4CBC-9C7D-A2F68F5D1A42}" srcOrd="0" destOrd="0" presId="urn:microsoft.com/office/officeart/2005/8/layout/list1"/>
    <dgm:cxn modelId="{785FF68A-8608-4C80-ABDA-E4D5F5B05806}" srcId="{99B3FD6A-5423-49A4-89EA-4419AA010943}" destId="{90322AC4-CC11-4EB1-95DE-354F506E1F62}" srcOrd="1" destOrd="0" parTransId="{0250A3F7-4DD9-4BE0-ABA9-703A03B8DA4A}" sibTransId="{BE817141-849E-479B-82E3-AD1D103B4450}"/>
    <dgm:cxn modelId="{A7562123-C4E1-4415-9968-0915A2A68D7B}" type="presOf" srcId="{1089ED77-1CCF-4F07-93EF-3E088C45F1A1}" destId="{D9259D65-6DFF-4118-8EE6-8E54158988F4}" srcOrd="0" destOrd="0" presId="urn:microsoft.com/office/officeart/2005/8/layout/list1"/>
    <dgm:cxn modelId="{2393694F-1CEF-4C17-B94E-60E42D2B0346}" type="presOf" srcId="{1089ED77-1CCF-4F07-93EF-3E088C45F1A1}" destId="{C07038F8-E79F-4B31-97C1-099D22481560}" srcOrd="1" destOrd="0" presId="urn:microsoft.com/office/officeart/2005/8/layout/list1"/>
    <dgm:cxn modelId="{57239752-43F0-4791-9343-8E56A3AEA446}" srcId="{1089ED77-1CCF-4F07-93EF-3E088C45F1A1}" destId="{B338FDC9-214A-4BD3-AD27-B9B0EFF2A682}" srcOrd="0" destOrd="0" parTransId="{B2240DA6-A32B-4094-865D-65A2704FBA08}" sibTransId="{375D18C6-9FC4-4660-909A-9EDF668D6DF9}"/>
    <dgm:cxn modelId="{B22BFB80-CBB2-4F17-BFD3-5650AD95E64D}" srcId="{2AF86D20-0DC8-43B9-B07A-C48478C6ACD3}" destId="{224E01C0-7EA8-41FF-8F2D-7EA890EF554F}" srcOrd="0" destOrd="0" parTransId="{80C0E74E-4695-4685-8929-86F14AADD7FC}" sibTransId="{4F3F8189-90CC-4AB5-AAEC-84E9D7A7C33C}"/>
    <dgm:cxn modelId="{6D58F7D8-B671-46E5-8913-137B97184CF7}" type="presOf" srcId="{224E01C0-7EA8-41FF-8F2D-7EA890EF554F}" destId="{48EF2F2F-2BDC-425C-905F-29CD3BDCE372}" srcOrd="0" destOrd="0" presId="urn:microsoft.com/office/officeart/2005/8/layout/list1"/>
    <dgm:cxn modelId="{CC5601E6-46D4-4EF3-996F-43178D129A55}" type="presOf" srcId="{99B3FD6A-5423-49A4-89EA-4419AA010943}" destId="{3379B229-CE71-4A86-AE3B-F695E816C165}" srcOrd="0" destOrd="0" presId="urn:microsoft.com/office/officeart/2005/8/layout/list1"/>
    <dgm:cxn modelId="{6B584C9A-E0F1-4D56-A686-277088D5B317}" type="presParOf" srcId="{3379B229-CE71-4A86-AE3B-F695E816C165}" destId="{B5E556D3-8D4C-4AE5-80BB-C88670195F5F}" srcOrd="0" destOrd="0" presId="urn:microsoft.com/office/officeart/2005/8/layout/list1"/>
    <dgm:cxn modelId="{3EC3E495-AE03-4236-878D-D91126D8B891}" type="presParOf" srcId="{B5E556D3-8D4C-4AE5-80BB-C88670195F5F}" destId="{D9259D65-6DFF-4118-8EE6-8E54158988F4}" srcOrd="0" destOrd="0" presId="urn:microsoft.com/office/officeart/2005/8/layout/list1"/>
    <dgm:cxn modelId="{4209D03E-455F-411D-ACB1-2589CCBE8F26}" type="presParOf" srcId="{B5E556D3-8D4C-4AE5-80BB-C88670195F5F}" destId="{C07038F8-E79F-4B31-97C1-099D22481560}" srcOrd="1" destOrd="0" presId="urn:microsoft.com/office/officeart/2005/8/layout/list1"/>
    <dgm:cxn modelId="{275C1D9A-E6D9-404C-AFCF-62946E10BC20}" type="presParOf" srcId="{3379B229-CE71-4A86-AE3B-F695E816C165}" destId="{AF38F8B6-8E79-4A62-A8D0-1AA8E789A38B}" srcOrd="1" destOrd="0" presId="urn:microsoft.com/office/officeart/2005/8/layout/list1"/>
    <dgm:cxn modelId="{4A10F0EF-9E56-4840-8000-4535A8BCAF4C}" type="presParOf" srcId="{3379B229-CE71-4A86-AE3B-F695E816C165}" destId="{0821E09F-27DA-4CBC-9C7D-A2F68F5D1A42}" srcOrd="2" destOrd="0" presId="urn:microsoft.com/office/officeart/2005/8/layout/list1"/>
    <dgm:cxn modelId="{0C35DBB5-8642-42E4-B5BD-9988D2EFB759}" type="presParOf" srcId="{3379B229-CE71-4A86-AE3B-F695E816C165}" destId="{2C0D8A99-E1C1-481F-BCE5-1DBEED1411BA}" srcOrd="3" destOrd="0" presId="urn:microsoft.com/office/officeart/2005/8/layout/list1"/>
    <dgm:cxn modelId="{DCF074CA-77BE-4992-8CF7-CC683B61B1B3}" type="presParOf" srcId="{3379B229-CE71-4A86-AE3B-F695E816C165}" destId="{DA70EA9F-65A5-4062-B538-4E2B5DC522DD}" srcOrd="4" destOrd="0" presId="urn:microsoft.com/office/officeart/2005/8/layout/list1"/>
    <dgm:cxn modelId="{EABAC64E-ECE2-4274-B80C-22DEE6744058}" type="presParOf" srcId="{DA70EA9F-65A5-4062-B538-4E2B5DC522DD}" destId="{BF07B2BB-C7EA-47F2-A354-1A487FD686E3}" srcOrd="0" destOrd="0" presId="urn:microsoft.com/office/officeart/2005/8/layout/list1"/>
    <dgm:cxn modelId="{D3ED0B4A-08D1-42D2-BBC9-CDAFF11837D8}" type="presParOf" srcId="{DA70EA9F-65A5-4062-B538-4E2B5DC522DD}" destId="{F1A575A7-3334-476E-BBDB-A18E79480A0A}" srcOrd="1" destOrd="0" presId="urn:microsoft.com/office/officeart/2005/8/layout/list1"/>
    <dgm:cxn modelId="{06889952-0492-442F-8640-F8E7A99131A2}" type="presParOf" srcId="{3379B229-CE71-4A86-AE3B-F695E816C165}" destId="{C013EC91-2F0C-4A53-90AE-E4175DD8CDEE}" srcOrd="5" destOrd="0" presId="urn:microsoft.com/office/officeart/2005/8/layout/list1"/>
    <dgm:cxn modelId="{AF998DD5-0584-4676-BAAC-AA29E5AC9A9B}" type="presParOf" srcId="{3379B229-CE71-4A86-AE3B-F695E816C165}" destId="{842A243B-FF44-438A-A4CB-795D7185916F}" srcOrd="6" destOrd="0" presId="urn:microsoft.com/office/officeart/2005/8/layout/list1"/>
    <dgm:cxn modelId="{382D0DCB-2825-4A66-B97A-426B9DAD049F}" type="presParOf" srcId="{3379B229-CE71-4A86-AE3B-F695E816C165}" destId="{E1F3E635-4C9F-4076-8990-BCE51CFD8C7F}" srcOrd="7" destOrd="0" presId="urn:microsoft.com/office/officeart/2005/8/layout/list1"/>
    <dgm:cxn modelId="{BA924C89-CE77-401F-93E9-4605671F78D9}" type="presParOf" srcId="{3379B229-CE71-4A86-AE3B-F695E816C165}" destId="{0C7A5665-684E-4020-BA8E-77CE60F5E04C}" srcOrd="8" destOrd="0" presId="urn:microsoft.com/office/officeart/2005/8/layout/list1"/>
    <dgm:cxn modelId="{2A3ADBAB-4DEE-43D1-8F24-A1196984C856}" type="presParOf" srcId="{0C7A5665-684E-4020-BA8E-77CE60F5E04C}" destId="{036D2B79-87E5-40F8-A884-DA4F82F0F076}" srcOrd="0" destOrd="0" presId="urn:microsoft.com/office/officeart/2005/8/layout/list1"/>
    <dgm:cxn modelId="{7893D54F-23AF-474E-AD83-B40E9F38C938}" type="presParOf" srcId="{0C7A5665-684E-4020-BA8E-77CE60F5E04C}" destId="{620E2454-A7D5-4B8F-B111-20E1D101DE6C}" srcOrd="1" destOrd="0" presId="urn:microsoft.com/office/officeart/2005/8/layout/list1"/>
    <dgm:cxn modelId="{5CAE36DB-BE68-443E-8693-2CC42C8F13A3}" type="presParOf" srcId="{3379B229-CE71-4A86-AE3B-F695E816C165}" destId="{BEC96B45-7E33-4AD5-9AA0-B6407324D4F0}" srcOrd="9" destOrd="0" presId="urn:microsoft.com/office/officeart/2005/8/layout/list1"/>
    <dgm:cxn modelId="{D69D63BF-2762-4986-9A3F-646B59AD04B7}" type="presParOf" srcId="{3379B229-CE71-4A86-AE3B-F695E816C165}" destId="{7C81AF52-D7AF-4C04-87C8-0D14AF3EEEFE}" srcOrd="10" destOrd="0" presId="urn:microsoft.com/office/officeart/2005/8/layout/list1"/>
    <dgm:cxn modelId="{0429AF79-57C5-45D3-9706-E58519E55A09}" type="presParOf" srcId="{3379B229-CE71-4A86-AE3B-F695E816C165}" destId="{9145DDE4-21CF-4ECB-AB3F-42573A29F4AC}" srcOrd="11" destOrd="0" presId="urn:microsoft.com/office/officeart/2005/8/layout/list1"/>
    <dgm:cxn modelId="{DB5158F9-DAB3-4317-A9BD-4FB04E24FA04}" type="presParOf" srcId="{3379B229-CE71-4A86-AE3B-F695E816C165}" destId="{4186E56F-42DA-4E66-9304-87D0CC311F17}" srcOrd="12" destOrd="0" presId="urn:microsoft.com/office/officeart/2005/8/layout/list1"/>
    <dgm:cxn modelId="{1444B673-4544-4A01-881E-C3BABD0EEEEB}" type="presParOf" srcId="{4186E56F-42DA-4E66-9304-87D0CC311F17}" destId="{B7AC8B6D-E163-42DF-BE39-59861B1B3A0F}" srcOrd="0" destOrd="0" presId="urn:microsoft.com/office/officeart/2005/8/layout/list1"/>
    <dgm:cxn modelId="{22FB5A89-6EBC-40B3-97CB-9DABDD12395E}" type="presParOf" srcId="{4186E56F-42DA-4E66-9304-87D0CC311F17}" destId="{6F44BD81-89DD-4A9A-83EF-16C8E19C4447}" srcOrd="1" destOrd="0" presId="urn:microsoft.com/office/officeart/2005/8/layout/list1"/>
    <dgm:cxn modelId="{E7323603-55A6-44C6-9D87-AEE75545EFFD}" type="presParOf" srcId="{3379B229-CE71-4A86-AE3B-F695E816C165}" destId="{F22B8514-662E-4F3E-AA64-012021BED71B}" srcOrd="13" destOrd="0" presId="urn:microsoft.com/office/officeart/2005/8/layout/list1"/>
    <dgm:cxn modelId="{46545BA9-6E8F-4F61-850D-8CA22CE94785}" type="presParOf" srcId="{3379B229-CE71-4A86-AE3B-F695E816C165}" destId="{48EF2F2F-2BDC-425C-905F-29CD3BDCE372}" srcOrd="14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DE08C9-2300-4C6C-B452-5E3D8D36C56D}" type="doc">
      <dgm:prSet loTypeId="urn:microsoft.com/office/officeart/2005/8/layout/hProcess11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AF53BBDE-91B6-419F-AACC-851A8AEC1DB7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Руководители УМО - ГУП</a:t>
          </a:r>
        </a:p>
      </dgm:t>
    </dgm:pt>
    <dgm:pt modelId="{E57D3CF9-74F4-408E-A87C-169E6B17AC75}" type="parTrans" cxnId="{2C5F771E-BBD9-41F1-B73E-AD389C58BFC8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CCB49-D52B-4EBE-BC0D-61E55676426A}" type="sibTrans" cxnId="{2C5F771E-BBD9-41F1-B73E-AD389C58BFC8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2F9B07-C9FA-46F3-B259-9BFFD9572E89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Представители ДВПО, </a:t>
          </a:r>
          <a:r>
            <a:rPr lang="ru-RU" sz="1400" b="1" dirty="0" err="1">
              <a:latin typeface="+mn-lt"/>
              <a:cs typeface="Arial" panose="020B0604020202020204" pitchFamily="34" charset="0"/>
            </a:rPr>
            <a:t>ДТиПО</a:t>
          </a:r>
          <a:r>
            <a:rPr lang="ru-RU" sz="1400" b="1" dirty="0">
              <a:latin typeface="+mn-lt"/>
              <a:cs typeface="Arial" panose="020B0604020202020204" pitchFamily="34" charset="0"/>
            </a:rPr>
            <a:t>, ДДСО</a:t>
          </a:r>
        </a:p>
      </dgm:t>
    </dgm:pt>
    <dgm:pt modelId="{D08EC762-CED2-4A09-9EB6-E45652983F16}" type="parTrans" cxnId="{C6DA04C3-EB0E-495D-9137-F1D23624195D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BE00FF-0BFA-4F0A-B678-78276EE0F5D5}" type="sibTrans" cxnId="{C6DA04C3-EB0E-495D-9137-F1D23624195D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79154-733C-4CFC-9191-66455863507C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Представители госорганов</a:t>
          </a:r>
        </a:p>
      </dgm:t>
    </dgm:pt>
    <dgm:pt modelId="{F9DAF4E5-0E2F-4108-A95E-18CAE3BF0071}" type="parTrans" cxnId="{734FC40A-6B69-4154-8079-FA3078FA8656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496F0D-CF71-43D7-AF59-D6470859A974}" type="sibTrans" cxnId="{734FC40A-6B69-4154-8079-FA3078FA8656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9281E0-BE9E-4E44-81F1-B3606DEFFC1A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Представители НПП РК «</a:t>
          </a:r>
          <a:r>
            <a:rPr lang="ru-RU" sz="1400" b="1" dirty="0" err="1">
              <a:latin typeface="+mn-lt"/>
              <a:cs typeface="Arial" panose="020B0604020202020204" pitchFamily="34" charset="0"/>
            </a:rPr>
            <a:t>Атамекен</a:t>
          </a:r>
          <a:r>
            <a:rPr lang="ru-RU" sz="1400" b="1" dirty="0">
              <a:latin typeface="+mn-lt"/>
              <a:cs typeface="Arial" panose="020B0604020202020204" pitchFamily="34" charset="0"/>
            </a:rPr>
            <a:t>» и ассоциаций работодателей</a:t>
          </a:r>
        </a:p>
      </dgm:t>
    </dgm:pt>
    <dgm:pt modelId="{810D3968-4601-4085-B01B-B9B76F9FFFF1}" type="parTrans" cxnId="{D6505FF8-DA67-4BE0-918C-1B4DD7E1F81A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484986-439B-4C58-B5C3-3950BD36B421}" type="sibTrans" cxnId="{D6505FF8-DA67-4BE0-918C-1B4DD7E1F81A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518F88-F1D9-48D4-81F5-CD0CC80A0E93}" type="pres">
      <dgm:prSet presAssocID="{39DE08C9-2300-4C6C-B452-5E3D8D36C5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76BC25-C344-4DAE-B2AE-FD12E5F72185}" type="pres">
      <dgm:prSet presAssocID="{39DE08C9-2300-4C6C-B452-5E3D8D36C56D}" presName="arrow" presStyleLbl="bgShp" presStyleIdx="0" presStyleCnt="1" custScaleY="163795"/>
      <dgm:spPr/>
    </dgm:pt>
    <dgm:pt modelId="{1DFE0FB2-024A-4AC6-8CD1-909773DD5934}" type="pres">
      <dgm:prSet presAssocID="{39DE08C9-2300-4C6C-B452-5E3D8D36C56D}" presName="points" presStyleCnt="0"/>
      <dgm:spPr/>
    </dgm:pt>
    <dgm:pt modelId="{D71D981B-0F54-4B35-AD7D-A048D33AE3A4}" type="pres">
      <dgm:prSet presAssocID="{AF53BBDE-91B6-419F-AACC-851A8AEC1DB7}" presName="compositeA" presStyleCnt="0"/>
      <dgm:spPr/>
    </dgm:pt>
    <dgm:pt modelId="{31D7CE7B-FCF6-485A-8865-4CB101858E8E}" type="pres">
      <dgm:prSet presAssocID="{AF53BBDE-91B6-419F-AACC-851A8AEC1DB7}" presName="textA" presStyleLbl="revTx" presStyleIdx="0" presStyleCnt="4" custScaleX="117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F4EBC-BD82-47C0-A475-5A2E9E9F1DA2}" type="pres">
      <dgm:prSet presAssocID="{AF53BBDE-91B6-419F-AACC-851A8AEC1DB7}" presName="circleA" presStyleLbl="node1" presStyleIdx="0" presStyleCnt="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67C7D749-E882-45A1-ABB9-C22D8F3E8EF8}" type="pres">
      <dgm:prSet presAssocID="{AF53BBDE-91B6-419F-AACC-851A8AEC1DB7}" presName="spaceA" presStyleCnt="0"/>
      <dgm:spPr/>
    </dgm:pt>
    <dgm:pt modelId="{36FBB457-9F1D-4339-A876-32911C230668}" type="pres">
      <dgm:prSet presAssocID="{2B4CCB49-D52B-4EBE-BC0D-61E55676426A}" presName="space" presStyleCnt="0"/>
      <dgm:spPr/>
    </dgm:pt>
    <dgm:pt modelId="{DEDE7CB9-7CDF-44A6-AC5D-3A26A42CB124}" type="pres">
      <dgm:prSet presAssocID="{A22F9B07-C9FA-46F3-B259-9BFFD9572E89}" presName="compositeB" presStyleCnt="0"/>
      <dgm:spPr/>
    </dgm:pt>
    <dgm:pt modelId="{05F2FA4B-913A-4BFA-9120-A72058B70E6C}" type="pres">
      <dgm:prSet presAssocID="{A22F9B07-C9FA-46F3-B259-9BFFD9572E89}" presName="textB" presStyleLbl="revTx" presStyleIdx="1" presStyleCnt="4" custScaleX="147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5D0786-45C6-4C73-B294-B410B9230968}" type="pres">
      <dgm:prSet presAssocID="{A22F9B07-C9FA-46F3-B259-9BFFD9572E89}" presName="circleB" presStyleLbl="node1" presStyleIdx="1" presStyleCnt="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3D94681-E698-4671-AB01-D45575B4EF76}" type="pres">
      <dgm:prSet presAssocID="{A22F9B07-C9FA-46F3-B259-9BFFD9572E89}" presName="spaceB" presStyleCnt="0"/>
      <dgm:spPr/>
    </dgm:pt>
    <dgm:pt modelId="{5BA0CEEA-B8E8-4E03-B4F2-8E5BA0247A73}" type="pres">
      <dgm:prSet presAssocID="{9BBE00FF-0BFA-4F0A-B678-78276EE0F5D5}" presName="space" presStyleCnt="0"/>
      <dgm:spPr/>
    </dgm:pt>
    <dgm:pt modelId="{F34F91A8-9A16-4523-91BA-1AE6CDA05CCD}" type="pres">
      <dgm:prSet presAssocID="{DEA79154-733C-4CFC-9191-66455863507C}" presName="compositeA" presStyleCnt="0"/>
      <dgm:spPr/>
    </dgm:pt>
    <dgm:pt modelId="{361206F6-6617-47D3-B337-63464DDD02E5}" type="pres">
      <dgm:prSet presAssocID="{DEA79154-733C-4CFC-9191-66455863507C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0F79D-9809-4CAF-AA57-3568C41CD049}" type="pres">
      <dgm:prSet presAssocID="{DEA79154-733C-4CFC-9191-66455863507C}" presName="circleA" presStyleLbl="node1" presStyleIdx="2" presStyleCnt="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F1A8FDA4-1230-4ADD-A6E4-26AF5EC90BB8}" type="pres">
      <dgm:prSet presAssocID="{DEA79154-733C-4CFC-9191-66455863507C}" presName="spaceA" presStyleCnt="0"/>
      <dgm:spPr/>
    </dgm:pt>
    <dgm:pt modelId="{189A21F4-EABE-4DDE-8394-ED2BBBDAB51F}" type="pres">
      <dgm:prSet presAssocID="{64496F0D-CF71-43D7-AF59-D6470859A974}" presName="space" presStyleCnt="0"/>
      <dgm:spPr/>
    </dgm:pt>
    <dgm:pt modelId="{E783DC6A-A972-4B4D-8175-300C30355F5B}" type="pres">
      <dgm:prSet presAssocID="{839281E0-BE9E-4E44-81F1-B3606DEFFC1A}" presName="compositeB" presStyleCnt="0"/>
      <dgm:spPr/>
    </dgm:pt>
    <dgm:pt modelId="{2DEC2DAF-60CF-4302-B932-0AAFAC885BC2}" type="pres">
      <dgm:prSet presAssocID="{839281E0-BE9E-4E44-81F1-B3606DEFFC1A}" presName="textB" presStyleLbl="revTx" presStyleIdx="3" presStyleCnt="4" custScaleX="216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DF461-1D62-479F-9622-4BBA284F6C7A}" type="pres">
      <dgm:prSet presAssocID="{839281E0-BE9E-4E44-81F1-B3606DEFFC1A}" presName="circleB" presStyleLbl="node1" presStyleIdx="3" presStyleCnt="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EA43A877-DB00-443E-98FD-C078D2A86541}" type="pres">
      <dgm:prSet presAssocID="{839281E0-BE9E-4E44-81F1-B3606DEFFC1A}" presName="spaceB" presStyleCnt="0"/>
      <dgm:spPr/>
    </dgm:pt>
  </dgm:ptLst>
  <dgm:cxnLst>
    <dgm:cxn modelId="{734FC40A-6B69-4154-8079-FA3078FA8656}" srcId="{39DE08C9-2300-4C6C-B452-5E3D8D36C56D}" destId="{DEA79154-733C-4CFC-9191-66455863507C}" srcOrd="2" destOrd="0" parTransId="{F9DAF4E5-0E2F-4108-A95E-18CAE3BF0071}" sibTransId="{64496F0D-CF71-43D7-AF59-D6470859A974}"/>
    <dgm:cxn modelId="{1DD2B1DF-CA4E-4CFC-8B77-D3445F34D814}" type="presOf" srcId="{DEA79154-733C-4CFC-9191-66455863507C}" destId="{361206F6-6617-47D3-B337-63464DDD02E5}" srcOrd="0" destOrd="0" presId="urn:microsoft.com/office/officeart/2005/8/layout/hProcess11"/>
    <dgm:cxn modelId="{000CA1CD-D6F6-492E-A3C7-B84A54881B7E}" type="presOf" srcId="{39DE08C9-2300-4C6C-B452-5E3D8D36C56D}" destId="{F1518F88-F1D9-48D4-81F5-CD0CC80A0E93}" srcOrd="0" destOrd="0" presId="urn:microsoft.com/office/officeart/2005/8/layout/hProcess11"/>
    <dgm:cxn modelId="{2130F417-7803-4C34-8276-A9929954C046}" type="presOf" srcId="{A22F9B07-C9FA-46F3-B259-9BFFD9572E89}" destId="{05F2FA4B-913A-4BFA-9120-A72058B70E6C}" srcOrd="0" destOrd="0" presId="urn:microsoft.com/office/officeart/2005/8/layout/hProcess11"/>
    <dgm:cxn modelId="{7434FF8A-62A9-42D6-A3E4-6467623E9B25}" type="presOf" srcId="{839281E0-BE9E-4E44-81F1-B3606DEFFC1A}" destId="{2DEC2DAF-60CF-4302-B932-0AAFAC885BC2}" srcOrd="0" destOrd="0" presId="urn:microsoft.com/office/officeart/2005/8/layout/hProcess11"/>
    <dgm:cxn modelId="{9CCEF9B3-6608-4DE6-A214-C11468879A07}" type="presOf" srcId="{AF53BBDE-91B6-419F-AACC-851A8AEC1DB7}" destId="{31D7CE7B-FCF6-485A-8865-4CB101858E8E}" srcOrd="0" destOrd="0" presId="urn:microsoft.com/office/officeart/2005/8/layout/hProcess11"/>
    <dgm:cxn modelId="{C6DA04C3-EB0E-495D-9137-F1D23624195D}" srcId="{39DE08C9-2300-4C6C-B452-5E3D8D36C56D}" destId="{A22F9B07-C9FA-46F3-B259-9BFFD9572E89}" srcOrd="1" destOrd="0" parTransId="{D08EC762-CED2-4A09-9EB6-E45652983F16}" sibTransId="{9BBE00FF-0BFA-4F0A-B678-78276EE0F5D5}"/>
    <dgm:cxn modelId="{2C5F771E-BBD9-41F1-B73E-AD389C58BFC8}" srcId="{39DE08C9-2300-4C6C-B452-5E3D8D36C56D}" destId="{AF53BBDE-91B6-419F-AACC-851A8AEC1DB7}" srcOrd="0" destOrd="0" parTransId="{E57D3CF9-74F4-408E-A87C-169E6B17AC75}" sibTransId="{2B4CCB49-D52B-4EBE-BC0D-61E55676426A}"/>
    <dgm:cxn modelId="{D6505FF8-DA67-4BE0-918C-1B4DD7E1F81A}" srcId="{39DE08C9-2300-4C6C-B452-5E3D8D36C56D}" destId="{839281E0-BE9E-4E44-81F1-B3606DEFFC1A}" srcOrd="3" destOrd="0" parTransId="{810D3968-4601-4085-B01B-B9B76F9FFFF1}" sibTransId="{C4484986-439B-4C58-B5C3-3950BD36B421}"/>
    <dgm:cxn modelId="{84E60682-13C0-4B10-BA24-308D30E2FDFD}" type="presParOf" srcId="{F1518F88-F1D9-48D4-81F5-CD0CC80A0E93}" destId="{5F76BC25-C344-4DAE-B2AE-FD12E5F72185}" srcOrd="0" destOrd="0" presId="urn:microsoft.com/office/officeart/2005/8/layout/hProcess11"/>
    <dgm:cxn modelId="{8975AADB-834A-4AFA-9AF7-8AC7E174E9A3}" type="presParOf" srcId="{F1518F88-F1D9-48D4-81F5-CD0CC80A0E93}" destId="{1DFE0FB2-024A-4AC6-8CD1-909773DD5934}" srcOrd="1" destOrd="0" presId="urn:microsoft.com/office/officeart/2005/8/layout/hProcess11"/>
    <dgm:cxn modelId="{42CEA45C-EC4D-48B4-B8FC-4B9BC40DCE0D}" type="presParOf" srcId="{1DFE0FB2-024A-4AC6-8CD1-909773DD5934}" destId="{D71D981B-0F54-4B35-AD7D-A048D33AE3A4}" srcOrd="0" destOrd="0" presId="urn:microsoft.com/office/officeart/2005/8/layout/hProcess11"/>
    <dgm:cxn modelId="{3B620C79-DB6B-4BA5-A34E-3D92D109B81D}" type="presParOf" srcId="{D71D981B-0F54-4B35-AD7D-A048D33AE3A4}" destId="{31D7CE7B-FCF6-485A-8865-4CB101858E8E}" srcOrd="0" destOrd="0" presId="urn:microsoft.com/office/officeart/2005/8/layout/hProcess11"/>
    <dgm:cxn modelId="{FF34C86F-D124-4F33-9BE7-083E005055F3}" type="presParOf" srcId="{D71D981B-0F54-4B35-AD7D-A048D33AE3A4}" destId="{2F7F4EBC-BD82-47C0-A475-5A2E9E9F1DA2}" srcOrd="1" destOrd="0" presId="urn:microsoft.com/office/officeart/2005/8/layout/hProcess11"/>
    <dgm:cxn modelId="{20DFA4BE-86DC-4733-9878-32EC8948986F}" type="presParOf" srcId="{D71D981B-0F54-4B35-AD7D-A048D33AE3A4}" destId="{67C7D749-E882-45A1-ABB9-C22D8F3E8EF8}" srcOrd="2" destOrd="0" presId="urn:microsoft.com/office/officeart/2005/8/layout/hProcess11"/>
    <dgm:cxn modelId="{1A3ABF10-7C04-4FA8-9A4E-357CADF1E0DC}" type="presParOf" srcId="{1DFE0FB2-024A-4AC6-8CD1-909773DD5934}" destId="{36FBB457-9F1D-4339-A876-32911C230668}" srcOrd="1" destOrd="0" presId="urn:microsoft.com/office/officeart/2005/8/layout/hProcess11"/>
    <dgm:cxn modelId="{D1B1C6EB-9190-4406-986E-F9AC0EB9DDFA}" type="presParOf" srcId="{1DFE0FB2-024A-4AC6-8CD1-909773DD5934}" destId="{DEDE7CB9-7CDF-44A6-AC5D-3A26A42CB124}" srcOrd="2" destOrd="0" presId="urn:microsoft.com/office/officeart/2005/8/layout/hProcess11"/>
    <dgm:cxn modelId="{09D69B1A-7C38-4C63-8E2F-BCAB8629505C}" type="presParOf" srcId="{DEDE7CB9-7CDF-44A6-AC5D-3A26A42CB124}" destId="{05F2FA4B-913A-4BFA-9120-A72058B70E6C}" srcOrd="0" destOrd="0" presId="urn:microsoft.com/office/officeart/2005/8/layout/hProcess11"/>
    <dgm:cxn modelId="{0DFC3303-38B2-4E4D-874A-43AAD03FAC9A}" type="presParOf" srcId="{DEDE7CB9-7CDF-44A6-AC5D-3A26A42CB124}" destId="{755D0786-45C6-4C73-B294-B410B9230968}" srcOrd="1" destOrd="0" presId="urn:microsoft.com/office/officeart/2005/8/layout/hProcess11"/>
    <dgm:cxn modelId="{79E91173-4D44-4963-94DA-0E1F0912F402}" type="presParOf" srcId="{DEDE7CB9-7CDF-44A6-AC5D-3A26A42CB124}" destId="{23D94681-E698-4671-AB01-D45575B4EF76}" srcOrd="2" destOrd="0" presId="urn:microsoft.com/office/officeart/2005/8/layout/hProcess11"/>
    <dgm:cxn modelId="{AC735965-BBD9-41B7-9BF9-213AAEEF407A}" type="presParOf" srcId="{1DFE0FB2-024A-4AC6-8CD1-909773DD5934}" destId="{5BA0CEEA-B8E8-4E03-B4F2-8E5BA0247A73}" srcOrd="3" destOrd="0" presId="urn:microsoft.com/office/officeart/2005/8/layout/hProcess11"/>
    <dgm:cxn modelId="{21ABC6C8-BC04-4AD8-968B-8F59E32FA9D6}" type="presParOf" srcId="{1DFE0FB2-024A-4AC6-8CD1-909773DD5934}" destId="{F34F91A8-9A16-4523-91BA-1AE6CDA05CCD}" srcOrd="4" destOrd="0" presId="urn:microsoft.com/office/officeart/2005/8/layout/hProcess11"/>
    <dgm:cxn modelId="{CFF35238-5C6A-4ABE-B278-167400295F87}" type="presParOf" srcId="{F34F91A8-9A16-4523-91BA-1AE6CDA05CCD}" destId="{361206F6-6617-47D3-B337-63464DDD02E5}" srcOrd="0" destOrd="0" presId="urn:microsoft.com/office/officeart/2005/8/layout/hProcess11"/>
    <dgm:cxn modelId="{E3903C67-58D8-4310-8D01-FE0EA8E4D784}" type="presParOf" srcId="{F34F91A8-9A16-4523-91BA-1AE6CDA05CCD}" destId="{EF20F79D-9809-4CAF-AA57-3568C41CD049}" srcOrd="1" destOrd="0" presId="urn:microsoft.com/office/officeart/2005/8/layout/hProcess11"/>
    <dgm:cxn modelId="{13A14AA7-1F8D-45E5-AF2D-7D4973A3EB28}" type="presParOf" srcId="{F34F91A8-9A16-4523-91BA-1AE6CDA05CCD}" destId="{F1A8FDA4-1230-4ADD-A6E4-26AF5EC90BB8}" srcOrd="2" destOrd="0" presId="urn:microsoft.com/office/officeart/2005/8/layout/hProcess11"/>
    <dgm:cxn modelId="{06DD2FA8-1C4E-462D-981B-6C99624AF1A7}" type="presParOf" srcId="{1DFE0FB2-024A-4AC6-8CD1-909773DD5934}" destId="{189A21F4-EABE-4DDE-8394-ED2BBBDAB51F}" srcOrd="5" destOrd="0" presId="urn:microsoft.com/office/officeart/2005/8/layout/hProcess11"/>
    <dgm:cxn modelId="{93CF5268-6881-4D5E-8710-F1117B7A1DD8}" type="presParOf" srcId="{1DFE0FB2-024A-4AC6-8CD1-909773DD5934}" destId="{E783DC6A-A972-4B4D-8175-300C30355F5B}" srcOrd="6" destOrd="0" presId="urn:microsoft.com/office/officeart/2005/8/layout/hProcess11"/>
    <dgm:cxn modelId="{1192CCB0-1C9F-4424-84B2-76209D749700}" type="presParOf" srcId="{E783DC6A-A972-4B4D-8175-300C30355F5B}" destId="{2DEC2DAF-60CF-4302-B932-0AAFAC885BC2}" srcOrd="0" destOrd="0" presId="urn:microsoft.com/office/officeart/2005/8/layout/hProcess11"/>
    <dgm:cxn modelId="{2743A29E-D286-43DD-86DA-3FF63AD87174}" type="presParOf" srcId="{E783DC6A-A972-4B4D-8175-300C30355F5B}" destId="{AE5DF461-1D62-479F-9622-4BBA284F6C7A}" srcOrd="1" destOrd="0" presId="urn:microsoft.com/office/officeart/2005/8/layout/hProcess11"/>
    <dgm:cxn modelId="{ACBB07FA-4E9F-4FF8-A979-781726FFEA79}" type="presParOf" srcId="{E783DC6A-A972-4B4D-8175-300C30355F5B}" destId="{EA43A877-DB00-443E-98FD-C078D2A8654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DE08C9-2300-4C6C-B452-5E3D8D36C56D}" type="doc">
      <dgm:prSet loTypeId="urn:microsoft.com/office/officeart/2005/8/layout/hProcess11" loCatId="process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AF53BBDE-91B6-419F-AACC-851A8AEC1DB7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Администратор</a:t>
          </a:r>
        </a:p>
      </dgm:t>
    </dgm:pt>
    <dgm:pt modelId="{E57D3CF9-74F4-408E-A87C-169E6B17AC75}" type="parTrans" cxnId="{2C5F771E-BBD9-41F1-B73E-AD389C58BFC8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CCB49-D52B-4EBE-BC0D-61E55676426A}" type="sibTrans" cxnId="{2C5F771E-BBD9-41F1-B73E-AD389C58BFC8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C01FD8-57A8-4470-8729-7FB7B32B2629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Представители ассоциаций работодателей</a:t>
          </a:r>
        </a:p>
      </dgm:t>
    </dgm:pt>
    <dgm:pt modelId="{A80AAD8A-B100-40CE-9FB9-22A8AE7E32F5}" type="parTrans" cxnId="{1D7468FF-BFE1-48B2-B075-F2AEA3455D85}">
      <dgm:prSet/>
      <dgm:spPr/>
      <dgm:t>
        <a:bodyPr/>
        <a:lstStyle/>
        <a:p>
          <a:endParaRPr lang="ru-RU" sz="1200"/>
        </a:p>
      </dgm:t>
    </dgm:pt>
    <dgm:pt modelId="{A3EEC523-50A5-499D-8F1B-815B3EE53182}" type="sibTrans" cxnId="{1D7468FF-BFE1-48B2-B075-F2AEA3455D85}">
      <dgm:prSet/>
      <dgm:spPr/>
      <dgm:t>
        <a:bodyPr/>
        <a:lstStyle/>
        <a:p>
          <a:endParaRPr lang="ru-RU" sz="1200"/>
        </a:p>
      </dgm:t>
    </dgm:pt>
    <dgm:pt modelId="{0A5F2D27-D2B4-4FEE-A8AA-E08AA818F481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Педагогические и научные работники</a:t>
          </a:r>
        </a:p>
      </dgm:t>
    </dgm:pt>
    <dgm:pt modelId="{D33FECA3-5B05-474C-B52D-74162DA41D92}" type="parTrans" cxnId="{AF2880F5-BCE6-4967-92DD-8778DDFADFBE}">
      <dgm:prSet/>
      <dgm:spPr/>
      <dgm:t>
        <a:bodyPr/>
        <a:lstStyle/>
        <a:p>
          <a:endParaRPr lang="ru-RU" sz="1200"/>
        </a:p>
      </dgm:t>
    </dgm:pt>
    <dgm:pt modelId="{544A90A2-27D0-41E9-AAF6-151BA54DC7D8}" type="sibTrans" cxnId="{AF2880F5-BCE6-4967-92DD-8778DDFADFBE}">
      <dgm:prSet/>
      <dgm:spPr/>
      <dgm:t>
        <a:bodyPr/>
        <a:lstStyle/>
        <a:p>
          <a:endParaRPr lang="ru-RU" sz="1200"/>
        </a:p>
      </dgm:t>
    </dgm:pt>
    <dgm:pt modelId="{E527C913-E661-4F4E-8457-F31F89D4F6C4}">
      <dgm:prSet custT="1"/>
      <dgm:spPr/>
      <dgm:t>
        <a:bodyPr/>
        <a:lstStyle/>
        <a:p>
          <a:r>
            <a:rPr lang="kk-KZ" sz="1400" b="1" dirty="0">
              <a:latin typeface="+mn-lt"/>
              <a:cs typeface="Arial" panose="020B0604020202020204" pitchFamily="34" charset="0"/>
            </a:rPr>
            <a:t>Представители </a:t>
          </a:r>
          <a:r>
            <a:rPr lang="ru-RU" sz="1400" b="1" dirty="0">
              <a:latin typeface="+mn-lt"/>
              <a:cs typeface="Arial" panose="020B0604020202020204" pitchFamily="34" charset="0"/>
            </a:rPr>
            <a:t>НИШ, НУ, НАО </a:t>
          </a:r>
          <a:r>
            <a:rPr lang="ru-RU" sz="1400" b="1" dirty="0" err="1">
              <a:latin typeface="+mn-lt"/>
              <a:cs typeface="Arial" panose="020B0604020202020204" pitchFamily="34" charset="0"/>
            </a:rPr>
            <a:t>им.Алтынсарина</a:t>
          </a:r>
          <a:endParaRPr lang="ru-RU" sz="1400" b="1" dirty="0">
            <a:latin typeface="+mn-lt"/>
            <a:cs typeface="Arial" panose="020B0604020202020204" pitchFamily="34" charset="0"/>
          </a:endParaRPr>
        </a:p>
      </dgm:t>
    </dgm:pt>
    <dgm:pt modelId="{E36EA593-1757-48F2-BF35-ECD08526EE1D}" type="parTrans" cxnId="{1E11E510-624A-4717-B38D-AF828E9C4EA6}">
      <dgm:prSet/>
      <dgm:spPr/>
      <dgm:t>
        <a:bodyPr/>
        <a:lstStyle/>
        <a:p>
          <a:endParaRPr lang="ru-RU" sz="1200"/>
        </a:p>
      </dgm:t>
    </dgm:pt>
    <dgm:pt modelId="{17196596-0618-438E-B6EA-69724A4C8507}" type="sibTrans" cxnId="{1E11E510-624A-4717-B38D-AF828E9C4EA6}">
      <dgm:prSet/>
      <dgm:spPr/>
      <dgm:t>
        <a:bodyPr/>
        <a:lstStyle/>
        <a:p>
          <a:endParaRPr lang="ru-RU" sz="1200"/>
        </a:p>
      </dgm:t>
    </dgm:pt>
    <dgm:pt modelId="{F1518F88-F1D9-48D4-81F5-CD0CC80A0E93}" type="pres">
      <dgm:prSet presAssocID="{39DE08C9-2300-4C6C-B452-5E3D8D36C5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76BC25-C344-4DAE-B2AE-FD12E5F72185}" type="pres">
      <dgm:prSet presAssocID="{39DE08C9-2300-4C6C-B452-5E3D8D36C56D}" presName="arrow" presStyleLbl="bgShp" presStyleIdx="0" presStyleCnt="1" custScaleY="163795"/>
      <dgm:spPr/>
    </dgm:pt>
    <dgm:pt modelId="{1DFE0FB2-024A-4AC6-8CD1-909773DD5934}" type="pres">
      <dgm:prSet presAssocID="{39DE08C9-2300-4C6C-B452-5E3D8D36C56D}" presName="points" presStyleCnt="0"/>
      <dgm:spPr/>
    </dgm:pt>
    <dgm:pt modelId="{D71D981B-0F54-4B35-AD7D-A048D33AE3A4}" type="pres">
      <dgm:prSet presAssocID="{AF53BBDE-91B6-419F-AACC-851A8AEC1DB7}" presName="compositeA" presStyleCnt="0"/>
      <dgm:spPr/>
    </dgm:pt>
    <dgm:pt modelId="{31D7CE7B-FCF6-485A-8865-4CB101858E8E}" type="pres">
      <dgm:prSet presAssocID="{AF53BBDE-91B6-419F-AACC-851A8AEC1DB7}" presName="textA" presStyleLbl="revTx" presStyleIdx="0" presStyleCnt="4" custLinFactNeighborX="34217" custLinFactNeighborY="-25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F4EBC-BD82-47C0-A475-5A2E9E9F1DA2}" type="pres">
      <dgm:prSet presAssocID="{AF53BBDE-91B6-419F-AACC-851A8AEC1DB7}" presName="circleA" presStyleLbl="node1" presStyleIdx="0" presStyleCnt="4" custLinFactX="-215420" custLinFactNeighborX="-300000"/>
      <dgm:spPr/>
    </dgm:pt>
    <dgm:pt modelId="{67C7D749-E882-45A1-ABB9-C22D8F3E8EF8}" type="pres">
      <dgm:prSet presAssocID="{AF53BBDE-91B6-419F-AACC-851A8AEC1DB7}" presName="spaceA" presStyleCnt="0"/>
      <dgm:spPr/>
    </dgm:pt>
    <dgm:pt modelId="{36FBB457-9F1D-4339-A876-32911C230668}" type="pres">
      <dgm:prSet presAssocID="{2B4CCB49-D52B-4EBE-BC0D-61E55676426A}" presName="space" presStyleCnt="0"/>
      <dgm:spPr/>
    </dgm:pt>
    <dgm:pt modelId="{A886B6E8-22C9-480F-A45B-53BCD74B6CA5}" type="pres">
      <dgm:prSet presAssocID="{E4C01FD8-57A8-4470-8729-7FB7B32B2629}" presName="compositeB" presStyleCnt="0"/>
      <dgm:spPr/>
    </dgm:pt>
    <dgm:pt modelId="{51354624-5183-462D-80A3-54CA298B3BDE}" type="pres">
      <dgm:prSet presAssocID="{E4C01FD8-57A8-4470-8729-7FB7B32B2629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152B9-63CB-4C91-8412-29533289BC01}" type="pres">
      <dgm:prSet presAssocID="{E4C01FD8-57A8-4470-8729-7FB7B32B2629}" presName="circleB" presStyleLbl="node1" presStyleIdx="1" presStyleCnt="4"/>
      <dgm:spPr/>
    </dgm:pt>
    <dgm:pt modelId="{0C220248-8230-40D7-BA05-F6F46A94C496}" type="pres">
      <dgm:prSet presAssocID="{E4C01FD8-57A8-4470-8729-7FB7B32B2629}" presName="spaceB" presStyleCnt="0"/>
      <dgm:spPr/>
    </dgm:pt>
    <dgm:pt modelId="{21709BFB-6617-43DB-B63B-7D9EC1F25CF0}" type="pres">
      <dgm:prSet presAssocID="{A3EEC523-50A5-499D-8F1B-815B3EE53182}" presName="space" presStyleCnt="0"/>
      <dgm:spPr/>
    </dgm:pt>
    <dgm:pt modelId="{17B11FEC-ED36-4A00-8F49-4F5B8B6577AF}" type="pres">
      <dgm:prSet presAssocID="{E527C913-E661-4F4E-8457-F31F89D4F6C4}" presName="compositeA" presStyleCnt="0"/>
      <dgm:spPr/>
    </dgm:pt>
    <dgm:pt modelId="{D3DC5246-9352-4EEA-82FC-5F55E254FFAB}" type="pres">
      <dgm:prSet presAssocID="{E527C913-E661-4F4E-8457-F31F89D4F6C4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C3783-2FEA-4393-B350-9A44FD78D542}" type="pres">
      <dgm:prSet presAssocID="{E527C913-E661-4F4E-8457-F31F89D4F6C4}" presName="circleA" presStyleLbl="node1" presStyleIdx="2" presStyleCnt="4"/>
      <dgm:spPr/>
    </dgm:pt>
    <dgm:pt modelId="{D7E853A4-6F4E-4CE9-BDB0-AB121C749D6E}" type="pres">
      <dgm:prSet presAssocID="{E527C913-E661-4F4E-8457-F31F89D4F6C4}" presName="spaceA" presStyleCnt="0"/>
      <dgm:spPr/>
    </dgm:pt>
    <dgm:pt modelId="{B9B49002-A499-44ED-938D-26E8F3CD557F}" type="pres">
      <dgm:prSet presAssocID="{17196596-0618-438E-B6EA-69724A4C8507}" presName="space" presStyleCnt="0"/>
      <dgm:spPr/>
    </dgm:pt>
    <dgm:pt modelId="{8D71152D-829B-4F33-8EDF-BC6B04A50785}" type="pres">
      <dgm:prSet presAssocID="{0A5F2D27-D2B4-4FEE-A8AA-E08AA818F481}" presName="compositeB" presStyleCnt="0"/>
      <dgm:spPr/>
    </dgm:pt>
    <dgm:pt modelId="{F1796334-8865-4893-A7F4-56CA4DAFC23E}" type="pres">
      <dgm:prSet presAssocID="{0A5F2D27-D2B4-4FEE-A8AA-E08AA818F481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FC785-E96A-4049-BA58-5B7422E38DA6}" type="pres">
      <dgm:prSet presAssocID="{0A5F2D27-D2B4-4FEE-A8AA-E08AA818F481}" presName="circleB" presStyleLbl="node1" presStyleIdx="3" presStyleCnt="4"/>
      <dgm:spPr/>
    </dgm:pt>
    <dgm:pt modelId="{7A6B3268-46E8-4BA0-B28D-016FB92E9493}" type="pres">
      <dgm:prSet presAssocID="{0A5F2D27-D2B4-4FEE-A8AA-E08AA818F481}" presName="spaceB" presStyleCnt="0"/>
      <dgm:spPr/>
    </dgm:pt>
  </dgm:ptLst>
  <dgm:cxnLst>
    <dgm:cxn modelId="{4E35EC26-A15D-43DE-BB12-32003F8ADECD}" type="presOf" srcId="{E527C913-E661-4F4E-8457-F31F89D4F6C4}" destId="{D3DC5246-9352-4EEA-82FC-5F55E254FFAB}" srcOrd="0" destOrd="0" presId="urn:microsoft.com/office/officeart/2005/8/layout/hProcess11"/>
    <dgm:cxn modelId="{000CA1CD-D6F6-492E-A3C7-B84A54881B7E}" type="presOf" srcId="{39DE08C9-2300-4C6C-B452-5E3D8D36C56D}" destId="{F1518F88-F1D9-48D4-81F5-CD0CC80A0E93}" srcOrd="0" destOrd="0" presId="urn:microsoft.com/office/officeart/2005/8/layout/hProcess11"/>
    <dgm:cxn modelId="{1D7468FF-BFE1-48B2-B075-F2AEA3455D85}" srcId="{39DE08C9-2300-4C6C-B452-5E3D8D36C56D}" destId="{E4C01FD8-57A8-4470-8729-7FB7B32B2629}" srcOrd="1" destOrd="0" parTransId="{A80AAD8A-B100-40CE-9FB9-22A8AE7E32F5}" sibTransId="{A3EEC523-50A5-499D-8F1B-815B3EE53182}"/>
    <dgm:cxn modelId="{6155CBB4-F79E-467F-96CE-F1EDACD54161}" type="presOf" srcId="{0A5F2D27-D2B4-4FEE-A8AA-E08AA818F481}" destId="{F1796334-8865-4893-A7F4-56CA4DAFC23E}" srcOrd="0" destOrd="0" presId="urn:microsoft.com/office/officeart/2005/8/layout/hProcess11"/>
    <dgm:cxn modelId="{9CCEF9B3-6608-4DE6-A214-C11468879A07}" type="presOf" srcId="{AF53BBDE-91B6-419F-AACC-851A8AEC1DB7}" destId="{31D7CE7B-FCF6-485A-8865-4CB101858E8E}" srcOrd="0" destOrd="0" presId="urn:microsoft.com/office/officeart/2005/8/layout/hProcess11"/>
    <dgm:cxn modelId="{1E11E510-624A-4717-B38D-AF828E9C4EA6}" srcId="{39DE08C9-2300-4C6C-B452-5E3D8D36C56D}" destId="{E527C913-E661-4F4E-8457-F31F89D4F6C4}" srcOrd="2" destOrd="0" parTransId="{E36EA593-1757-48F2-BF35-ECD08526EE1D}" sibTransId="{17196596-0618-438E-B6EA-69724A4C8507}"/>
    <dgm:cxn modelId="{CD2BA0E6-9569-4008-96E5-2C9090D877C2}" type="presOf" srcId="{E4C01FD8-57A8-4470-8729-7FB7B32B2629}" destId="{51354624-5183-462D-80A3-54CA298B3BDE}" srcOrd="0" destOrd="0" presId="urn:microsoft.com/office/officeart/2005/8/layout/hProcess11"/>
    <dgm:cxn modelId="{2C5F771E-BBD9-41F1-B73E-AD389C58BFC8}" srcId="{39DE08C9-2300-4C6C-B452-5E3D8D36C56D}" destId="{AF53BBDE-91B6-419F-AACC-851A8AEC1DB7}" srcOrd="0" destOrd="0" parTransId="{E57D3CF9-74F4-408E-A87C-169E6B17AC75}" sibTransId="{2B4CCB49-D52B-4EBE-BC0D-61E55676426A}"/>
    <dgm:cxn modelId="{AF2880F5-BCE6-4967-92DD-8778DDFADFBE}" srcId="{39DE08C9-2300-4C6C-B452-5E3D8D36C56D}" destId="{0A5F2D27-D2B4-4FEE-A8AA-E08AA818F481}" srcOrd="3" destOrd="0" parTransId="{D33FECA3-5B05-474C-B52D-74162DA41D92}" sibTransId="{544A90A2-27D0-41E9-AAF6-151BA54DC7D8}"/>
    <dgm:cxn modelId="{84E60682-13C0-4B10-BA24-308D30E2FDFD}" type="presParOf" srcId="{F1518F88-F1D9-48D4-81F5-CD0CC80A0E93}" destId="{5F76BC25-C344-4DAE-B2AE-FD12E5F72185}" srcOrd="0" destOrd="0" presId="urn:microsoft.com/office/officeart/2005/8/layout/hProcess11"/>
    <dgm:cxn modelId="{8975AADB-834A-4AFA-9AF7-8AC7E174E9A3}" type="presParOf" srcId="{F1518F88-F1D9-48D4-81F5-CD0CC80A0E93}" destId="{1DFE0FB2-024A-4AC6-8CD1-909773DD5934}" srcOrd="1" destOrd="0" presId="urn:microsoft.com/office/officeart/2005/8/layout/hProcess11"/>
    <dgm:cxn modelId="{42CEA45C-EC4D-48B4-B8FC-4B9BC40DCE0D}" type="presParOf" srcId="{1DFE0FB2-024A-4AC6-8CD1-909773DD5934}" destId="{D71D981B-0F54-4B35-AD7D-A048D33AE3A4}" srcOrd="0" destOrd="0" presId="urn:microsoft.com/office/officeart/2005/8/layout/hProcess11"/>
    <dgm:cxn modelId="{3B620C79-DB6B-4BA5-A34E-3D92D109B81D}" type="presParOf" srcId="{D71D981B-0F54-4B35-AD7D-A048D33AE3A4}" destId="{31D7CE7B-FCF6-485A-8865-4CB101858E8E}" srcOrd="0" destOrd="0" presId="urn:microsoft.com/office/officeart/2005/8/layout/hProcess11"/>
    <dgm:cxn modelId="{FF34C86F-D124-4F33-9BE7-083E005055F3}" type="presParOf" srcId="{D71D981B-0F54-4B35-AD7D-A048D33AE3A4}" destId="{2F7F4EBC-BD82-47C0-A475-5A2E9E9F1DA2}" srcOrd="1" destOrd="0" presId="urn:microsoft.com/office/officeart/2005/8/layout/hProcess11"/>
    <dgm:cxn modelId="{20DFA4BE-86DC-4733-9878-32EC8948986F}" type="presParOf" srcId="{D71D981B-0F54-4B35-AD7D-A048D33AE3A4}" destId="{67C7D749-E882-45A1-ABB9-C22D8F3E8EF8}" srcOrd="2" destOrd="0" presId="urn:microsoft.com/office/officeart/2005/8/layout/hProcess11"/>
    <dgm:cxn modelId="{1A3ABF10-7C04-4FA8-9A4E-357CADF1E0DC}" type="presParOf" srcId="{1DFE0FB2-024A-4AC6-8CD1-909773DD5934}" destId="{36FBB457-9F1D-4339-A876-32911C230668}" srcOrd="1" destOrd="0" presId="urn:microsoft.com/office/officeart/2005/8/layout/hProcess11"/>
    <dgm:cxn modelId="{C3742990-6FC9-407B-9C54-E0E4691E9085}" type="presParOf" srcId="{1DFE0FB2-024A-4AC6-8CD1-909773DD5934}" destId="{A886B6E8-22C9-480F-A45B-53BCD74B6CA5}" srcOrd="2" destOrd="0" presId="urn:microsoft.com/office/officeart/2005/8/layout/hProcess11"/>
    <dgm:cxn modelId="{1195CBBD-B9C6-4451-BF8A-96584F17AED6}" type="presParOf" srcId="{A886B6E8-22C9-480F-A45B-53BCD74B6CA5}" destId="{51354624-5183-462D-80A3-54CA298B3BDE}" srcOrd="0" destOrd="0" presId="urn:microsoft.com/office/officeart/2005/8/layout/hProcess11"/>
    <dgm:cxn modelId="{AB90C4C0-A39B-4686-AA98-D17BDF658B60}" type="presParOf" srcId="{A886B6E8-22C9-480F-A45B-53BCD74B6CA5}" destId="{4D6152B9-63CB-4C91-8412-29533289BC01}" srcOrd="1" destOrd="0" presId="urn:microsoft.com/office/officeart/2005/8/layout/hProcess11"/>
    <dgm:cxn modelId="{07AE1D09-D14C-467B-AFD6-6131F58C9F16}" type="presParOf" srcId="{A886B6E8-22C9-480F-A45B-53BCD74B6CA5}" destId="{0C220248-8230-40D7-BA05-F6F46A94C496}" srcOrd="2" destOrd="0" presId="urn:microsoft.com/office/officeart/2005/8/layout/hProcess11"/>
    <dgm:cxn modelId="{8F2B3B66-7206-4475-B286-BDFAB490FBD4}" type="presParOf" srcId="{1DFE0FB2-024A-4AC6-8CD1-909773DD5934}" destId="{21709BFB-6617-43DB-B63B-7D9EC1F25CF0}" srcOrd="3" destOrd="0" presId="urn:microsoft.com/office/officeart/2005/8/layout/hProcess11"/>
    <dgm:cxn modelId="{353AF3C1-A77F-4269-A13C-0687C7B8AEB4}" type="presParOf" srcId="{1DFE0FB2-024A-4AC6-8CD1-909773DD5934}" destId="{17B11FEC-ED36-4A00-8F49-4F5B8B6577AF}" srcOrd="4" destOrd="0" presId="urn:microsoft.com/office/officeart/2005/8/layout/hProcess11"/>
    <dgm:cxn modelId="{4E688A52-2C78-4740-AF0C-B8F6FBFE3761}" type="presParOf" srcId="{17B11FEC-ED36-4A00-8F49-4F5B8B6577AF}" destId="{D3DC5246-9352-4EEA-82FC-5F55E254FFAB}" srcOrd="0" destOrd="0" presId="urn:microsoft.com/office/officeart/2005/8/layout/hProcess11"/>
    <dgm:cxn modelId="{E8F36830-A51F-4635-9FAE-664534C393FF}" type="presParOf" srcId="{17B11FEC-ED36-4A00-8F49-4F5B8B6577AF}" destId="{551C3783-2FEA-4393-B350-9A44FD78D542}" srcOrd="1" destOrd="0" presId="urn:microsoft.com/office/officeart/2005/8/layout/hProcess11"/>
    <dgm:cxn modelId="{9D0C66A2-7FFD-4F95-AD9F-65338FA1DD2E}" type="presParOf" srcId="{17B11FEC-ED36-4A00-8F49-4F5B8B6577AF}" destId="{D7E853A4-6F4E-4CE9-BDB0-AB121C749D6E}" srcOrd="2" destOrd="0" presId="urn:microsoft.com/office/officeart/2005/8/layout/hProcess11"/>
    <dgm:cxn modelId="{767BE856-892C-4D4A-AA1D-5515ABDB010E}" type="presParOf" srcId="{1DFE0FB2-024A-4AC6-8CD1-909773DD5934}" destId="{B9B49002-A499-44ED-938D-26E8F3CD557F}" srcOrd="5" destOrd="0" presId="urn:microsoft.com/office/officeart/2005/8/layout/hProcess11"/>
    <dgm:cxn modelId="{85D69709-2FDB-4F08-BBF5-C5D971D7B62B}" type="presParOf" srcId="{1DFE0FB2-024A-4AC6-8CD1-909773DD5934}" destId="{8D71152D-829B-4F33-8EDF-BC6B04A50785}" srcOrd="6" destOrd="0" presId="urn:microsoft.com/office/officeart/2005/8/layout/hProcess11"/>
    <dgm:cxn modelId="{2BF7014E-CF17-4D3B-9B12-6FEB0099BE4B}" type="presParOf" srcId="{8D71152D-829B-4F33-8EDF-BC6B04A50785}" destId="{F1796334-8865-4893-A7F4-56CA4DAFC23E}" srcOrd="0" destOrd="0" presId="urn:microsoft.com/office/officeart/2005/8/layout/hProcess11"/>
    <dgm:cxn modelId="{CA7230C9-E5C9-4F0D-B5FD-4EEC8FA336B8}" type="presParOf" srcId="{8D71152D-829B-4F33-8EDF-BC6B04A50785}" destId="{045FC785-E96A-4049-BA58-5B7422E38DA6}" srcOrd="1" destOrd="0" presId="urn:microsoft.com/office/officeart/2005/8/layout/hProcess11"/>
    <dgm:cxn modelId="{A2FDA781-2AA0-4524-A481-8814BE01ABFD}" type="presParOf" srcId="{8D71152D-829B-4F33-8EDF-BC6B04A50785}" destId="{7A6B3268-46E8-4BA0-B28D-016FB92E949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A8C6B5-516C-4832-AB1E-00FF9F95295E}" type="doc">
      <dgm:prSet loTypeId="urn:microsoft.com/office/officeart/2005/8/layout/radial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3EDEB48-69F8-48DB-85B1-8F9316132534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r>
            <a:rPr lang="kk-KZ" sz="16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УМО (ГУП) КазНПУ им.Абая</a:t>
          </a:r>
          <a:endParaRPr lang="ru-RU" sz="16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E7ED4DF4-7F97-4ADA-962B-0899EECE88CE}" type="parTrans" cxnId="{BA1D204D-EF6F-4F3B-88B1-5A8BBD6050DA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7031F1-E411-4FF3-9B7F-125351725E42}" type="sibTrans" cxnId="{BA1D204D-EF6F-4F3B-88B1-5A8BBD6050DA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285D3B-CCD7-4BDC-86A2-24CFA64B7AB9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имплементации обновленного содержания среднего образования в образовательные программы</a:t>
          </a:r>
        </a:p>
      </dgm:t>
    </dgm:pt>
    <dgm:pt modelId="{29FF8CBD-4E1A-4519-B6E3-F441FA388C88}" type="parTrans" cxnId="{BD392E9B-13CD-40B1-A972-696C5C817548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30EE07-4B26-493A-AEDE-9795C7C2C172}" type="sibTrans" cxnId="{BD392E9B-13CD-40B1-A972-696C5C817548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5E2396-4479-46BB-9E6F-6B400BD54BB0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созданию Методического центра по педагогическому направлению подготовки кадров</a:t>
          </a:r>
        </a:p>
      </dgm:t>
    </dgm:pt>
    <dgm:pt modelId="{6E81653A-3E0E-46D4-B593-9AF7879AB506}" type="parTrans" cxnId="{75AC64FB-BB1D-490D-B1CC-A02B519AEB76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B5DAE4-EB0B-48E4-9D19-E68DEB5A2286}" type="sibTrans" cxnId="{75AC64FB-BB1D-490D-B1CC-A02B519AEB76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829BF-1EB2-4AE9-AAD3-F3189F8D5BB0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</a:t>
          </a:r>
          <a:r>
            <a:rPr lang="kk-KZ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озданию модели выпускника и базы результатов обучения по педагогическому направлению</a:t>
          </a:r>
          <a:endParaRPr lang="ru-RU" sz="12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C5156917-72E8-4CEF-A381-00160B45A0DA}" type="parTrans" cxnId="{040D5CA0-7112-4358-BFB6-8B409BF5A0CC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C24794-AD09-4EF7-9BE7-A4D4A2320587}" type="sibTrans" cxnId="{040D5CA0-7112-4358-BFB6-8B409BF5A0CC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24D3F0-A9BE-4891-9FC3-EB35B14E7A4A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созданию экспериментальной площадки для внедрения инновационных педагогических технологий и ОП (</a:t>
          </a:r>
          <a:r>
            <a:rPr lang="en-US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PGCE</a:t>
          </a:r>
          <a:r>
            <a: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)</a:t>
          </a:r>
        </a:p>
      </dgm:t>
    </dgm:pt>
    <dgm:pt modelId="{3475088E-540F-406B-8A08-C468C5DAF62D}" type="parTrans" cxnId="{EF27D8A5-9B57-41B6-9B8B-71214C3B1BB9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B153D0-3252-4889-8918-712B9AD19223}" type="sibTrans" cxnId="{EF27D8A5-9B57-41B6-9B8B-71214C3B1BB9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63C8D2-765B-41CA-9DBB-F2DEDAB4AF1A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совершенствованию содержания специального экзамена, тестовых заданий для Национального квалификационного тестирования </a:t>
          </a:r>
        </a:p>
      </dgm:t>
    </dgm:pt>
    <dgm:pt modelId="{1EF4DAE0-DB87-4D8E-97B6-0D66A37D02AC}" type="sibTrans" cxnId="{39A53717-3443-4426-88FD-B3B170B581F6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4B8CBC-395D-4D50-9BAA-45547E567E54}" type="parTrans" cxnId="{39A53717-3443-4426-88FD-B3B170B581F6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AAF02D-6C29-4727-A839-0D6248B355FF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разработке механизмов и реализации дуального обучения</a:t>
          </a:r>
        </a:p>
      </dgm:t>
    </dgm:pt>
    <dgm:pt modelId="{F8963C2E-F621-433F-8358-7627684B7BDF}" type="sibTrans" cxnId="{FD1C5C9D-7EFC-4E68-B283-8534295103E3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9A9D13-DB6D-431E-895C-342CCB5BEC10}" type="parTrans" cxnId="{FD1C5C9D-7EFC-4E68-B283-8534295103E3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E8DB97-3DD9-47D1-9FD9-6A7FFD676904}" type="pres">
      <dgm:prSet presAssocID="{38A8C6B5-516C-4832-AB1E-00FF9F95295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3F7D2-B9BA-4D1A-998D-0E9C518D50C8}" type="pres">
      <dgm:prSet presAssocID="{43EDEB48-69F8-48DB-85B1-8F9316132534}" presName="centerShape" presStyleLbl="node0" presStyleIdx="0" presStyleCnt="1" custScaleX="188914" custScaleY="94461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D597BD38-811D-40C7-AF3C-3B41C6530B40}" type="pres">
      <dgm:prSet presAssocID="{29FF8CBD-4E1A-4519-B6E3-F441FA388C88}" presName="parTrans" presStyleLbl="sibTrans2D1" presStyleIdx="0" presStyleCnt="6" custScaleX="177283" custLinFactNeighborX="6502" custLinFactNeighborY="-5937"/>
      <dgm:spPr/>
      <dgm:t>
        <a:bodyPr/>
        <a:lstStyle/>
        <a:p>
          <a:endParaRPr lang="ru-RU"/>
        </a:p>
      </dgm:t>
    </dgm:pt>
    <dgm:pt modelId="{B87FA0D4-F831-4F90-AE29-B9E39543746E}" type="pres">
      <dgm:prSet presAssocID="{29FF8CBD-4E1A-4519-B6E3-F441FA388C8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97A5F5E-5862-4ACA-8830-8CCFDE2AAD0C}" type="pres">
      <dgm:prSet presAssocID="{55285D3B-CCD7-4BDC-86A2-24CFA64B7AB9}" presName="node" presStyleLbl="node1" presStyleIdx="0" presStyleCnt="6" custScaleX="239560" custScaleY="106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450BA-1436-4019-86F6-5C158C388853}" type="pres">
      <dgm:prSet presAssocID="{6E81653A-3E0E-46D4-B593-9AF7879AB506}" presName="parTrans" presStyleLbl="sibTrans2D1" presStyleIdx="1" presStyleCnt="6"/>
      <dgm:spPr/>
      <dgm:t>
        <a:bodyPr/>
        <a:lstStyle/>
        <a:p>
          <a:endParaRPr lang="ru-RU"/>
        </a:p>
      </dgm:t>
    </dgm:pt>
    <dgm:pt modelId="{4DC84CC5-FAE6-4390-8771-D53CF4DD2F57}" type="pres">
      <dgm:prSet presAssocID="{6E81653A-3E0E-46D4-B593-9AF7879AB506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6EBE832-E229-4124-B055-F0F8ECC44CF9}" type="pres">
      <dgm:prSet presAssocID="{285E2396-4479-46BB-9E6F-6B400BD54BB0}" presName="node" presStyleLbl="node1" presStyleIdx="1" presStyleCnt="6" custScaleX="239560" custScaleY="106436" custRadScaleRad="190345" custRadScaleInc="50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2AF02-F488-47AF-B601-21CA56CCCA73}" type="pres">
      <dgm:prSet presAssocID="{C5156917-72E8-4CEF-A381-00160B45A0DA}" presName="parTrans" presStyleLbl="sibTrans2D1" presStyleIdx="2" presStyleCnt="6"/>
      <dgm:spPr/>
      <dgm:t>
        <a:bodyPr/>
        <a:lstStyle/>
        <a:p>
          <a:endParaRPr lang="ru-RU"/>
        </a:p>
      </dgm:t>
    </dgm:pt>
    <dgm:pt modelId="{B0AB9C94-F13A-4F40-AF8F-FBB525DFBCF4}" type="pres">
      <dgm:prSet presAssocID="{C5156917-72E8-4CEF-A381-00160B45A0DA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9534D5C9-3B25-45F4-BEBF-101C0D2BE8A6}" type="pres">
      <dgm:prSet presAssocID="{7BF829BF-1EB2-4AE9-AAD3-F3189F8D5BB0}" presName="node" presStyleLbl="node1" presStyleIdx="2" presStyleCnt="6" custScaleX="238341" custScaleY="106065" custRadScaleRad="190815" custRadScaleInc="-48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CAB9B-106A-4AEC-B877-0ED6C3D5D1CD}" type="pres">
      <dgm:prSet presAssocID="{309A9D13-DB6D-431E-895C-342CCB5BEC10}" presName="parTrans" presStyleLbl="sibTrans2D1" presStyleIdx="3" presStyleCnt="6" custScaleX="169886"/>
      <dgm:spPr/>
      <dgm:t>
        <a:bodyPr/>
        <a:lstStyle/>
        <a:p>
          <a:endParaRPr lang="ru-RU"/>
        </a:p>
      </dgm:t>
    </dgm:pt>
    <dgm:pt modelId="{CA4971B4-0F52-437E-9790-0CE0904F615D}" type="pres">
      <dgm:prSet presAssocID="{309A9D13-DB6D-431E-895C-342CCB5BEC10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8E319113-1071-4764-9E7E-A5FDB4FE2300}" type="pres">
      <dgm:prSet presAssocID="{70AAF02D-6C29-4727-A839-0D6248B355FF}" presName="node" presStyleLbl="node1" presStyleIdx="3" presStyleCnt="6" custScaleX="254230" custScaleY="106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59A65-D4F4-4F5D-A372-F10836BCE87F}" type="pres">
      <dgm:prSet presAssocID="{D24B8CBC-395D-4D50-9BAA-45547E567E54}" presName="parTrans" presStyleLbl="sibTrans2D1" presStyleIdx="4" presStyleCnt="6"/>
      <dgm:spPr/>
      <dgm:t>
        <a:bodyPr/>
        <a:lstStyle/>
        <a:p>
          <a:endParaRPr lang="ru-RU"/>
        </a:p>
      </dgm:t>
    </dgm:pt>
    <dgm:pt modelId="{1969178A-8CA9-4450-8811-70CDC8853DEA}" type="pres">
      <dgm:prSet presAssocID="{D24B8CBC-395D-4D50-9BAA-45547E567E5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1FF376B1-F91B-463F-8102-82B9FC569039}" type="pres">
      <dgm:prSet presAssocID="{1A63C8D2-765B-41CA-9DBB-F2DEDAB4AF1A}" presName="node" presStyleLbl="node1" presStyleIdx="4" presStyleCnt="6" custScaleX="239560" custScaleY="122551" custRadScaleRad="184362" custRadScaleInc="48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89D82-9538-4459-91C3-E528D4282137}" type="pres">
      <dgm:prSet presAssocID="{3475088E-540F-406B-8A08-C468C5DAF62D}" presName="parTrans" presStyleLbl="sibTrans2D1" presStyleIdx="5" presStyleCnt="6"/>
      <dgm:spPr/>
      <dgm:t>
        <a:bodyPr/>
        <a:lstStyle/>
        <a:p>
          <a:endParaRPr lang="ru-RU"/>
        </a:p>
      </dgm:t>
    </dgm:pt>
    <dgm:pt modelId="{6164F063-B4AC-4860-911B-87054EA1C3BE}" type="pres">
      <dgm:prSet presAssocID="{3475088E-540F-406B-8A08-C468C5DAF62D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3B79BBAB-B637-40F4-A182-5F1F6FA00E9D}" type="pres">
      <dgm:prSet presAssocID="{A224D3F0-A9BE-4891-9FC3-EB35B14E7A4A}" presName="node" presStyleLbl="node1" presStyleIdx="5" presStyleCnt="6" custScaleX="239560" custScaleY="106436" custRadScaleRad="184984" custRadScaleInc="-46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CE57DB-BC6C-4AFF-BC73-8A174AEDC506}" type="presOf" srcId="{43EDEB48-69F8-48DB-85B1-8F9316132534}" destId="{C9B3F7D2-B9BA-4D1A-998D-0E9C518D50C8}" srcOrd="0" destOrd="0" presId="urn:microsoft.com/office/officeart/2005/8/layout/radial5"/>
    <dgm:cxn modelId="{EF27D8A5-9B57-41B6-9B8B-71214C3B1BB9}" srcId="{43EDEB48-69F8-48DB-85B1-8F9316132534}" destId="{A224D3F0-A9BE-4891-9FC3-EB35B14E7A4A}" srcOrd="5" destOrd="0" parTransId="{3475088E-540F-406B-8A08-C468C5DAF62D}" sibTransId="{13B153D0-3252-4889-8918-712B9AD19223}"/>
    <dgm:cxn modelId="{DEFFC21E-D737-453B-977D-2757939D43EA}" type="presOf" srcId="{309A9D13-DB6D-431E-895C-342CCB5BEC10}" destId="{CA5CAB9B-106A-4AEC-B877-0ED6C3D5D1CD}" srcOrd="0" destOrd="0" presId="urn:microsoft.com/office/officeart/2005/8/layout/radial5"/>
    <dgm:cxn modelId="{B6EA8CBF-1472-45A4-8AEF-80D3B93FF2C5}" type="presOf" srcId="{C5156917-72E8-4CEF-A381-00160B45A0DA}" destId="{B0AB9C94-F13A-4F40-AF8F-FBB525DFBCF4}" srcOrd="1" destOrd="0" presId="urn:microsoft.com/office/officeart/2005/8/layout/radial5"/>
    <dgm:cxn modelId="{8B493DAF-9A42-4314-932D-62A3381FE54D}" type="presOf" srcId="{55285D3B-CCD7-4BDC-86A2-24CFA64B7AB9}" destId="{697A5F5E-5862-4ACA-8830-8CCFDE2AAD0C}" srcOrd="0" destOrd="0" presId="urn:microsoft.com/office/officeart/2005/8/layout/radial5"/>
    <dgm:cxn modelId="{84F73271-13D3-4A28-B4D1-B540FC2FC35D}" type="presOf" srcId="{3475088E-540F-406B-8A08-C468C5DAF62D}" destId="{6164F063-B4AC-4860-911B-87054EA1C3BE}" srcOrd="1" destOrd="0" presId="urn:microsoft.com/office/officeart/2005/8/layout/radial5"/>
    <dgm:cxn modelId="{39A53717-3443-4426-88FD-B3B170B581F6}" srcId="{43EDEB48-69F8-48DB-85B1-8F9316132534}" destId="{1A63C8D2-765B-41CA-9DBB-F2DEDAB4AF1A}" srcOrd="4" destOrd="0" parTransId="{D24B8CBC-395D-4D50-9BAA-45547E567E54}" sibTransId="{1EF4DAE0-DB87-4D8E-97B6-0D66A37D02AC}"/>
    <dgm:cxn modelId="{D68312D1-1568-4C91-AB0D-6DF26092ED4F}" type="presOf" srcId="{70AAF02D-6C29-4727-A839-0D6248B355FF}" destId="{8E319113-1071-4764-9E7E-A5FDB4FE2300}" srcOrd="0" destOrd="0" presId="urn:microsoft.com/office/officeart/2005/8/layout/radial5"/>
    <dgm:cxn modelId="{B7E95F19-7094-4D21-B946-51B35844CD5A}" type="presOf" srcId="{3475088E-540F-406B-8A08-C468C5DAF62D}" destId="{A4989D82-9538-4459-91C3-E528D4282137}" srcOrd="0" destOrd="0" presId="urn:microsoft.com/office/officeart/2005/8/layout/radial5"/>
    <dgm:cxn modelId="{6FE8201E-670A-4D76-9E02-CE886C9F3B2B}" type="presOf" srcId="{7BF829BF-1EB2-4AE9-AAD3-F3189F8D5BB0}" destId="{9534D5C9-3B25-45F4-BEBF-101C0D2BE8A6}" srcOrd="0" destOrd="0" presId="urn:microsoft.com/office/officeart/2005/8/layout/radial5"/>
    <dgm:cxn modelId="{09059D31-0AEC-4BB1-910D-101B7E3908EB}" type="presOf" srcId="{A224D3F0-A9BE-4891-9FC3-EB35B14E7A4A}" destId="{3B79BBAB-B637-40F4-A182-5F1F6FA00E9D}" srcOrd="0" destOrd="0" presId="urn:microsoft.com/office/officeart/2005/8/layout/radial5"/>
    <dgm:cxn modelId="{E07BC15C-A2B9-4977-948F-3D730FBD4FFC}" type="presOf" srcId="{29FF8CBD-4E1A-4519-B6E3-F441FA388C88}" destId="{B87FA0D4-F831-4F90-AE29-B9E39543746E}" srcOrd="1" destOrd="0" presId="urn:microsoft.com/office/officeart/2005/8/layout/radial5"/>
    <dgm:cxn modelId="{0F025570-9E8F-49E0-BC11-BC155C25A2E6}" type="presOf" srcId="{D24B8CBC-395D-4D50-9BAA-45547E567E54}" destId="{1969178A-8CA9-4450-8811-70CDC8853DEA}" srcOrd="1" destOrd="0" presId="urn:microsoft.com/office/officeart/2005/8/layout/radial5"/>
    <dgm:cxn modelId="{8C7B780B-3F73-4DB8-BBD9-4B07F2EEE922}" type="presOf" srcId="{6E81653A-3E0E-46D4-B593-9AF7879AB506}" destId="{4DC84CC5-FAE6-4390-8771-D53CF4DD2F57}" srcOrd="1" destOrd="0" presId="urn:microsoft.com/office/officeart/2005/8/layout/radial5"/>
    <dgm:cxn modelId="{4A090070-EA21-4853-B636-CE869A9A0413}" type="presOf" srcId="{38A8C6B5-516C-4832-AB1E-00FF9F95295E}" destId="{3BE8DB97-3DD9-47D1-9FD9-6A7FFD676904}" srcOrd="0" destOrd="0" presId="urn:microsoft.com/office/officeart/2005/8/layout/radial5"/>
    <dgm:cxn modelId="{E5DAF0CA-4AF6-43C6-B57F-2C1B5257A90C}" type="presOf" srcId="{C5156917-72E8-4CEF-A381-00160B45A0DA}" destId="{E3B2AF02-F488-47AF-B601-21CA56CCCA73}" srcOrd="0" destOrd="0" presId="urn:microsoft.com/office/officeart/2005/8/layout/radial5"/>
    <dgm:cxn modelId="{E6172557-5EB7-4B14-A44A-5574EEF4C713}" type="presOf" srcId="{D24B8CBC-395D-4D50-9BAA-45547E567E54}" destId="{A6F59A65-D4F4-4F5D-A372-F10836BCE87F}" srcOrd="0" destOrd="0" presId="urn:microsoft.com/office/officeart/2005/8/layout/radial5"/>
    <dgm:cxn modelId="{BA1D204D-EF6F-4F3B-88B1-5A8BBD6050DA}" srcId="{38A8C6B5-516C-4832-AB1E-00FF9F95295E}" destId="{43EDEB48-69F8-48DB-85B1-8F9316132534}" srcOrd="0" destOrd="0" parTransId="{E7ED4DF4-7F97-4ADA-962B-0899EECE88CE}" sibTransId="{5C7031F1-E411-4FF3-9B7F-125351725E42}"/>
    <dgm:cxn modelId="{7212F064-9AF2-42EB-930F-449A1642F56E}" type="presOf" srcId="{1A63C8D2-765B-41CA-9DBB-F2DEDAB4AF1A}" destId="{1FF376B1-F91B-463F-8102-82B9FC569039}" srcOrd="0" destOrd="0" presId="urn:microsoft.com/office/officeart/2005/8/layout/radial5"/>
    <dgm:cxn modelId="{526717F7-1816-4DA5-9E79-BEFE704D026B}" type="presOf" srcId="{285E2396-4479-46BB-9E6F-6B400BD54BB0}" destId="{76EBE832-E229-4124-B055-F0F8ECC44CF9}" srcOrd="0" destOrd="0" presId="urn:microsoft.com/office/officeart/2005/8/layout/radial5"/>
    <dgm:cxn modelId="{FD1C5C9D-7EFC-4E68-B283-8534295103E3}" srcId="{43EDEB48-69F8-48DB-85B1-8F9316132534}" destId="{70AAF02D-6C29-4727-A839-0D6248B355FF}" srcOrd="3" destOrd="0" parTransId="{309A9D13-DB6D-431E-895C-342CCB5BEC10}" sibTransId="{F8963C2E-F621-433F-8358-7627684B7BDF}"/>
    <dgm:cxn modelId="{040D5CA0-7112-4358-BFB6-8B409BF5A0CC}" srcId="{43EDEB48-69F8-48DB-85B1-8F9316132534}" destId="{7BF829BF-1EB2-4AE9-AAD3-F3189F8D5BB0}" srcOrd="2" destOrd="0" parTransId="{C5156917-72E8-4CEF-A381-00160B45A0DA}" sibTransId="{6FC24794-AD09-4EF7-9BE7-A4D4A2320587}"/>
    <dgm:cxn modelId="{BD392E9B-13CD-40B1-A972-696C5C817548}" srcId="{43EDEB48-69F8-48DB-85B1-8F9316132534}" destId="{55285D3B-CCD7-4BDC-86A2-24CFA64B7AB9}" srcOrd="0" destOrd="0" parTransId="{29FF8CBD-4E1A-4519-B6E3-F441FA388C88}" sibTransId="{1130EE07-4B26-493A-AEDE-9795C7C2C172}"/>
    <dgm:cxn modelId="{AC2D0D2B-15E4-4F61-A42A-902D15A27108}" type="presOf" srcId="{29FF8CBD-4E1A-4519-B6E3-F441FA388C88}" destId="{D597BD38-811D-40C7-AF3C-3B41C6530B40}" srcOrd="0" destOrd="0" presId="urn:microsoft.com/office/officeart/2005/8/layout/radial5"/>
    <dgm:cxn modelId="{BFE7B9DA-3FAB-4C98-B390-A9B5BF678E07}" type="presOf" srcId="{309A9D13-DB6D-431E-895C-342CCB5BEC10}" destId="{CA4971B4-0F52-437E-9790-0CE0904F615D}" srcOrd="1" destOrd="0" presId="urn:microsoft.com/office/officeart/2005/8/layout/radial5"/>
    <dgm:cxn modelId="{75AC64FB-BB1D-490D-B1CC-A02B519AEB76}" srcId="{43EDEB48-69F8-48DB-85B1-8F9316132534}" destId="{285E2396-4479-46BB-9E6F-6B400BD54BB0}" srcOrd="1" destOrd="0" parTransId="{6E81653A-3E0E-46D4-B593-9AF7879AB506}" sibTransId="{68B5DAE4-EB0B-48E4-9D19-E68DEB5A2286}"/>
    <dgm:cxn modelId="{E26B8F56-030B-4EDF-B6F6-EEB22FA28A20}" type="presOf" srcId="{6E81653A-3E0E-46D4-B593-9AF7879AB506}" destId="{C49450BA-1436-4019-86F6-5C158C388853}" srcOrd="0" destOrd="0" presId="urn:microsoft.com/office/officeart/2005/8/layout/radial5"/>
    <dgm:cxn modelId="{C32B2D94-E9B7-4C74-8CA9-AA252BBA01D7}" type="presParOf" srcId="{3BE8DB97-3DD9-47D1-9FD9-6A7FFD676904}" destId="{C9B3F7D2-B9BA-4D1A-998D-0E9C518D50C8}" srcOrd="0" destOrd="0" presId="urn:microsoft.com/office/officeart/2005/8/layout/radial5"/>
    <dgm:cxn modelId="{63D59723-A4A1-44ED-9D60-96D43116CD31}" type="presParOf" srcId="{3BE8DB97-3DD9-47D1-9FD9-6A7FFD676904}" destId="{D597BD38-811D-40C7-AF3C-3B41C6530B40}" srcOrd="1" destOrd="0" presId="urn:microsoft.com/office/officeart/2005/8/layout/radial5"/>
    <dgm:cxn modelId="{BC3E8978-5348-483A-A979-28A02930552B}" type="presParOf" srcId="{D597BD38-811D-40C7-AF3C-3B41C6530B40}" destId="{B87FA0D4-F831-4F90-AE29-B9E39543746E}" srcOrd="0" destOrd="0" presId="urn:microsoft.com/office/officeart/2005/8/layout/radial5"/>
    <dgm:cxn modelId="{09E07B38-8E54-4B6C-9384-99C8C7F23CF9}" type="presParOf" srcId="{3BE8DB97-3DD9-47D1-9FD9-6A7FFD676904}" destId="{697A5F5E-5862-4ACA-8830-8CCFDE2AAD0C}" srcOrd="2" destOrd="0" presId="urn:microsoft.com/office/officeart/2005/8/layout/radial5"/>
    <dgm:cxn modelId="{FD215591-A1A6-402C-9877-04BAB000F1FE}" type="presParOf" srcId="{3BE8DB97-3DD9-47D1-9FD9-6A7FFD676904}" destId="{C49450BA-1436-4019-86F6-5C158C388853}" srcOrd="3" destOrd="0" presId="urn:microsoft.com/office/officeart/2005/8/layout/radial5"/>
    <dgm:cxn modelId="{2A177841-424E-4CB4-9E24-02B260561746}" type="presParOf" srcId="{C49450BA-1436-4019-86F6-5C158C388853}" destId="{4DC84CC5-FAE6-4390-8771-D53CF4DD2F57}" srcOrd="0" destOrd="0" presId="urn:microsoft.com/office/officeart/2005/8/layout/radial5"/>
    <dgm:cxn modelId="{8AD876FC-05DB-4BC0-B77B-E19F9265FAFA}" type="presParOf" srcId="{3BE8DB97-3DD9-47D1-9FD9-6A7FFD676904}" destId="{76EBE832-E229-4124-B055-F0F8ECC44CF9}" srcOrd="4" destOrd="0" presId="urn:microsoft.com/office/officeart/2005/8/layout/radial5"/>
    <dgm:cxn modelId="{B5ADC6C4-38DC-4DBB-B125-EB9871389A17}" type="presParOf" srcId="{3BE8DB97-3DD9-47D1-9FD9-6A7FFD676904}" destId="{E3B2AF02-F488-47AF-B601-21CA56CCCA73}" srcOrd="5" destOrd="0" presId="urn:microsoft.com/office/officeart/2005/8/layout/radial5"/>
    <dgm:cxn modelId="{9EF95446-3EA2-4219-8383-9250052DA72B}" type="presParOf" srcId="{E3B2AF02-F488-47AF-B601-21CA56CCCA73}" destId="{B0AB9C94-F13A-4F40-AF8F-FBB525DFBCF4}" srcOrd="0" destOrd="0" presId="urn:microsoft.com/office/officeart/2005/8/layout/radial5"/>
    <dgm:cxn modelId="{27910028-2B35-430E-A514-4C2787E8D284}" type="presParOf" srcId="{3BE8DB97-3DD9-47D1-9FD9-6A7FFD676904}" destId="{9534D5C9-3B25-45F4-BEBF-101C0D2BE8A6}" srcOrd="6" destOrd="0" presId="urn:microsoft.com/office/officeart/2005/8/layout/radial5"/>
    <dgm:cxn modelId="{03CFE254-799E-4558-B2E1-00D62CB480C1}" type="presParOf" srcId="{3BE8DB97-3DD9-47D1-9FD9-6A7FFD676904}" destId="{CA5CAB9B-106A-4AEC-B877-0ED6C3D5D1CD}" srcOrd="7" destOrd="0" presId="urn:microsoft.com/office/officeart/2005/8/layout/radial5"/>
    <dgm:cxn modelId="{560DA6F3-D178-475B-8F52-CFE306A39EB6}" type="presParOf" srcId="{CA5CAB9B-106A-4AEC-B877-0ED6C3D5D1CD}" destId="{CA4971B4-0F52-437E-9790-0CE0904F615D}" srcOrd="0" destOrd="0" presId="urn:microsoft.com/office/officeart/2005/8/layout/radial5"/>
    <dgm:cxn modelId="{B1E7420C-5D18-4C72-B724-42C52BCF933A}" type="presParOf" srcId="{3BE8DB97-3DD9-47D1-9FD9-6A7FFD676904}" destId="{8E319113-1071-4764-9E7E-A5FDB4FE2300}" srcOrd="8" destOrd="0" presId="urn:microsoft.com/office/officeart/2005/8/layout/radial5"/>
    <dgm:cxn modelId="{15347CAE-229F-4925-AB54-E43B4A8B5B4B}" type="presParOf" srcId="{3BE8DB97-3DD9-47D1-9FD9-6A7FFD676904}" destId="{A6F59A65-D4F4-4F5D-A372-F10836BCE87F}" srcOrd="9" destOrd="0" presId="urn:microsoft.com/office/officeart/2005/8/layout/radial5"/>
    <dgm:cxn modelId="{FD6D2A69-F291-4F93-A893-8129C92CD688}" type="presParOf" srcId="{A6F59A65-D4F4-4F5D-A372-F10836BCE87F}" destId="{1969178A-8CA9-4450-8811-70CDC8853DEA}" srcOrd="0" destOrd="0" presId="urn:microsoft.com/office/officeart/2005/8/layout/radial5"/>
    <dgm:cxn modelId="{DCF4781C-791B-42BF-87A5-DE769C55AEB1}" type="presParOf" srcId="{3BE8DB97-3DD9-47D1-9FD9-6A7FFD676904}" destId="{1FF376B1-F91B-463F-8102-82B9FC569039}" srcOrd="10" destOrd="0" presId="urn:microsoft.com/office/officeart/2005/8/layout/radial5"/>
    <dgm:cxn modelId="{C46D3BFA-0494-45B9-A514-968E60F57AB8}" type="presParOf" srcId="{3BE8DB97-3DD9-47D1-9FD9-6A7FFD676904}" destId="{A4989D82-9538-4459-91C3-E528D4282137}" srcOrd="11" destOrd="0" presId="urn:microsoft.com/office/officeart/2005/8/layout/radial5"/>
    <dgm:cxn modelId="{E6CFEC35-F354-40AC-87A4-E860799564A9}" type="presParOf" srcId="{A4989D82-9538-4459-91C3-E528D4282137}" destId="{6164F063-B4AC-4860-911B-87054EA1C3BE}" srcOrd="0" destOrd="0" presId="urn:microsoft.com/office/officeart/2005/8/layout/radial5"/>
    <dgm:cxn modelId="{95FB8A8F-7EAC-48E7-BFD3-9D3515A4F2F3}" type="presParOf" srcId="{3BE8DB97-3DD9-47D1-9FD9-6A7FFD676904}" destId="{3B79BBAB-B637-40F4-A182-5F1F6FA00E9D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DE08C9-2300-4C6C-B452-5E3D8D36C56D}" type="doc">
      <dgm:prSet loTypeId="urn:microsoft.com/office/officeart/2005/8/layout/hProcess11" loCatId="process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AF53BBDE-91B6-419F-AACC-851A8AEC1DB7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Администратор</a:t>
          </a:r>
        </a:p>
      </dgm:t>
    </dgm:pt>
    <dgm:pt modelId="{E57D3CF9-74F4-408E-A87C-169E6B17AC75}" type="parTrans" cxnId="{2C5F771E-BBD9-41F1-B73E-AD389C58BFC8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CCB49-D52B-4EBE-BC0D-61E55676426A}" type="sibTrans" cxnId="{2C5F771E-BBD9-41F1-B73E-AD389C58BFC8}">
      <dgm:prSet/>
      <dgm:spPr/>
      <dgm:t>
        <a:bodyPr/>
        <a:lstStyle/>
        <a:p>
          <a:endParaRPr lang="ru-RU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C01FD8-57A8-4470-8729-7FB7B32B2629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Представители ассоциаций работодателей</a:t>
          </a:r>
        </a:p>
      </dgm:t>
    </dgm:pt>
    <dgm:pt modelId="{A80AAD8A-B100-40CE-9FB9-22A8AE7E32F5}" type="parTrans" cxnId="{1D7468FF-BFE1-48B2-B075-F2AEA3455D85}">
      <dgm:prSet/>
      <dgm:spPr/>
      <dgm:t>
        <a:bodyPr/>
        <a:lstStyle/>
        <a:p>
          <a:endParaRPr lang="ru-RU" sz="1200"/>
        </a:p>
      </dgm:t>
    </dgm:pt>
    <dgm:pt modelId="{A3EEC523-50A5-499D-8F1B-815B3EE53182}" type="sibTrans" cxnId="{1D7468FF-BFE1-48B2-B075-F2AEA3455D85}">
      <dgm:prSet/>
      <dgm:spPr/>
      <dgm:t>
        <a:bodyPr/>
        <a:lstStyle/>
        <a:p>
          <a:endParaRPr lang="ru-RU" sz="1200"/>
        </a:p>
      </dgm:t>
    </dgm:pt>
    <dgm:pt modelId="{0A5F2D27-D2B4-4FEE-A8AA-E08AA818F481}">
      <dgm:prSet custT="1"/>
      <dgm:spPr/>
      <dgm:t>
        <a:bodyPr/>
        <a:lstStyle/>
        <a:p>
          <a:r>
            <a:rPr lang="ru-RU" sz="1400" b="1" dirty="0">
              <a:latin typeface="+mn-lt"/>
              <a:cs typeface="Arial" panose="020B0604020202020204" pitchFamily="34" charset="0"/>
            </a:rPr>
            <a:t>Медицинские и научные работники</a:t>
          </a:r>
        </a:p>
      </dgm:t>
    </dgm:pt>
    <dgm:pt modelId="{D33FECA3-5B05-474C-B52D-74162DA41D92}" type="parTrans" cxnId="{AF2880F5-BCE6-4967-92DD-8778DDFADFBE}">
      <dgm:prSet/>
      <dgm:spPr/>
      <dgm:t>
        <a:bodyPr/>
        <a:lstStyle/>
        <a:p>
          <a:endParaRPr lang="ru-RU" sz="1200"/>
        </a:p>
      </dgm:t>
    </dgm:pt>
    <dgm:pt modelId="{544A90A2-27D0-41E9-AAF6-151BA54DC7D8}" type="sibTrans" cxnId="{AF2880F5-BCE6-4967-92DD-8778DDFADFBE}">
      <dgm:prSet/>
      <dgm:spPr/>
      <dgm:t>
        <a:bodyPr/>
        <a:lstStyle/>
        <a:p>
          <a:endParaRPr lang="ru-RU" sz="1200"/>
        </a:p>
      </dgm:t>
    </dgm:pt>
    <dgm:pt modelId="{E527C913-E661-4F4E-8457-F31F89D4F6C4}">
      <dgm:prSet custT="1"/>
      <dgm:spPr/>
      <dgm:t>
        <a:bodyPr/>
        <a:lstStyle/>
        <a:p>
          <a:r>
            <a:rPr lang="kk-KZ" sz="1400" b="1" dirty="0">
              <a:latin typeface="+mn-lt"/>
              <a:cs typeface="Arial" panose="020B0604020202020204" pitchFamily="34" charset="0"/>
            </a:rPr>
            <a:t>Представители медицинских ВУЗов, НИИ, НЦ</a:t>
          </a:r>
          <a:endParaRPr lang="ru-RU" sz="1400" b="1" dirty="0">
            <a:latin typeface="+mn-lt"/>
            <a:cs typeface="Arial" panose="020B0604020202020204" pitchFamily="34" charset="0"/>
          </a:endParaRPr>
        </a:p>
      </dgm:t>
    </dgm:pt>
    <dgm:pt modelId="{E36EA593-1757-48F2-BF35-ECD08526EE1D}" type="parTrans" cxnId="{1E11E510-624A-4717-B38D-AF828E9C4EA6}">
      <dgm:prSet/>
      <dgm:spPr/>
      <dgm:t>
        <a:bodyPr/>
        <a:lstStyle/>
        <a:p>
          <a:endParaRPr lang="ru-RU" sz="1200"/>
        </a:p>
      </dgm:t>
    </dgm:pt>
    <dgm:pt modelId="{17196596-0618-438E-B6EA-69724A4C8507}" type="sibTrans" cxnId="{1E11E510-624A-4717-B38D-AF828E9C4EA6}">
      <dgm:prSet/>
      <dgm:spPr/>
      <dgm:t>
        <a:bodyPr/>
        <a:lstStyle/>
        <a:p>
          <a:endParaRPr lang="ru-RU" sz="1200"/>
        </a:p>
      </dgm:t>
    </dgm:pt>
    <dgm:pt modelId="{F1518F88-F1D9-48D4-81F5-CD0CC80A0E93}" type="pres">
      <dgm:prSet presAssocID="{39DE08C9-2300-4C6C-B452-5E3D8D36C5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76BC25-C344-4DAE-B2AE-FD12E5F72185}" type="pres">
      <dgm:prSet presAssocID="{39DE08C9-2300-4C6C-B452-5E3D8D36C56D}" presName="arrow" presStyleLbl="bgShp" presStyleIdx="0" presStyleCnt="1" custScaleY="163795"/>
      <dgm:spPr/>
    </dgm:pt>
    <dgm:pt modelId="{1DFE0FB2-024A-4AC6-8CD1-909773DD5934}" type="pres">
      <dgm:prSet presAssocID="{39DE08C9-2300-4C6C-B452-5E3D8D36C56D}" presName="points" presStyleCnt="0"/>
      <dgm:spPr/>
    </dgm:pt>
    <dgm:pt modelId="{D71D981B-0F54-4B35-AD7D-A048D33AE3A4}" type="pres">
      <dgm:prSet presAssocID="{AF53BBDE-91B6-419F-AACC-851A8AEC1DB7}" presName="compositeA" presStyleCnt="0"/>
      <dgm:spPr/>
    </dgm:pt>
    <dgm:pt modelId="{31D7CE7B-FCF6-485A-8865-4CB101858E8E}" type="pres">
      <dgm:prSet presAssocID="{AF53BBDE-91B6-419F-AACC-851A8AEC1DB7}" presName="textA" presStyleLbl="revTx" presStyleIdx="0" presStyleCnt="4" custLinFactNeighborX="34217" custLinFactNeighborY="-25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F4EBC-BD82-47C0-A475-5A2E9E9F1DA2}" type="pres">
      <dgm:prSet presAssocID="{AF53BBDE-91B6-419F-AACC-851A8AEC1DB7}" presName="circleA" presStyleLbl="node1" presStyleIdx="0" presStyleCnt="4" custLinFactX="-215420" custLinFactNeighborX="-300000"/>
      <dgm:spPr/>
    </dgm:pt>
    <dgm:pt modelId="{67C7D749-E882-45A1-ABB9-C22D8F3E8EF8}" type="pres">
      <dgm:prSet presAssocID="{AF53BBDE-91B6-419F-AACC-851A8AEC1DB7}" presName="spaceA" presStyleCnt="0"/>
      <dgm:spPr/>
    </dgm:pt>
    <dgm:pt modelId="{36FBB457-9F1D-4339-A876-32911C230668}" type="pres">
      <dgm:prSet presAssocID="{2B4CCB49-D52B-4EBE-BC0D-61E55676426A}" presName="space" presStyleCnt="0"/>
      <dgm:spPr/>
    </dgm:pt>
    <dgm:pt modelId="{A886B6E8-22C9-480F-A45B-53BCD74B6CA5}" type="pres">
      <dgm:prSet presAssocID="{E4C01FD8-57A8-4470-8729-7FB7B32B2629}" presName="compositeB" presStyleCnt="0"/>
      <dgm:spPr/>
    </dgm:pt>
    <dgm:pt modelId="{51354624-5183-462D-80A3-54CA298B3BDE}" type="pres">
      <dgm:prSet presAssocID="{E4C01FD8-57A8-4470-8729-7FB7B32B2629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152B9-63CB-4C91-8412-29533289BC01}" type="pres">
      <dgm:prSet presAssocID="{E4C01FD8-57A8-4470-8729-7FB7B32B2629}" presName="circleB" presStyleLbl="node1" presStyleIdx="1" presStyleCnt="4"/>
      <dgm:spPr/>
    </dgm:pt>
    <dgm:pt modelId="{0C220248-8230-40D7-BA05-F6F46A94C496}" type="pres">
      <dgm:prSet presAssocID="{E4C01FD8-57A8-4470-8729-7FB7B32B2629}" presName="spaceB" presStyleCnt="0"/>
      <dgm:spPr/>
    </dgm:pt>
    <dgm:pt modelId="{21709BFB-6617-43DB-B63B-7D9EC1F25CF0}" type="pres">
      <dgm:prSet presAssocID="{A3EEC523-50A5-499D-8F1B-815B3EE53182}" presName="space" presStyleCnt="0"/>
      <dgm:spPr/>
    </dgm:pt>
    <dgm:pt modelId="{17B11FEC-ED36-4A00-8F49-4F5B8B6577AF}" type="pres">
      <dgm:prSet presAssocID="{E527C913-E661-4F4E-8457-F31F89D4F6C4}" presName="compositeA" presStyleCnt="0"/>
      <dgm:spPr/>
    </dgm:pt>
    <dgm:pt modelId="{D3DC5246-9352-4EEA-82FC-5F55E254FFAB}" type="pres">
      <dgm:prSet presAssocID="{E527C913-E661-4F4E-8457-F31F89D4F6C4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C3783-2FEA-4393-B350-9A44FD78D542}" type="pres">
      <dgm:prSet presAssocID="{E527C913-E661-4F4E-8457-F31F89D4F6C4}" presName="circleA" presStyleLbl="node1" presStyleIdx="2" presStyleCnt="4"/>
      <dgm:spPr/>
    </dgm:pt>
    <dgm:pt modelId="{D7E853A4-6F4E-4CE9-BDB0-AB121C749D6E}" type="pres">
      <dgm:prSet presAssocID="{E527C913-E661-4F4E-8457-F31F89D4F6C4}" presName="spaceA" presStyleCnt="0"/>
      <dgm:spPr/>
    </dgm:pt>
    <dgm:pt modelId="{B9B49002-A499-44ED-938D-26E8F3CD557F}" type="pres">
      <dgm:prSet presAssocID="{17196596-0618-438E-B6EA-69724A4C8507}" presName="space" presStyleCnt="0"/>
      <dgm:spPr/>
    </dgm:pt>
    <dgm:pt modelId="{8D71152D-829B-4F33-8EDF-BC6B04A50785}" type="pres">
      <dgm:prSet presAssocID="{0A5F2D27-D2B4-4FEE-A8AA-E08AA818F481}" presName="compositeB" presStyleCnt="0"/>
      <dgm:spPr/>
    </dgm:pt>
    <dgm:pt modelId="{F1796334-8865-4893-A7F4-56CA4DAFC23E}" type="pres">
      <dgm:prSet presAssocID="{0A5F2D27-D2B4-4FEE-A8AA-E08AA818F481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FC785-E96A-4049-BA58-5B7422E38DA6}" type="pres">
      <dgm:prSet presAssocID="{0A5F2D27-D2B4-4FEE-A8AA-E08AA818F481}" presName="circleB" presStyleLbl="node1" presStyleIdx="3" presStyleCnt="4"/>
      <dgm:spPr/>
    </dgm:pt>
    <dgm:pt modelId="{7A6B3268-46E8-4BA0-B28D-016FB92E9493}" type="pres">
      <dgm:prSet presAssocID="{0A5F2D27-D2B4-4FEE-A8AA-E08AA818F481}" presName="spaceB" presStyleCnt="0"/>
      <dgm:spPr/>
    </dgm:pt>
  </dgm:ptLst>
  <dgm:cxnLst>
    <dgm:cxn modelId="{4E35EC26-A15D-43DE-BB12-32003F8ADECD}" type="presOf" srcId="{E527C913-E661-4F4E-8457-F31F89D4F6C4}" destId="{D3DC5246-9352-4EEA-82FC-5F55E254FFAB}" srcOrd="0" destOrd="0" presId="urn:microsoft.com/office/officeart/2005/8/layout/hProcess11"/>
    <dgm:cxn modelId="{000CA1CD-D6F6-492E-A3C7-B84A54881B7E}" type="presOf" srcId="{39DE08C9-2300-4C6C-B452-5E3D8D36C56D}" destId="{F1518F88-F1D9-48D4-81F5-CD0CC80A0E93}" srcOrd="0" destOrd="0" presId="urn:microsoft.com/office/officeart/2005/8/layout/hProcess11"/>
    <dgm:cxn modelId="{1D7468FF-BFE1-48B2-B075-F2AEA3455D85}" srcId="{39DE08C9-2300-4C6C-B452-5E3D8D36C56D}" destId="{E4C01FD8-57A8-4470-8729-7FB7B32B2629}" srcOrd="1" destOrd="0" parTransId="{A80AAD8A-B100-40CE-9FB9-22A8AE7E32F5}" sibTransId="{A3EEC523-50A5-499D-8F1B-815B3EE53182}"/>
    <dgm:cxn modelId="{6155CBB4-F79E-467F-96CE-F1EDACD54161}" type="presOf" srcId="{0A5F2D27-D2B4-4FEE-A8AA-E08AA818F481}" destId="{F1796334-8865-4893-A7F4-56CA4DAFC23E}" srcOrd="0" destOrd="0" presId="urn:microsoft.com/office/officeart/2005/8/layout/hProcess11"/>
    <dgm:cxn modelId="{9CCEF9B3-6608-4DE6-A214-C11468879A07}" type="presOf" srcId="{AF53BBDE-91B6-419F-AACC-851A8AEC1DB7}" destId="{31D7CE7B-FCF6-485A-8865-4CB101858E8E}" srcOrd="0" destOrd="0" presId="urn:microsoft.com/office/officeart/2005/8/layout/hProcess11"/>
    <dgm:cxn modelId="{1E11E510-624A-4717-B38D-AF828E9C4EA6}" srcId="{39DE08C9-2300-4C6C-B452-5E3D8D36C56D}" destId="{E527C913-E661-4F4E-8457-F31F89D4F6C4}" srcOrd="2" destOrd="0" parTransId="{E36EA593-1757-48F2-BF35-ECD08526EE1D}" sibTransId="{17196596-0618-438E-B6EA-69724A4C8507}"/>
    <dgm:cxn modelId="{CD2BA0E6-9569-4008-96E5-2C9090D877C2}" type="presOf" srcId="{E4C01FD8-57A8-4470-8729-7FB7B32B2629}" destId="{51354624-5183-462D-80A3-54CA298B3BDE}" srcOrd="0" destOrd="0" presId="urn:microsoft.com/office/officeart/2005/8/layout/hProcess11"/>
    <dgm:cxn modelId="{2C5F771E-BBD9-41F1-B73E-AD389C58BFC8}" srcId="{39DE08C9-2300-4C6C-B452-5E3D8D36C56D}" destId="{AF53BBDE-91B6-419F-AACC-851A8AEC1DB7}" srcOrd="0" destOrd="0" parTransId="{E57D3CF9-74F4-408E-A87C-169E6B17AC75}" sibTransId="{2B4CCB49-D52B-4EBE-BC0D-61E55676426A}"/>
    <dgm:cxn modelId="{AF2880F5-BCE6-4967-92DD-8778DDFADFBE}" srcId="{39DE08C9-2300-4C6C-B452-5E3D8D36C56D}" destId="{0A5F2D27-D2B4-4FEE-A8AA-E08AA818F481}" srcOrd="3" destOrd="0" parTransId="{D33FECA3-5B05-474C-B52D-74162DA41D92}" sibTransId="{544A90A2-27D0-41E9-AAF6-151BA54DC7D8}"/>
    <dgm:cxn modelId="{84E60682-13C0-4B10-BA24-308D30E2FDFD}" type="presParOf" srcId="{F1518F88-F1D9-48D4-81F5-CD0CC80A0E93}" destId="{5F76BC25-C344-4DAE-B2AE-FD12E5F72185}" srcOrd="0" destOrd="0" presId="urn:microsoft.com/office/officeart/2005/8/layout/hProcess11"/>
    <dgm:cxn modelId="{8975AADB-834A-4AFA-9AF7-8AC7E174E9A3}" type="presParOf" srcId="{F1518F88-F1D9-48D4-81F5-CD0CC80A0E93}" destId="{1DFE0FB2-024A-4AC6-8CD1-909773DD5934}" srcOrd="1" destOrd="0" presId="urn:microsoft.com/office/officeart/2005/8/layout/hProcess11"/>
    <dgm:cxn modelId="{42CEA45C-EC4D-48B4-B8FC-4B9BC40DCE0D}" type="presParOf" srcId="{1DFE0FB2-024A-4AC6-8CD1-909773DD5934}" destId="{D71D981B-0F54-4B35-AD7D-A048D33AE3A4}" srcOrd="0" destOrd="0" presId="urn:microsoft.com/office/officeart/2005/8/layout/hProcess11"/>
    <dgm:cxn modelId="{3B620C79-DB6B-4BA5-A34E-3D92D109B81D}" type="presParOf" srcId="{D71D981B-0F54-4B35-AD7D-A048D33AE3A4}" destId="{31D7CE7B-FCF6-485A-8865-4CB101858E8E}" srcOrd="0" destOrd="0" presId="urn:microsoft.com/office/officeart/2005/8/layout/hProcess11"/>
    <dgm:cxn modelId="{FF34C86F-D124-4F33-9BE7-083E005055F3}" type="presParOf" srcId="{D71D981B-0F54-4B35-AD7D-A048D33AE3A4}" destId="{2F7F4EBC-BD82-47C0-A475-5A2E9E9F1DA2}" srcOrd="1" destOrd="0" presId="urn:microsoft.com/office/officeart/2005/8/layout/hProcess11"/>
    <dgm:cxn modelId="{20DFA4BE-86DC-4733-9878-32EC8948986F}" type="presParOf" srcId="{D71D981B-0F54-4B35-AD7D-A048D33AE3A4}" destId="{67C7D749-E882-45A1-ABB9-C22D8F3E8EF8}" srcOrd="2" destOrd="0" presId="urn:microsoft.com/office/officeart/2005/8/layout/hProcess11"/>
    <dgm:cxn modelId="{1A3ABF10-7C04-4FA8-9A4E-357CADF1E0DC}" type="presParOf" srcId="{1DFE0FB2-024A-4AC6-8CD1-909773DD5934}" destId="{36FBB457-9F1D-4339-A876-32911C230668}" srcOrd="1" destOrd="0" presId="urn:microsoft.com/office/officeart/2005/8/layout/hProcess11"/>
    <dgm:cxn modelId="{C3742990-6FC9-407B-9C54-E0E4691E9085}" type="presParOf" srcId="{1DFE0FB2-024A-4AC6-8CD1-909773DD5934}" destId="{A886B6E8-22C9-480F-A45B-53BCD74B6CA5}" srcOrd="2" destOrd="0" presId="urn:microsoft.com/office/officeart/2005/8/layout/hProcess11"/>
    <dgm:cxn modelId="{1195CBBD-B9C6-4451-BF8A-96584F17AED6}" type="presParOf" srcId="{A886B6E8-22C9-480F-A45B-53BCD74B6CA5}" destId="{51354624-5183-462D-80A3-54CA298B3BDE}" srcOrd="0" destOrd="0" presId="urn:microsoft.com/office/officeart/2005/8/layout/hProcess11"/>
    <dgm:cxn modelId="{AB90C4C0-A39B-4686-AA98-D17BDF658B60}" type="presParOf" srcId="{A886B6E8-22C9-480F-A45B-53BCD74B6CA5}" destId="{4D6152B9-63CB-4C91-8412-29533289BC01}" srcOrd="1" destOrd="0" presId="urn:microsoft.com/office/officeart/2005/8/layout/hProcess11"/>
    <dgm:cxn modelId="{07AE1D09-D14C-467B-AFD6-6131F58C9F16}" type="presParOf" srcId="{A886B6E8-22C9-480F-A45B-53BCD74B6CA5}" destId="{0C220248-8230-40D7-BA05-F6F46A94C496}" srcOrd="2" destOrd="0" presId="urn:microsoft.com/office/officeart/2005/8/layout/hProcess11"/>
    <dgm:cxn modelId="{8F2B3B66-7206-4475-B286-BDFAB490FBD4}" type="presParOf" srcId="{1DFE0FB2-024A-4AC6-8CD1-909773DD5934}" destId="{21709BFB-6617-43DB-B63B-7D9EC1F25CF0}" srcOrd="3" destOrd="0" presId="urn:microsoft.com/office/officeart/2005/8/layout/hProcess11"/>
    <dgm:cxn modelId="{353AF3C1-A77F-4269-A13C-0687C7B8AEB4}" type="presParOf" srcId="{1DFE0FB2-024A-4AC6-8CD1-909773DD5934}" destId="{17B11FEC-ED36-4A00-8F49-4F5B8B6577AF}" srcOrd="4" destOrd="0" presId="urn:microsoft.com/office/officeart/2005/8/layout/hProcess11"/>
    <dgm:cxn modelId="{4E688A52-2C78-4740-AF0C-B8F6FBFE3761}" type="presParOf" srcId="{17B11FEC-ED36-4A00-8F49-4F5B8B6577AF}" destId="{D3DC5246-9352-4EEA-82FC-5F55E254FFAB}" srcOrd="0" destOrd="0" presId="urn:microsoft.com/office/officeart/2005/8/layout/hProcess11"/>
    <dgm:cxn modelId="{E8F36830-A51F-4635-9FAE-664534C393FF}" type="presParOf" srcId="{17B11FEC-ED36-4A00-8F49-4F5B8B6577AF}" destId="{551C3783-2FEA-4393-B350-9A44FD78D542}" srcOrd="1" destOrd="0" presId="urn:microsoft.com/office/officeart/2005/8/layout/hProcess11"/>
    <dgm:cxn modelId="{9D0C66A2-7FFD-4F95-AD9F-65338FA1DD2E}" type="presParOf" srcId="{17B11FEC-ED36-4A00-8F49-4F5B8B6577AF}" destId="{D7E853A4-6F4E-4CE9-BDB0-AB121C749D6E}" srcOrd="2" destOrd="0" presId="urn:microsoft.com/office/officeart/2005/8/layout/hProcess11"/>
    <dgm:cxn modelId="{767BE856-892C-4D4A-AA1D-5515ABDB010E}" type="presParOf" srcId="{1DFE0FB2-024A-4AC6-8CD1-909773DD5934}" destId="{B9B49002-A499-44ED-938D-26E8F3CD557F}" srcOrd="5" destOrd="0" presId="urn:microsoft.com/office/officeart/2005/8/layout/hProcess11"/>
    <dgm:cxn modelId="{85D69709-2FDB-4F08-BBF5-C5D971D7B62B}" type="presParOf" srcId="{1DFE0FB2-024A-4AC6-8CD1-909773DD5934}" destId="{8D71152D-829B-4F33-8EDF-BC6B04A50785}" srcOrd="6" destOrd="0" presId="urn:microsoft.com/office/officeart/2005/8/layout/hProcess11"/>
    <dgm:cxn modelId="{2BF7014E-CF17-4D3B-9B12-6FEB0099BE4B}" type="presParOf" srcId="{8D71152D-829B-4F33-8EDF-BC6B04A50785}" destId="{F1796334-8865-4893-A7F4-56CA4DAFC23E}" srcOrd="0" destOrd="0" presId="urn:microsoft.com/office/officeart/2005/8/layout/hProcess11"/>
    <dgm:cxn modelId="{CA7230C9-E5C9-4F0D-B5FD-4EEC8FA336B8}" type="presParOf" srcId="{8D71152D-829B-4F33-8EDF-BC6B04A50785}" destId="{045FC785-E96A-4049-BA58-5B7422E38DA6}" srcOrd="1" destOrd="0" presId="urn:microsoft.com/office/officeart/2005/8/layout/hProcess11"/>
    <dgm:cxn modelId="{A2FDA781-2AA0-4524-A481-8814BE01ABFD}" type="presParOf" srcId="{8D71152D-829B-4F33-8EDF-BC6B04A50785}" destId="{7A6B3268-46E8-4BA0-B28D-016FB92E949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A8C6B5-516C-4832-AB1E-00FF9F95295E}" type="doc">
      <dgm:prSet loTypeId="urn:microsoft.com/office/officeart/2005/8/layout/radial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3EDEB48-69F8-48DB-85B1-8F9316132534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kk-KZ" sz="16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УМО (ГУП) </a:t>
          </a:r>
          <a:endParaRPr lang="kk-KZ" sz="1600" b="1" dirty="0" smtClean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r>
            <a:rPr lang="kk-KZ" sz="1600" b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КазНМУ </a:t>
          </a:r>
          <a:r>
            <a:rPr lang="kk-KZ" sz="16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имени</a:t>
          </a:r>
        </a:p>
        <a:p>
          <a:pPr>
            <a:spcAft>
              <a:spcPts val="0"/>
            </a:spcAft>
          </a:pPr>
          <a:r>
            <a:rPr lang="kk-KZ" sz="1600" b="1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С.Д. Асфендиярова</a:t>
          </a:r>
          <a:endParaRPr lang="ru-RU" sz="16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E7ED4DF4-7F97-4ADA-962B-0899EECE88CE}" type="parTrans" cxnId="{BA1D204D-EF6F-4F3B-88B1-5A8BBD6050DA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7031F1-E411-4FF3-9B7F-125351725E42}" type="sibTrans" cxnId="{BA1D204D-EF6F-4F3B-88B1-5A8BBD6050DA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285D3B-CCD7-4BDC-86A2-24CFA64B7AB9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endParaRPr lang="ru-RU" sz="105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FF8CBD-4E1A-4519-B6E3-F441FA388C88}" type="parTrans" cxnId="{BD392E9B-13CD-40B1-A972-696C5C817548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30EE07-4B26-493A-AEDE-9795C7C2C172}" type="sibTrans" cxnId="{BD392E9B-13CD-40B1-A972-696C5C817548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5E2396-4479-46BB-9E6F-6B400BD54BB0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endParaRPr lang="ru-RU" sz="105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81653A-3E0E-46D4-B593-9AF7879AB506}" type="parTrans" cxnId="{75AC64FB-BB1D-490D-B1CC-A02B519AEB76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B5DAE4-EB0B-48E4-9D19-E68DEB5A2286}" type="sibTrans" cxnId="{75AC64FB-BB1D-490D-B1CC-A02B519AEB76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829BF-1EB2-4AE9-AAD3-F3189F8D5BB0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endParaRPr lang="ru-RU" sz="105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56917-72E8-4CEF-A381-00160B45A0DA}" type="parTrans" cxnId="{040D5CA0-7112-4358-BFB6-8B409BF5A0CC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C24794-AD09-4EF7-9BE7-A4D4A2320587}" type="sibTrans" cxnId="{040D5CA0-7112-4358-BFB6-8B409BF5A0CC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24D3F0-A9BE-4891-9FC3-EB35B14E7A4A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endParaRPr lang="ru-RU" sz="105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75088E-540F-406B-8A08-C468C5DAF62D}" type="parTrans" cxnId="{EF27D8A5-9B57-41B6-9B8B-71214C3B1BB9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B153D0-3252-4889-8918-712B9AD19223}" type="sibTrans" cxnId="{EF27D8A5-9B57-41B6-9B8B-71214C3B1BB9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63C8D2-765B-41CA-9DBB-F2DEDAB4AF1A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endParaRPr lang="ru-RU" sz="105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F4DAE0-DB87-4D8E-97B6-0D66A37D02AC}" type="sibTrans" cxnId="{39A53717-3443-4426-88FD-B3B170B581F6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4B8CBC-395D-4D50-9BAA-45547E567E54}" type="parTrans" cxnId="{39A53717-3443-4426-88FD-B3B170B581F6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AAF02D-6C29-4727-A839-0D6248B355FF}">
      <dgm:prSet phldrT="[Текст]" custT="1"/>
      <dgm:spPr>
        <a:ln w="28575">
          <a:solidFill>
            <a:srgbClr val="8B4D80"/>
          </a:solidFill>
        </a:ln>
      </dgm:spPr>
      <dgm:t>
        <a:bodyPr/>
        <a:lstStyle/>
        <a:p>
          <a:endParaRPr lang="ru-RU" sz="105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963C2E-F621-433F-8358-7627684B7BDF}" type="sibTrans" cxnId="{FD1C5C9D-7EFC-4E68-B283-8534295103E3}">
      <dgm:prSet/>
      <dgm:spPr/>
      <dgm:t>
        <a:bodyPr/>
        <a:lstStyle/>
        <a:p>
          <a:endParaRPr lang="ru-RU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9A9D13-DB6D-431E-895C-342CCB5BEC10}" type="parTrans" cxnId="{FD1C5C9D-7EFC-4E68-B283-8534295103E3}">
      <dgm:prSet custT="1"/>
      <dgm:spPr>
        <a:noFill/>
        <a:ln w="28575">
          <a:solidFill>
            <a:srgbClr val="8B4D80"/>
          </a:solidFill>
        </a:ln>
      </dgm:spPr>
      <dgm:t>
        <a:bodyPr/>
        <a:lstStyle/>
        <a:p>
          <a:endParaRPr lang="ru-RU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E8DB97-3DD9-47D1-9FD9-6A7FFD676904}" type="pres">
      <dgm:prSet presAssocID="{38A8C6B5-516C-4832-AB1E-00FF9F95295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3F7D2-B9BA-4D1A-998D-0E9C518D50C8}" type="pres">
      <dgm:prSet presAssocID="{43EDEB48-69F8-48DB-85B1-8F9316132534}" presName="centerShape" presStyleLbl="node0" presStyleIdx="0" presStyleCnt="1" custScaleX="199065" custScaleY="94461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D597BD38-811D-40C7-AF3C-3B41C6530B40}" type="pres">
      <dgm:prSet presAssocID="{29FF8CBD-4E1A-4519-B6E3-F441FA388C88}" presName="parTrans" presStyleLbl="sibTrans2D1" presStyleIdx="0" presStyleCnt="6" custScaleX="177283" custLinFactNeighborX="6502" custLinFactNeighborY="-5937"/>
      <dgm:spPr/>
      <dgm:t>
        <a:bodyPr/>
        <a:lstStyle/>
        <a:p>
          <a:endParaRPr lang="ru-RU"/>
        </a:p>
      </dgm:t>
    </dgm:pt>
    <dgm:pt modelId="{B87FA0D4-F831-4F90-AE29-B9E39543746E}" type="pres">
      <dgm:prSet presAssocID="{29FF8CBD-4E1A-4519-B6E3-F441FA388C8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97A5F5E-5862-4ACA-8830-8CCFDE2AAD0C}" type="pres">
      <dgm:prSet presAssocID="{55285D3B-CCD7-4BDC-86A2-24CFA64B7AB9}" presName="node" presStyleLbl="node1" presStyleIdx="0" presStyleCnt="6" custScaleX="206090" custScaleY="106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450BA-1436-4019-86F6-5C158C388853}" type="pres">
      <dgm:prSet presAssocID="{6E81653A-3E0E-46D4-B593-9AF7879AB506}" presName="parTrans" presStyleLbl="sibTrans2D1" presStyleIdx="1" presStyleCnt="6"/>
      <dgm:spPr/>
      <dgm:t>
        <a:bodyPr/>
        <a:lstStyle/>
        <a:p>
          <a:endParaRPr lang="ru-RU"/>
        </a:p>
      </dgm:t>
    </dgm:pt>
    <dgm:pt modelId="{4DC84CC5-FAE6-4390-8771-D53CF4DD2F57}" type="pres">
      <dgm:prSet presAssocID="{6E81653A-3E0E-46D4-B593-9AF7879AB506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6EBE832-E229-4124-B055-F0F8ECC44CF9}" type="pres">
      <dgm:prSet presAssocID="{285E2396-4479-46BB-9E6F-6B400BD54BB0}" presName="node" presStyleLbl="node1" presStyleIdx="1" presStyleCnt="6" custScaleX="206090" custScaleY="106436" custRadScaleRad="190345" custRadScaleInc="50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2AF02-F488-47AF-B601-21CA56CCCA73}" type="pres">
      <dgm:prSet presAssocID="{C5156917-72E8-4CEF-A381-00160B45A0DA}" presName="parTrans" presStyleLbl="sibTrans2D1" presStyleIdx="2" presStyleCnt="6"/>
      <dgm:spPr/>
      <dgm:t>
        <a:bodyPr/>
        <a:lstStyle/>
        <a:p>
          <a:endParaRPr lang="ru-RU"/>
        </a:p>
      </dgm:t>
    </dgm:pt>
    <dgm:pt modelId="{B0AB9C94-F13A-4F40-AF8F-FBB525DFBCF4}" type="pres">
      <dgm:prSet presAssocID="{C5156917-72E8-4CEF-A381-00160B45A0DA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9534D5C9-3B25-45F4-BEBF-101C0D2BE8A6}" type="pres">
      <dgm:prSet presAssocID="{7BF829BF-1EB2-4AE9-AAD3-F3189F8D5BB0}" presName="node" presStyleLbl="node1" presStyleIdx="2" presStyleCnt="6" custScaleX="205041" custScaleY="106065" custRadScaleRad="190815" custRadScaleInc="-48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CAB9B-106A-4AEC-B877-0ED6C3D5D1CD}" type="pres">
      <dgm:prSet presAssocID="{309A9D13-DB6D-431E-895C-342CCB5BEC10}" presName="parTrans" presStyleLbl="sibTrans2D1" presStyleIdx="3" presStyleCnt="6" custScaleX="169886"/>
      <dgm:spPr/>
      <dgm:t>
        <a:bodyPr/>
        <a:lstStyle/>
        <a:p>
          <a:endParaRPr lang="ru-RU"/>
        </a:p>
      </dgm:t>
    </dgm:pt>
    <dgm:pt modelId="{CA4971B4-0F52-437E-9790-0CE0904F615D}" type="pres">
      <dgm:prSet presAssocID="{309A9D13-DB6D-431E-895C-342CCB5BEC10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8E319113-1071-4764-9E7E-A5FDB4FE2300}" type="pres">
      <dgm:prSet presAssocID="{70AAF02D-6C29-4727-A839-0D6248B355FF}" presName="node" presStyleLbl="node1" presStyleIdx="3" presStyleCnt="6" custScaleX="218710" custScaleY="106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59A65-D4F4-4F5D-A372-F10836BCE87F}" type="pres">
      <dgm:prSet presAssocID="{D24B8CBC-395D-4D50-9BAA-45547E567E54}" presName="parTrans" presStyleLbl="sibTrans2D1" presStyleIdx="4" presStyleCnt="6"/>
      <dgm:spPr/>
      <dgm:t>
        <a:bodyPr/>
        <a:lstStyle/>
        <a:p>
          <a:endParaRPr lang="ru-RU"/>
        </a:p>
      </dgm:t>
    </dgm:pt>
    <dgm:pt modelId="{1969178A-8CA9-4450-8811-70CDC8853DEA}" type="pres">
      <dgm:prSet presAssocID="{D24B8CBC-395D-4D50-9BAA-45547E567E5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1FF376B1-F91B-463F-8102-82B9FC569039}" type="pres">
      <dgm:prSet presAssocID="{1A63C8D2-765B-41CA-9DBB-F2DEDAB4AF1A}" presName="node" presStyleLbl="node1" presStyleIdx="4" presStyleCnt="6" custScaleX="206090" custScaleY="122551" custRadScaleRad="184362" custRadScaleInc="48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89D82-9538-4459-91C3-E528D4282137}" type="pres">
      <dgm:prSet presAssocID="{3475088E-540F-406B-8A08-C468C5DAF62D}" presName="parTrans" presStyleLbl="sibTrans2D1" presStyleIdx="5" presStyleCnt="6" custLinFactNeighborX="-6118" custLinFactNeighborY="-10965"/>
      <dgm:spPr/>
      <dgm:t>
        <a:bodyPr/>
        <a:lstStyle/>
        <a:p>
          <a:endParaRPr lang="ru-RU"/>
        </a:p>
      </dgm:t>
    </dgm:pt>
    <dgm:pt modelId="{6164F063-B4AC-4860-911B-87054EA1C3BE}" type="pres">
      <dgm:prSet presAssocID="{3475088E-540F-406B-8A08-C468C5DAF62D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3B79BBAB-B637-40F4-A182-5F1F6FA00E9D}" type="pres">
      <dgm:prSet presAssocID="{A224D3F0-A9BE-4891-9FC3-EB35B14E7A4A}" presName="node" presStyleLbl="node1" presStyleIdx="5" presStyleCnt="6" custScaleX="206090" custScaleY="106436" custRadScaleRad="184984" custRadScaleInc="-46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CE57DB-BC6C-4AFF-BC73-8A174AEDC506}" type="presOf" srcId="{43EDEB48-69F8-48DB-85B1-8F9316132534}" destId="{C9B3F7D2-B9BA-4D1A-998D-0E9C518D50C8}" srcOrd="0" destOrd="0" presId="urn:microsoft.com/office/officeart/2005/8/layout/radial5"/>
    <dgm:cxn modelId="{EF27D8A5-9B57-41B6-9B8B-71214C3B1BB9}" srcId="{43EDEB48-69F8-48DB-85B1-8F9316132534}" destId="{A224D3F0-A9BE-4891-9FC3-EB35B14E7A4A}" srcOrd="5" destOrd="0" parTransId="{3475088E-540F-406B-8A08-C468C5DAF62D}" sibTransId="{13B153D0-3252-4889-8918-712B9AD19223}"/>
    <dgm:cxn modelId="{DEFFC21E-D737-453B-977D-2757939D43EA}" type="presOf" srcId="{309A9D13-DB6D-431E-895C-342CCB5BEC10}" destId="{CA5CAB9B-106A-4AEC-B877-0ED6C3D5D1CD}" srcOrd="0" destOrd="0" presId="urn:microsoft.com/office/officeart/2005/8/layout/radial5"/>
    <dgm:cxn modelId="{B6EA8CBF-1472-45A4-8AEF-80D3B93FF2C5}" type="presOf" srcId="{C5156917-72E8-4CEF-A381-00160B45A0DA}" destId="{B0AB9C94-F13A-4F40-AF8F-FBB525DFBCF4}" srcOrd="1" destOrd="0" presId="urn:microsoft.com/office/officeart/2005/8/layout/radial5"/>
    <dgm:cxn modelId="{8B493DAF-9A42-4314-932D-62A3381FE54D}" type="presOf" srcId="{55285D3B-CCD7-4BDC-86A2-24CFA64B7AB9}" destId="{697A5F5E-5862-4ACA-8830-8CCFDE2AAD0C}" srcOrd="0" destOrd="0" presId="urn:microsoft.com/office/officeart/2005/8/layout/radial5"/>
    <dgm:cxn modelId="{84F73271-13D3-4A28-B4D1-B540FC2FC35D}" type="presOf" srcId="{3475088E-540F-406B-8A08-C468C5DAF62D}" destId="{6164F063-B4AC-4860-911B-87054EA1C3BE}" srcOrd="1" destOrd="0" presId="urn:microsoft.com/office/officeart/2005/8/layout/radial5"/>
    <dgm:cxn modelId="{39A53717-3443-4426-88FD-B3B170B581F6}" srcId="{43EDEB48-69F8-48DB-85B1-8F9316132534}" destId="{1A63C8D2-765B-41CA-9DBB-F2DEDAB4AF1A}" srcOrd="4" destOrd="0" parTransId="{D24B8CBC-395D-4D50-9BAA-45547E567E54}" sibTransId="{1EF4DAE0-DB87-4D8E-97B6-0D66A37D02AC}"/>
    <dgm:cxn modelId="{D68312D1-1568-4C91-AB0D-6DF26092ED4F}" type="presOf" srcId="{70AAF02D-6C29-4727-A839-0D6248B355FF}" destId="{8E319113-1071-4764-9E7E-A5FDB4FE2300}" srcOrd="0" destOrd="0" presId="urn:microsoft.com/office/officeart/2005/8/layout/radial5"/>
    <dgm:cxn modelId="{B7E95F19-7094-4D21-B946-51B35844CD5A}" type="presOf" srcId="{3475088E-540F-406B-8A08-C468C5DAF62D}" destId="{A4989D82-9538-4459-91C3-E528D4282137}" srcOrd="0" destOrd="0" presId="urn:microsoft.com/office/officeart/2005/8/layout/radial5"/>
    <dgm:cxn modelId="{6FE8201E-670A-4D76-9E02-CE886C9F3B2B}" type="presOf" srcId="{7BF829BF-1EB2-4AE9-AAD3-F3189F8D5BB0}" destId="{9534D5C9-3B25-45F4-BEBF-101C0D2BE8A6}" srcOrd="0" destOrd="0" presId="urn:microsoft.com/office/officeart/2005/8/layout/radial5"/>
    <dgm:cxn modelId="{09059D31-0AEC-4BB1-910D-101B7E3908EB}" type="presOf" srcId="{A224D3F0-A9BE-4891-9FC3-EB35B14E7A4A}" destId="{3B79BBAB-B637-40F4-A182-5F1F6FA00E9D}" srcOrd="0" destOrd="0" presId="urn:microsoft.com/office/officeart/2005/8/layout/radial5"/>
    <dgm:cxn modelId="{E07BC15C-A2B9-4977-948F-3D730FBD4FFC}" type="presOf" srcId="{29FF8CBD-4E1A-4519-B6E3-F441FA388C88}" destId="{B87FA0D4-F831-4F90-AE29-B9E39543746E}" srcOrd="1" destOrd="0" presId="urn:microsoft.com/office/officeart/2005/8/layout/radial5"/>
    <dgm:cxn modelId="{0F025570-9E8F-49E0-BC11-BC155C25A2E6}" type="presOf" srcId="{D24B8CBC-395D-4D50-9BAA-45547E567E54}" destId="{1969178A-8CA9-4450-8811-70CDC8853DEA}" srcOrd="1" destOrd="0" presId="urn:microsoft.com/office/officeart/2005/8/layout/radial5"/>
    <dgm:cxn modelId="{8C7B780B-3F73-4DB8-BBD9-4B07F2EEE922}" type="presOf" srcId="{6E81653A-3E0E-46D4-B593-9AF7879AB506}" destId="{4DC84CC5-FAE6-4390-8771-D53CF4DD2F57}" srcOrd="1" destOrd="0" presId="urn:microsoft.com/office/officeart/2005/8/layout/radial5"/>
    <dgm:cxn modelId="{4A090070-EA21-4853-B636-CE869A9A0413}" type="presOf" srcId="{38A8C6B5-516C-4832-AB1E-00FF9F95295E}" destId="{3BE8DB97-3DD9-47D1-9FD9-6A7FFD676904}" srcOrd="0" destOrd="0" presId="urn:microsoft.com/office/officeart/2005/8/layout/radial5"/>
    <dgm:cxn modelId="{E5DAF0CA-4AF6-43C6-B57F-2C1B5257A90C}" type="presOf" srcId="{C5156917-72E8-4CEF-A381-00160B45A0DA}" destId="{E3B2AF02-F488-47AF-B601-21CA56CCCA73}" srcOrd="0" destOrd="0" presId="urn:microsoft.com/office/officeart/2005/8/layout/radial5"/>
    <dgm:cxn modelId="{E6172557-5EB7-4B14-A44A-5574EEF4C713}" type="presOf" srcId="{D24B8CBC-395D-4D50-9BAA-45547E567E54}" destId="{A6F59A65-D4F4-4F5D-A372-F10836BCE87F}" srcOrd="0" destOrd="0" presId="urn:microsoft.com/office/officeart/2005/8/layout/radial5"/>
    <dgm:cxn modelId="{BA1D204D-EF6F-4F3B-88B1-5A8BBD6050DA}" srcId="{38A8C6B5-516C-4832-AB1E-00FF9F95295E}" destId="{43EDEB48-69F8-48DB-85B1-8F9316132534}" srcOrd="0" destOrd="0" parTransId="{E7ED4DF4-7F97-4ADA-962B-0899EECE88CE}" sibTransId="{5C7031F1-E411-4FF3-9B7F-125351725E42}"/>
    <dgm:cxn modelId="{7212F064-9AF2-42EB-930F-449A1642F56E}" type="presOf" srcId="{1A63C8D2-765B-41CA-9DBB-F2DEDAB4AF1A}" destId="{1FF376B1-F91B-463F-8102-82B9FC569039}" srcOrd="0" destOrd="0" presId="urn:microsoft.com/office/officeart/2005/8/layout/radial5"/>
    <dgm:cxn modelId="{526717F7-1816-4DA5-9E79-BEFE704D026B}" type="presOf" srcId="{285E2396-4479-46BB-9E6F-6B400BD54BB0}" destId="{76EBE832-E229-4124-B055-F0F8ECC44CF9}" srcOrd="0" destOrd="0" presId="urn:microsoft.com/office/officeart/2005/8/layout/radial5"/>
    <dgm:cxn modelId="{FD1C5C9D-7EFC-4E68-B283-8534295103E3}" srcId="{43EDEB48-69F8-48DB-85B1-8F9316132534}" destId="{70AAF02D-6C29-4727-A839-0D6248B355FF}" srcOrd="3" destOrd="0" parTransId="{309A9D13-DB6D-431E-895C-342CCB5BEC10}" sibTransId="{F8963C2E-F621-433F-8358-7627684B7BDF}"/>
    <dgm:cxn modelId="{040D5CA0-7112-4358-BFB6-8B409BF5A0CC}" srcId="{43EDEB48-69F8-48DB-85B1-8F9316132534}" destId="{7BF829BF-1EB2-4AE9-AAD3-F3189F8D5BB0}" srcOrd="2" destOrd="0" parTransId="{C5156917-72E8-4CEF-A381-00160B45A0DA}" sibTransId="{6FC24794-AD09-4EF7-9BE7-A4D4A2320587}"/>
    <dgm:cxn modelId="{BD392E9B-13CD-40B1-A972-696C5C817548}" srcId="{43EDEB48-69F8-48DB-85B1-8F9316132534}" destId="{55285D3B-CCD7-4BDC-86A2-24CFA64B7AB9}" srcOrd="0" destOrd="0" parTransId="{29FF8CBD-4E1A-4519-B6E3-F441FA388C88}" sibTransId="{1130EE07-4B26-493A-AEDE-9795C7C2C172}"/>
    <dgm:cxn modelId="{AC2D0D2B-15E4-4F61-A42A-902D15A27108}" type="presOf" srcId="{29FF8CBD-4E1A-4519-B6E3-F441FA388C88}" destId="{D597BD38-811D-40C7-AF3C-3B41C6530B40}" srcOrd="0" destOrd="0" presId="urn:microsoft.com/office/officeart/2005/8/layout/radial5"/>
    <dgm:cxn modelId="{BFE7B9DA-3FAB-4C98-B390-A9B5BF678E07}" type="presOf" srcId="{309A9D13-DB6D-431E-895C-342CCB5BEC10}" destId="{CA4971B4-0F52-437E-9790-0CE0904F615D}" srcOrd="1" destOrd="0" presId="urn:microsoft.com/office/officeart/2005/8/layout/radial5"/>
    <dgm:cxn modelId="{75AC64FB-BB1D-490D-B1CC-A02B519AEB76}" srcId="{43EDEB48-69F8-48DB-85B1-8F9316132534}" destId="{285E2396-4479-46BB-9E6F-6B400BD54BB0}" srcOrd="1" destOrd="0" parTransId="{6E81653A-3E0E-46D4-B593-9AF7879AB506}" sibTransId="{68B5DAE4-EB0B-48E4-9D19-E68DEB5A2286}"/>
    <dgm:cxn modelId="{E26B8F56-030B-4EDF-B6F6-EEB22FA28A20}" type="presOf" srcId="{6E81653A-3E0E-46D4-B593-9AF7879AB506}" destId="{C49450BA-1436-4019-86F6-5C158C388853}" srcOrd="0" destOrd="0" presId="urn:microsoft.com/office/officeart/2005/8/layout/radial5"/>
    <dgm:cxn modelId="{C32B2D94-E9B7-4C74-8CA9-AA252BBA01D7}" type="presParOf" srcId="{3BE8DB97-3DD9-47D1-9FD9-6A7FFD676904}" destId="{C9B3F7D2-B9BA-4D1A-998D-0E9C518D50C8}" srcOrd="0" destOrd="0" presId="urn:microsoft.com/office/officeart/2005/8/layout/radial5"/>
    <dgm:cxn modelId="{63D59723-A4A1-44ED-9D60-96D43116CD31}" type="presParOf" srcId="{3BE8DB97-3DD9-47D1-9FD9-6A7FFD676904}" destId="{D597BD38-811D-40C7-AF3C-3B41C6530B40}" srcOrd="1" destOrd="0" presId="urn:microsoft.com/office/officeart/2005/8/layout/radial5"/>
    <dgm:cxn modelId="{BC3E8978-5348-483A-A979-28A02930552B}" type="presParOf" srcId="{D597BD38-811D-40C7-AF3C-3B41C6530B40}" destId="{B87FA0D4-F831-4F90-AE29-B9E39543746E}" srcOrd="0" destOrd="0" presId="urn:microsoft.com/office/officeart/2005/8/layout/radial5"/>
    <dgm:cxn modelId="{09E07B38-8E54-4B6C-9384-99C8C7F23CF9}" type="presParOf" srcId="{3BE8DB97-3DD9-47D1-9FD9-6A7FFD676904}" destId="{697A5F5E-5862-4ACA-8830-8CCFDE2AAD0C}" srcOrd="2" destOrd="0" presId="urn:microsoft.com/office/officeart/2005/8/layout/radial5"/>
    <dgm:cxn modelId="{FD215591-A1A6-402C-9877-04BAB000F1FE}" type="presParOf" srcId="{3BE8DB97-3DD9-47D1-9FD9-6A7FFD676904}" destId="{C49450BA-1436-4019-86F6-5C158C388853}" srcOrd="3" destOrd="0" presId="urn:microsoft.com/office/officeart/2005/8/layout/radial5"/>
    <dgm:cxn modelId="{2A177841-424E-4CB4-9E24-02B260561746}" type="presParOf" srcId="{C49450BA-1436-4019-86F6-5C158C388853}" destId="{4DC84CC5-FAE6-4390-8771-D53CF4DD2F57}" srcOrd="0" destOrd="0" presId="urn:microsoft.com/office/officeart/2005/8/layout/radial5"/>
    <dgm:cxn modelId="{8AD876FC-05DB-4BC0-B77B-E19F9265FAFA}" type="presParOf" srcId="{3BE8DB97-3DD9-47D1-9FD9-6A7FFD676904}" destId="{76EBE832-E229-4124-B055-F0F8ECC44CF9}" srcOrd="4" destOrd="0" presId="urn:microsoft.com/office/officeart/2005/8/layout/radial5"/>
    <dgm:cxn modelId="{B5ADC6C4-38DC-4DBB-B125-EB9871389A17}" type="presParOf" srcId="{3BE8DB97-3DD9-47D1-9FD9-6A7FFD676904}" destId="{E3B2AF02-F488-47AF-B601-21CA56CCCA73}" srcOrd="5" destOrd="0" presId="urn:microsoft.com/office/officeart/2005/8/layout/radial5"/>
    <dgm:cxn modelId="{9EF95446-3EA2-4219-8383-9250052DA72B}" type="presParOf" srcId="{E3B2AF02-F488-47AF-B601-21CA56CCCA73}" destId="{B0AB9C94-F13A-4F40-AF8F-FBB525DFBCF4}" srcOrd="0" destOrd="0" presId="urn:microsoft.com/office/officeart/2005/8/layout/radial5"/>
    <dgm:cxn modelId="{27910028-2B35-430E-A514-4C2787E8D284}" type="presParOf" srcId="{3BE8DB97-3DD9-47D1-9FD9-6A7FFD676904}" destId="{9534D5C9-3B25-45F4-BEBF-101C0D2BE8A6}" srcOrd="6" destOrd="0" presId="urn:microsoft.com/office/officeart/2005/8/layout/radial5"/>
    <dgm:cxn modelId="{03CFE254-799E-4558-B2E1-00D62CB480C1}" type="presParOf" srcId="{3BE8DB97-3DD9-47D1-9FD9-6A7FFD676904}" destId="{CA5CAB9B-106A-4AEC-B877-0ED6C3D5D1CD}" srcOrd="7" destOrd="0" presId="urn:microsoft.com/office/officeart/2005/8/layout/radial5"/>
    <dgm:cxn modelId="{560DA6F3-D178-475B-8F52-CFE306A39EB6}" type="presParOf" srcId="{CA5CAB9B-106A-4AEC-B877-0ED6C3D5D1CD}" destId="{CA4971B4-0F52-437E-9790-0CE0904F615D}" srcOrd="0" destOrd="0" presId="urn:microsoft.com/office/officeart/2005/8/layout/radial5"/>
    <dgm:cxn modelId="{B1E7420C-5D18-4C72-B724-42C52BCF933A}" type="presParOf" srcId="{3BE8DB97-3DD9-47D1-9FD9-6A7FFD676904}" destId="{8E319113-1071-4764-9E7E-A5FDB4FE2300}" srcOrd="8" destOrd="0" presId="urn:microsoft.com/office/officeart/2005/8/layout/radial5"/>
    <dgm:cxn modelId="{15347CAE-229F-4925-AB54-E43B4A8B5B4B}" type="presParOf" srcId="{3BE8DB97-3DD9-47D1-9FD9-6A7FFD676904}" destId="{A6F59A65-D4F4-4F5D-A372-F10836BCE87F}" srcOrd="9" destOrd="0" presId="urn:microsoft.com/office/officeart/2005/8/layout/radial5"/>
    <dgm:cxn modelId="{FD6D2A69-F291-4F93-A893-8129C92CD688}" type="presParOf" srcId="{A6F59A65-D4F4-4F5D-A372-F10836BCE87F}" destId="{1969178A-8CA9-4450-8811-70CDC8853DEA}" srcOrd="0" destOrd="0" presId="urn:microsoft.com/office/officeart/2005/8/layout/radial5"/>
    <dgm:cxn modelId="{DCF4781C-791B-42BF-87A5-DE769C55AEB1}" type="presParOf" srcId="{3BE8DB97-3DD9-47D1-9FD9-6A7FFD676904}" destId="{1FF376B1-F91B-463F-8102-82B9FC569039}" srcOrd="10" destOrd="0" presId="urn:microsoft.com/office/officeart/2005/8/layout/radial5"/>
    <dgm:cxn modelId="{C46D3BFA-0494-45B9-A514-968E60F57AB8}" type="presParOf" srcId="{3BE8DB97-3DD9-47D1-9FD9-6A7FFD676904}" destId="{A4989D82-9538-4459-91C3-E528D4282137}" srcOrd="11" destOrd="0" presId="urn:microsoft.com/office/officeart/2005/8/layout/radial5"/>
    <dgm:cxn modelId="{E6CFEC35-F354-40AC-87A4-E860799564A9}" type="presParOf" srcId="{A4989D82-9538-4459-91C3-E528D4282137}" destId="{6164F063-B4AC-4860-911B-87054EA1C3BE}" srcOrd="0" destOrd="0" presId="urn:microsoft.com/office/officeart/2005/8/layout/radial5"/>
    <dgm:cxn modelId="{95FB8A8F-7EAC-48E7-BFD3-9D3515A4F2F3}" type="presParOf" srcId="{3BE8DB97-3DD9-47D1-9FD9-6A7FFD676904}" destId="{3B79BBAB-B637-40F4-A182-5F1F6FA00E9D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D4046-0235-4C1F-A419-407C69CD7677}">
      <dsp:nvSpPr>
        <dsp:cNvPr id="0" name=""/>
        <dsp:cNvSpPr/>
      </dsp:nvSpPr>
      <dsp:spPr>
        <a:xfrm>
          <a:off x="783770" y="69449"/>
          <a:ext cx="1588366" cy="510974"/>
        </a:xfrm>
        <a:prstGeom prst="chevron">
          <a:avLst/>
        </a:prstGeom>
        <a:solidFill>
          <a:srgbClr val="8B4D80"/>
        </a:solidFill>
        <a:ln w="6350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800" kern="1200" dirty="0">
              <a:solidFill>
                <a:schemeClr val="bg1"/>
              </a:solidFill>
            </a:rPr>
            <a:t>ЦЕЛЬ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1039257" y="69449"/>
        <a:ext cx="1077392" cy="510974"/>
      </dsp:txXfrm>
    </dsp:sp>
    <dsp:sp modelId="{52AB6641-52CE-41FB-8E6E-47B80E02E718}">
      <dsp:nvSpPr>
        <dsp:cNvPr id="0" name=""/>
        <dsp:cNvSpPr/>
      </dsp:nvSpPr>
      <dsp:spPr>
        <a:xfrm>
          <a:off x="2190153" y="467"/>
          <a:ext cx="10661522" cy="652676"/>
        </a:xfrm>
        <a:prstGeom prst="chevron">
          <a:avLst/>
        </a:prstGeom>
        <a:solidFill>
          <a:schemeClr val="lt1"/>
        </a:solidFill>
        <a:ln w="12700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0" i="0" kern="1200" dirty="0">
              <a:latin typeface="+mn-lt"/>
              <a:cs typeface="Arial" panose="020B0604020202020204" pitchFamily="34" charset="0"/>
            </a:rPr>
            <a:t>Управление деятельностью Групп управления проектами по направлениям подготовки в рамках комплексного обновления содержания образования</a:t>
          </a:r>
          <a:endParaRPr lang="ru-RU" sz="2000" b="1" kern="1200" dirty="0">
            <a:solidFill>
              <a:schemeClr val="tx2"/>
            </a:solidFill>
            <a:latin typeface="+mn-lt"/>
            <a:cs typeface="Arial" pitchFamily="34" charset="0"/>
          </a:endParaRPr>
        </a:p>
      </dsp:txBody>
      <dsp:txXfrm>
        <a:off x="2516491" y="467"/>
        <a:ext cx="10008846" cy="652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1E09F-27DA-4CBC-9C7D-A2F68F5D1A42}">
      <dsp:nvSpPr>
        <dsp:cNvPr id="0" name=""/>
        <dsp:cNvSpPr/>
      </dsp:nvSpPr>
      <dsp:spPr>
        <a:xfrm>
          <a:off x="0" y="104129"/>
          <a:ext cx="11157959" cy="720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65982" tIns="312420" rIns="865982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000" b="1" kern="1200" dirty="0">
              <a:latin typeface="+mn-lt"/>
              <a:ea typeface="+mn-ea"/>
              <a:cs typeface="Arial" pitchFamily="34" charset="0"/>
            </a:rPr>
            <a:t>Координация реализации планов мероприятий проектных офисов</a:t>
          </a:r>
          <a:endParaRPr lang="ru-RU" sz="2000" b="1" kern="1200" dirty="0">
            <a:latin typeface="+mn-lt"/>
            <a:ea typeface="+mn-ea"/>
            <a:cs typeface="Arial" pitchFamily="34" charset="0"/>
          </a:endParaRPr>
        </a:p>
      </dsp:txBody>
      <dsp:txXfrm>
        <a:off x="0" y="104129"/>
        <a:ext cx="11157959" cy="720562"/>
      </dsp:txXfrm>
    </dsp:sp>
    <dsp:sp modelId="{C07038F8-E79F-4B31-97C1-099D22481560}">
      <dsp:nvSpPr>
        <dsp:cNvPr id="0" name=""/>
        <dsp:cNvSpPr/>
      </dsp:nvSpPr>
      <dsp:spPr>
        <a:xfrm>
          <a:off x="725523" y="56150"/>
          <a:ext cx="5842463" cy="274212"/>
        </a:xfrm>
        <a:prstGeom prst="roundRect">
          <a:avLst/>
        </a:prstGeom>
        <a:solidFill>
          <a:srgbClr val="8B4D8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221" tIns="0" rIns="2952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>
              <a:latin typeface="+mn-lt"/>
              <a:cs typeface="Arial" pitchFamily="34" charset="0"/>
            </a:rPr>
            <a:t>КООРДИНАЦИЯ</a:t>
          </a:r>
          <a:endParaRPr lang="ru-RU" sz="1400" b="1" i="1" kern="1200" dirty="0">
            <a:latin typeface="+mn-lt"/>
          </a:endParaRPr>
        </a:p>
      </dsp:txBody>
      <dsp:txXfrm>
        <a:off x="738909" y="69536"/>
        <a:ext cx="5815691" cy="247440"/>
      </dsp:txXfrm>
    </dsp:sp>
    <dsp:sp modelId="{842A243B-FF44-438A-A4CB-795D7185916F}">
      <dsp:nvSpPr>
        <dsp:cNvPr id="0" name=""/>
        <dsp:cNvSpPr/>
      </dsp:nvSpPr>
      <dsp:spPr>
        <a:xfrm>
          <a:off x="0" y="957422"/>
          <a:ext cx="11157959" cy="720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65982" tIns="312420" rIns="86598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latin typeface="+mn-lt"/>
              <a:cs typeface="Arial" pitchFamily="34" charset="0"/>
            </a:rPr>
            <a:t>Согласование планов работы Групп управления проектами</a:t>
          </a:r>
          <a:endParaRPr lang="ru-RU" sz="2000" b="1" kern="1200" dirty="0">
            <a:latin typeface="+mn-lt"/>
          </a:endParaRPr>
        </a:p>
      </dsp:txBody>
      <dsp:txXfrm>
        <a:off x="0" y="957422"/>
        <a:ext cx="11157959" cy="720562"/>
      </dsp:txXfrm>
    </dsp:sp>
    <dsp:sp modelId="{F1A575A7-3334-476E-BBDB-A18E79480A0A}">
      <dsp:nvSpPr>
        <dsp:cNvPr id="0" name=""/>
        <dsp:cNvSpPr/>
      </dsp:nvSpPr>
      <dsp:spPr>
        <a:xfrm>
          <a:off x="762021" y="904609"/>
          <a:ext cx="5842463" cy="274212"/>
        </a:xfrm>
        <a:prstGeom prst="roundRect">
          <a:avLst/>
        </a:prstGeom>
        <a:solidFill>
          <a:srgbClr val="8B4D8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221" tIns="0" rIns="2952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n-lt"/>
              <a:ea typeface="+mn-ea"/>
              <a:cs typeface="Arial" pitchFamily="34" charset="0"/>
            </a:rPr>
            <a:t>СОГЛАСОВАНИЕ      </a:t>
          </a:r>
          <a:r>
            <a:rPr lang="ru-RU" sz="1100" b="1" kern="1200" dirty="0">
              <a:latin typeface="+mn-lt"/>
              <a:cs typeface="Arial" pitchFamily="34" charset="0"/>
            </a:rPr>
            <a:t>           </a:t>
          </a:r>
          <a:r>
            <a:rPr lang="kk-KZ" sz="1000" b="1" i="1" kern="1200" dirty="0">
              <a:latin typeface="+mn-lt"/>
              <a:cs typeface="Arial" pitchFamily="34" charset="0"/>
            </a:rPr>
            <a:t>  </a:t>
          </a:r>
          <a:endParaRPr lang="ru-RU" sz="1000" b="1" kern="1200" dirty="0">
            <a:latin typeface="+mn-lt"/>
          </a:endParaRPr>
        </a:p>
      </dsp:txBody>
      <dsp:txXfrm>
        <a:off x="775407" y="917995"/>
        <a:ext cx="5815691" cy="247440"/>
      </dsp:txXfrm>
    </dsp:sp>
    <dsp:sp modelId="{7C81AF52-D7AF-4C04-87C8-0D14AF3EEEFE}">
      <dsp:nvSpPr>
        <dsp:cNvPr id="0" name=""/>
        <dsp:cNvSpPr/>
      </dsp:nvSpPr>
      <dsp:spPr>
        <a:xfrm>
          <a:off x="0" y="1811797"/>
          <a:ext cx="11157959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65982" tIns="312420" rIns="86598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latin typeface="+mn-lt"/>
              <a:cs typeface="Arial" pitchFamily="34" charset="0"/>
            </a:rPr>
            <a:t>Имплементация результатов проектов в нормативные правовые акты и программные документы</a:t>
          </a:r>
          <a:endParaRPr lang="ru-RU" sz="2000" b="1" kern="1200" dirty="0">
            <a:latin typeface="+mn-lt"/>
          </a:endParaRPr>
        </a:p>
      </dsp:txBody>
      <dsp:txXfrm>
        <a:off x="0" y="1811797"/>
        <a:ext cx="11157959" cy="992250"/>
      </dsp:txXfrm>
    </dsp:sp>
    <dsp:sp modelId="{620E2454-A7D5-4B8F-B111-20E1D101DE6C}">
      <dsp:nvSpPr>
        <dsp:cNvPr id="0" name=""/>
        <dsp:cNvSpPr/>
      </dsp:nvSpPr>
      <dsp:spPr>
        <a:xfrm>
          <a:off x="762021" y="1758984"/>
          <a:ext cx="5842463" cy="274212"/>
        </a:xfrm>
        <a:prstGeom prst="roundRect">
          <a:avLst/>
        </a:prstGeom>
        <a:solidFill>
          <a:srgbClr val="8B4D8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221" tIns="0" rIns="2952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n-lt"/>
              <a:ea typeface="+mn-ea"/>
              <a:cs typeface="Arial" pitchFamily="34" charset="0"/>
            </a:rPr>
            <a:t>НОРМАТИВНАЯ ПРАВОВАЯ ПОДДЕРЖКА	  </a:t>
          </a:r>
        </a:p>
      </dsp:txBody>
      <dsp:txXfrm>
        <a:off x="775407" y="1772370"/>
        <a:ext cx="5815691" cy="247440"/>
      </dsp:txXfrm>
    </dsp:sp>
    <dsp:sp modelId="{48EF2F2F-2BDC-425C-905F-29CD3BDCE372}">
      <dsp:nvSpPr>
        <dsp:cNvPr id="0" name=""/>
        <dsp:cNvSpPr/>
      </dsp:nvSpPr>
      <dsp:spPr>
        <a:xfrm>
          <a:off x="0" y="2937860"/>
          <a:ext cx="11157959" cy="720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65982" tIns="312420" rIns="86598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000" b="1" kern="1200" dirty="0">
              <a:latin typeface="+mn-lt"/>
              <a:ea typeface="+mn-ea"/>
              <a:cs typeface="Arial" pitchFamily="34" charset="0"/>
            </a:rPr>
            <a:t>Мониторинг достижения</a:t>
          </a:r>
          <a:r>
            <a:rPr lang="en-US" sz="2000" b="1" kern="1200" dirty="0">
              <a:latin typeface="+mn-lt"/>
              <a:ea typeface="+mn-ea"/>
              <a:cs typeface="Arial" pitchFamily="34" charset="0"/>
            </a:rPr>
            <a:t> </a:t>
          </a:r>
          <a:r>
            <a:rPr lang="kk-KZ" sz="2000" b="1" kern="1200" dirty="0">
              <a:latin typeface="+mn-lt"/>
              <a:ea typeface="+mn-ea"/>
              <a:cs typeface="Arial" pitchFamily="34" charset="0"/>
            </a:rPr>
            <a:t>цели и </a:t>
          </a:r>
          <a:r>
            <a:rPr lang="en-US" sz="2000" b="1" kern="1200" dirty="0">
              <a:latin typeface="+mn-lt"/>
              <a:ea typeface="+mn-ea"/>
              <a:cs typeface="Arial" pitchFamily="34" charset="0"/>
            </a:rPr>
            <a:t>KPI</a:t>
          </a:r>
          <a:endParaRPr lang="ru-RU" sz="2000" b="1" kern="1200" dirty="0">
            <a:latin typeface="+mn-lt"/>
            <a:ea typeface="+mn-ea"/>
            <a:cs typeface="Arial" pitchFamily="34" charset="0"/>
          </a:endParaRPr>
        </a:p>
      </dsp:txBody>
      <dsp:txXfrm>
        <a:off x="0" y="2937860"/>
        <a:ext cx="11157959" cy="720562"/>
      </dsp:txXfrm>
    </dsp:sp>
    <dsp:sp modelId="{6F44BD81-89DD-4A9A-83EF-16C8E19C4447}">
      <dsp:nvSpPr>
        <dsp:cNvPr id="0" name=""/>
        <dsp:cNvSpPr/>
      </dsp:nvSpPr>
      <dsp:spPr>
        <a:xfrm>
          <a:off x="762021" y="2885047"/>
          <a:ext cx="5842463" cy="274212"/>
        </a:xfrm>
        <a:prstGeom prst="roundRect">
          <a:avLst/>
        </a:prstGeom>
        <a:solidFill>
          <a:srgbClr val="8B4D8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5221" tIns="0" rIns="2952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+mn-lt"/>
              <a:ea typeface="+mn-ea"/>
              <a:cs typeface="Arial" pitchFamily="34" charset="0"/>
            </a:rPr>
            <a:t>МОНИТОРИНГ</a:t>
          </a:r>
        </a:p>
      </dsp:txBody>
      <dsp:txXfrm>
        <a:off x="775407" y="2898433"/>
        <a:ext cx="5815691" cy="247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6BC25-C344-4DAE-B2AE-FD12E5F72185}">
      <dsp:nvSpPr>
        <dsp:cNvPr id="0" name=""/>
        <dsp:cNvSpPr/>
      </dsp:nvSpPr>
      <dsp:spPr>
        <a:xfrm>
          <a:off x="0" y="80023"/>
          <a:ext cx="10400808" cy="304101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7CE7B-FCF6-485A-8865-4CB101858E8E}">
      <dsp:nvSpPr>
        <dsp:cNvPr id="0" name=""/>
        <dsp:cNvSpPr/>
      </dsp:nvSpPr>
      <dsp:spPr>
        <a:xfrm>
          <a:off x="921" y="0"/>
          <a:ext cx="1847439" cy="18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Руководители УМО - ГУП</a:t>
          </a:r>
        </a:p>
      </dsp:txBody>
      <dsp:txXfrm>
        <a:off x="921" y="0"/>
        <a:ext cx="1847439" cy="185659"/>
      </dsp:txXfrm>
    </dsp:sp>
    <dsp:sp modelId="{2F7F4EBC-BD82-47C0-A475-5A2E9E9F1DA2}">
      <dsp:nvSpPr>
        <dsp:cNvPr id="0" name=""/>
        <dsp:cNvSpPr/>
      </dsp:nvSpPr>
      <dsp:spPr>
        <a:xfrm>
          <a:off x="901433" y="208867"/>
          <a:ext cx="46414" cy="4641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05F2FA4B-913A-4BFA-9120-A72058B70E6C}">
      <dsp:nvSpPr>
        <dsp:cNvPr id="0" name=""/>
        <dsp:cNvSpPr/>
      </dsp:nvSpPr>
      <dsp:spPr>
        <a:xfrm>
          <a:off x="1926747" y="278489"/>
          <a:ext cx="2318388" cy="18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Представители ДВПО, </a:t>
          </a:r>
          <a:r>
            <a:rPr lang="ru-RU" sz="1400" b="1" kern="1200" dirty="0" err="1">
              <a:latin typeface="+mn-lt"/>
              <a:cs typeface="Arial" panose="020B0604020202020204" pitchFamily="34" charset="0"/>
            </a:rPr>
            <a:t>ДТиПО</a:t>
          </a:r>
          <a:r>
            <a:rPr lang="ru-RU" sz="1400" b="1" kern="1200" dirty="0">
              <a:latin typeface="+mn-lt"/>
              <a:cs typeface="Arial" panose="020B0604020202020204" pitchFamily="34" charset="0"/>
            </a:rPr>
            <a:t>, ДДСО</a:t>
          </a:r>
        </a:p>
      </dsp:txBody>
      <dsp:txXfrm>
        <a:off x="1926747" y="278489"/>
        <a:ext cx="2318388" cy="185659"/>
      </dsp:txXfrm>
    </dsp:sp>
    <dsp:sp modelId="{755D0786-45C6-4C73-B294-B410B9230968}">
      <dsp:nvSpPr>
        <dsp:cNvPr id="0" name=""/>
        <dsp:cNvSpPr/>
      </dsp:nvSpPr>
      <dsp:spPr>
        <a:xfrm>
          <a:off x="3062734" y="208867"/>
          <a:ext cx="46414" cy="4641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361206F6-6617-47D3-B337-63464DDD02E5}">
      <dsp:nvSpPr>
        <dsp:cNvPr id="0" name=""/>
        <dsp:cNvSpPr/>
      </dsp:nvSpPr>
      <dsp:spPr>
        <a:xfrm>
          <a:off x="4323522" y="0"/>
          <a:ext cx="1567738" cy="18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Представители госорганов</a:t>
          </a:r>
        </a:p>
      </dsp:txBody>
      <dsp:txXfrm>
        <a:off x="4323522" y="0"/>
        <a:ext cx="1567738" cy="185659"/>
      </dsp:txXfrm>
    </dsp:sp>
    <dsp:sp modelId="{EF20F79D-9809-4CAF-AA57-3568C41CD049}">
      <dsp:nvSpPr>
        <dsp:cNvPr id="0" name=""/>
        <dsp:cNvSpPr/>
      </dsp:nvSpPr>
      <dsp:spPr>
        <a:xfrm>
          <a:off x="5084184" y="208867"/>
          <a:ext cx="46414" cy="4641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2DEC2DAF-60CF-4302-B932-0AAFAC885BC2}">
      <dsp:nvSpPr>
        <dsp:cNvPr id="0" name=""/>
        <dsp:cNvSpPr/>
      </dsp:nvSpPr>
      <dsp:spPr>
        <a:xfrm>
          <a:off x="5969648" y="278489"/>
          <a:ext cx="3390157" cy="185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Представители НПП РК «</a:t>
          </a:r>
          <a:r>
            <a:rPr lang="ru-RU" sz="1400" b="1" kern="1200" dirty="0" err="1">
              <a:latin typeface="+mn-lt"/>
              <a:cs typeface="Arial" panose="020B0604020202020204" pitchFamily="34" charset="0"/>
            </a:rPr>
            <a:t>Атамекен</a:t>
          </a:r>
          <a:r>
            <a:rPr lang="ru-RU" sz="1400" b="1" kern="1200" dirty="0">
              <a:latin typeface="+mn-lt"/>
              <a:cs typeface="Arial" panose="020B0604020202020204" pitchFamily="34" charset="0"/>
            </a:rPr>
            <a:t>» и ассоциаций работодателей</a:t>
          </a:r>
        </a:p>
      </dsp:txBody>
      <dsp:txXfrm>
        <a:off x="5969648" y="278489"/>
        <a:ext cx="3390157" cy="185659"/>
      </dsp:txXfrm>
    </dsp:sp>
    <dsp:sp modelId="{AE5DF461-1D62-479F-9622-4BBA284F6C7A}">
      <dsp:nvSpPr>
        <dsp:cNvPr id="0" name=""/>
        <dsp:cNvSpPr/>
      </dsp:nvSpPr>
      <dsp:spPr>
        <a:xfrm>
          <a:off x="7641519" y="208867"/>
          <a:ext cx="46414" cy="46414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6BC25-C344-4DAE-B2AE-FD12E5F72185}">
      <dsp:nvSpPr>
        <dsp:cNvPr id="0" name=""/>
        <dsp:cNvSpPr/>
      </dsp:nvSpPr>
      <dsp:spPr>
        <a:xfrm>
          <a:off x="0" y="86600"/>
          <a:ext cx="9839204" cy="329094"/>
        </a:xfrm>
        <a:prstGeom prst="notchedRightArrow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7CE7B-FCF6-485A-8865-4CB101858E8E}">
      <dsp:nvSpPr>
        <dsp:cNvPr id="0" name=""/>
        <dsp:cNvSpPr/>
      </dsp:nvSpPr>
      <dsp:spPr>
        <a:xfrm>
          <a:off x="733824" y="0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Администратор</a:t>
          </a:r>
        </a:p>
      </dsp:txBody>
      <dsp:txXfrm>
        <a:off x="733824" y="0"/>
        <a:ext cx="2131667" cy="200918"/>
      </dsp:txXfrm>
    </dsp:sp>
    <dsp:sp modelId="{2F7F4EBC-BD82-47C0-A475-5A2E9E9F1DA2}">
      <dsp:nvSpPr>
        <dsp:cNvPr id="0" name=""/>
        <dsp:cNvSpPr/>
      </dsp:nvSpPr>
      <dsp:spPr>
        <a:xfrm>
          <a:off x="786257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354624-5183-462D-80A3-54CA298B3BDE}">
      <dsp:nvSpPr>
        <dsp:cNvPr id="0" name=""/>
        <dsp:cNvSpPr/>
      </dsp:nvSpPr>
      <dsp:spPr>
        <a:xfrm>
          <a:off x="2242682" y="301377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Представители ассоциаций работодателей</a:t>
          </a:r>
        </a:p>
      </dsp:txBody>
      <dsp:txXfrm>
        <a:off x="2242682" y="301377"/>
        <a:ext cx="2131667" cy="200918"/>
      </dsp:txXfrm>
    </dsp:sp>
    <dsp:sp modelId="{4D6152B9-63CB-4C91-8412-29533289BC01}">
      <dsp:nvSpPr>
        <dsp:cNvPr id="0" name=""/>
        <dsp:cNvSpPr/>
      </dsp:nvSpPr>
      <dsp:spPr>
        <a:xfrm>
          <a:off x="3283401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DC5246-9352-4EEA-82FC-5F55E254FFAB}">
      <dsp:nvSpPr>
        <dsp:cNvPr id="0" name=""/>
        <dsp:cNvSpPr/>
      </dsp:nvSpPr>
      <dsp:spPr>
        <a:xfrm>
          <a:off x="4480933" y="0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>
              <a:latin typeface="+mn-lt"/>
              <a:cs typeface="Arial" panose="020B0604020202020204" pitchFamily="34" charset="0"/>
            </a:rPr>
            <a:t>Представители </a:t>
          </a:r>
          <a:r>
            <a:rPr lang="ru-RU" sz="1400" b="1" kern="1200" dirty="0">
              <a:latin typeface="+mn-lt"/>
              <a:cs typeface="Arial" panose="020B0604020202020204" pitchFamily="34" charset="0"/>
            </a:rPr>
            <a:t>НИШ, НУ, НАО </a:t>
          </a:r>
          <a:r>
            <a:rPr lang="ru-RU" sz="1400" b="1" kern="1200" dirty="0" err="1">
              <a:latin typeface="+mn-lt"/>
              <a:cs typeface="Arial" panose="020B0604020202020204" pitchFamily="34" charset="0"/>
            </a:rPr>
            <a:t>им.Алтынсарина</a:t>
          </a:r>
          <a:endParaRPr lang="ru-RU" sz="1400" b="1" kern="1200" dirty="0">
            <a:latin typeface="+mn-lt"/>
            <a:cs typeface="Arial" panose="020B0604020202020204" pitchFamily="34" charset="0"/>
          </a:endParaRPr>
        </a:p>
      </dsp:txBody>
      <dsp:txXfrm>
        <a:off x="4480933" y="0"/>
        <a:ext cx="2131667" cy="200918"/>
      </dsp:txXfrm>
    </dsp:sp>
    <dsp:sp modelId="{551C3783-2FEA-4393-B350-9A44FD78D542}">
      <dsp:nvSpPr>
        <dsp:cNvPr id="0" name=""/>
        <dsp:cNvSpPr/>
      </dsp:nvSpPr>
      <dsp:spPr>
        <a:xfrm>
          <a:off x="5521652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796334-8865-4893-A7F4-56CA4DAFC23E}">
      <dsp:nvSpPr>
        <dsp:cNvPr id="0" name=""/>
        <dsp:cNvSpPr/>
      </dsp:nvSpPr>
      <dsp:spPr>
        <a:xfrm>
          <a:off x="6719184" y="301377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Педагогические и научные работники</a:t>
          </a:r>
        </a:p>
      </dsp:txBody>
      <dsp:txXfrm>
        <a:off x="6719184" y="301377"/>
        <a:ext cx="2131667" cy="200918"/>
      </dsp:txXfrm>
    </dsp:sp>
    <dsp:sp modelId="{045FC785-E96A-4049-BA58-5B7422E38DA6}">
      <dsp:nvSpPr>
        <dsp:cNvPr id="0" name=""/>
        <dsp:cNvSpPr/>
      </dsp:nvSpPr>
      <dsp:spPr>
        <a:xfrm>
          <a:off x="7759903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3F7D2-B9BA-4D1A-998D-0E9C518D50C8}">
      <dsp:nvSpPr>
        <dsp:cNvPr id="0" name=""/>
        <dsp:cNvSpPr/>
      </dsp:nvSpPr>
      <dsp:spPr>
        <a:xfrm>
          <a:off x="4001774" y="1523642"/>
          <a:ext cx="2014538" cy="1007311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УМО (ГУП) КазНПУ им.Абая</a:t>
          </a:r>
          <a:endParaRPr lang="ru-RU" sz="16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4050946" y="1572814"/>
        <a:ext cx="1916194" cy="908967"/>
      </dsp:txXfrm>
    </dsp:sp>
    <dsp:sp modelId="{D597BD38-811D-40C7-AF3C-3B41C6530B40}">
      <dsp:nvSpPr>
        <dsp:cNvPr id="0" name=""/>
        <dsp:cNvSpPr/>
      </dsp:nvSpPr>
      <dsp:spPr>
        <a:xfrm rot="16200000">
          <a:off x="4825689" y="1116562"/>
          <a:ext cx="395736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0074" y="1243461"/>
        <a:ext cx="286966" cy="217540"/>
      </dsp:txXfrm>
    </dsp:sp>
    <dsp:sp modelId="{697A5F5E-5862-4ACA-8830-8CCFDE2AAD0C}">
      <dsp:nvSpPr>
        <dsp:cNvPr id="0" name=""/>
        <dsp:cNvSpPr/>
      </dsp:nvSpPr>
      <dsp:spPr>
        <a:xfrm>
          <a:off x="3731735" y="-32543"/>
          <a:ext cx="2554616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имплементации обновленного содержания среднего образования в образовательные программы</a:t>
          </a:r>
        </a:p>
      </dsp:txBody>
      <dsp:txXfrm>
        <a:off x="4105850" y="133675"/>
        <a:ext cx="1806386" cy="802574"/>
      </dsp:txXfrm>
    </dsp:sp>
    <dsp:sp modelId="{C49450BA-1436-4019-86F6-5C158C388853}">
      <dsp:nvSpPr>
        <dsp:cNvPr id="0" name=""/>
        <dsp:cNvSpPr/>
      </dsp:nvSpPr>
      <dsp:spPr>
        <a:xfrm rot="20703006">
          <a:off x="6057941" y="1510204"/>
          <a:ext cx="417519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9782" y="1596748"/>
        <a:ext cx="308749" cy="217540"/>
      </dsp:txXfrm>
    </dsp:sp>
    <dsp:sp modelId="{76EBE832-E229-4124-B055-F0F8ECC44CF9}">
      <dsp:nvSpPr>
        <dsp:cNvPr id="0" name=""/>
        <dsp:cNvSpPr/>
      </dsp:nvSpPr>
      <dsp:spPr>
        <a:xfrm>
          <a:off x="6476174" y="726994"/>
          <a:ext cx="2554616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созданию Методического центра по педагогическому направлению подготовки кадров</a:t>
          </a:r>
        </a:p>
      </dsp:txBody>
      <dsp:txXfrm>
        <a:off x="6850289" y="893212"/>
        <a:ext cx="1806386" cy="802574"/>
      </dsp:txXfrm>
    </dsp:sp>
    <dsp:sp modelId="{E3B2AF02-F488-47AF-B601-21CA56CCCA73}">
      <dsp:nvSpPr>
        <dsp:cNvPr id="0" name=""/>
        <dsp:cNvSpPr/>
      </dsp:nvSpPr>
      <dsp:spPr>
        <a:xfrm rot="928188">
          <a:off x="6054999" y="2195151"/>
          <a:ext cx="431146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6969" y="2253159"/>
        <a:ext cx="322376" cy="217540"/>
      </dsp:txXfrm>
    </dsp:sp>
    <dsp:sp modelId="{9534D5C9-3B25-45F4-BEBF-101C0D2BE8A6}">
      <dsp:nvSpPr>
        <dsp:cNvPr id="0" name=""/>
        <dsp:cNvSpPr/>
      </dsp:nvSpPr>
      <dsp:spPr>
        <a:xfrm>
          <a:off x="6482672" y="2221313"/>
          <a:ext cx="2541616" cy="11310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</a:t>
          </a:r>
          <a:r>
            <a:rPr lang="kk-KZ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озданию модели выпускника и базы результатов обучения по педагогическому направлению</a:t>
          </a:r>
          <a:endParaRPr lang="ru-RU" sz="12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6854883" y="2386952"/>
        <a:ext cx="1797194" cy="799776"/>
      </dsp:txXfrm>
    </dsp:sp>
    <dsp:sp modelId="{CA5CAB9B-106A-4AEC-B877-0ED6C3D5D1CD}">
      <dsp:nvSpPr>
        <dsp:cNvPr id="0" name=""/>
        <dsp:cNvSpPr/>
      </dsp:nvSpPr>
      <dsp:spPr>
        <a:xfrm rot="5400000">
          <a:off x="4819431" y="2553940"/>
          <a:ext cx="379224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73816" y="2572069"/>
        <a:ext cx="270454" cy="217540"/>
      </dsp:txXfrm>
    </dsp:sp>
    <dsp:sp modelId="{8E319113-1071-4764-9E7E-A5FDB4FE2300}">
      <dsp:nvSpPr>
        <dsp:cNvPr id="0" name=""/>
        <dsp:cNvSpPr/>
      </dsp:nvSpPr>
      <dsp:spPr>
        <a:xfrm>
          <a:off x="3653516" y="2952129"/>
          <a:ext cx="2711053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разработке механизмов и реализации дуального обучения</a:t>
          </a:r>
        </a:p>
      </dsp:txBody>
      <dsp:txXfrm>
        <a:off x="4050541" y="3118347"/>
        <a:ext cx="1917003" cy="802574"/>
      </dsp:txXfrm>
    </dsp:sp>
    <dsp:sp modelId="{A6F59A65-D4F4-4F5D-A372-F10836BCE87F}">
      <dsp:nvSpPr>
        <dsp:cNvPr id="0" name=""/>
        <dsp:cNvSpPr/>
      </dsp:nvSpPr>
      <dsp:spPr>
        <a:xfrm rot="9878040">
          <a:off x="3636232" y="2174561"/>
          <a:ext cx="354513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740685" y="2232984"/>
        <a:ext cx="248159" cy="217540"/>
      </dsp:txXfrm>
    </dsp:sp>
    <dsp:sp modelId="{1FF376B1-F91B-463F-8102-82B9FC569039}">
      <dsp:nvSpPr>
        <dsp:cNvPr id="0" name=""/>
        <dsp:cNvSpPr/>
      </dsp:nvSpPr>
      <dsp:spPr>
        <a:xfrm>
          <a:off x="1078784" y="2102920"/>
          <a:ext cx="2554616" cy="1306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совершенствованию содержания специального экзамена, тестовых заданий для Национального квалификационного тестирования </a:t>
          </a:r>
        </a:p>
      </dsp:txBody>
      <dsp:txXfrm>
        <a:off x="1452899" y="2294305"/>
        <a:ext cx="1806386" cy="924087"/>
      </dsp:txXfrm>
    </dsp:sp>
    <dsp:sp modelId="{A4989D82-9538-4459-91C3-E528D4282137}">
      <dsp:nvSpPr>
        <dsp:cNvPr id="0" name=""/>
        <dsp:cNvSpPr/>
      </dsp:nvSpPr>
      <dsp:spPr>
        <a:xfrm rot="11763072">
          <a:off x="3597554" y="1496062"/>
          <a:ext cx="390332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704204" y="1583613"/>
        <a:ext cx="281562" cy="217540"/>
      </dsp:txXfrm>
    </dsp:sp>
    <dsp:sp modelId="{3B79BBAB-B637-40F4-A182-5F1F6FA00E9D}">
      <dsp:nvSpPr>
        <dsp:cNvPr id="0" name=""/>
        <dsp:cNvSpPr/>
      </dsp:nvSpPr>
      <dsp:spPr>
        <a:xfrm>
          <a:off x="1078772" y="696502"/>
          <a:ext cx="2554616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Проект по созданию экспериментальной площадки для внедрения инновационных педагогических технологий и ОП (</a:t>
          </a:r>
          <a:r>
            <a:rPr lang="en-US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PGCE</a:t>
          </a:r>
          <a:r>
            <a:rPr lang="ru-RU" sz="12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)</a:t>
          </a:r>
        </a:p>
      </dsp:txBody>
      <dsp:txXfrm>
        <a:off x="1452887" y="862720"/>
        <a:ext cx="1806386" cy="8025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6BC25-C344-4DAE-B2AE-FD12E5F72185}">
      <dsp:nvSpPr>
        <dsp:cNvPr id="0" name=""/>
        <dsp:cNvSpPr/>
      </dsp:nvSpPr>
      <dsp:spPr>
        <a:xfrm>
          <a:off x="0" y="86600"/>
          <a:ext cx="9839204" cy="329094"/>
        </a:xfrm>
        <a:prstGeom prst="notchedRightArrow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7CE7B-FCF6-485A-8865-4CB101858E8E}">
      <dsp:nvSpPr>
        <dsp:cNvPr id="0" name=""/>
        <dsp:cNvSpPr/>
      </dsp:nvSpPr>
      <dsp:spPr>
        <a:xfrm>
          <a:off x="733824" y="0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Администратор</a:t>
          </a:r>
        </a:p>
      </dsp:txBody>
      <dsp:txXfrm>
        <a:off x="733824" y="0"/>
        <a:ext cx="2131667" cy="200918"/>
      </dsp:txXfrm>
    </dsp:sp>
    <dsp:sp modelId="{2F7F4EBC-BD82-47C0-A475-5A2E9E9F1DA2}">
      <dsp:nvSpPr>
        <dsp:cNvPr id="0" name=""/>
        <dsp:cNvSpPr/>
      </dsp:nvSpPr>
      <dsp:spPr>
        <a:xfrm>
          <a:off x="786257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354624-5183-462D-80A3-54CA298B3BDE}">
      <dsp:nvSpPr>
        <dsp:cNvPr id="0" name=""/>
        <dsp:cNvSpPr/>
      </dsp:nvSpPr>
      <dsp:spPr>
        <a:xfrm>
          <a:off x="2242682" y="301377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Представители ассоциаций работодателей</a:t>
          </a:r>
        </a:p>
      </dsp:txBody>
      <dsp:txXfrm>
        <a:off x="2242682" y="301377"/>
        <a:ext cx="2131667" cy="200918"/>
      </dsp:txXfrm>
    </dsp:sp>
    <dsp:sp modelId="{4D6152B9-63CB-4C91-8412-29533289BC01}">
      <dsp:nvSpPr>
        <dsp:cNvPr id="0" name=""/>
        <dsp:cNvSpPr/>
      </dsp:nvSpPr>
      <dsp:spPr>
        <a:xfrm>
          <a:off x="3283401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DC5246-9352-4EEA-82FC-5F55E254FFAB}">
      <dsp:nvSpPr>
        <dsp:cNvPr id="0" name=""/>
        <dsp:cNvSpPr/>
      </dsp:nvSpPr>
      <dsp:spPr>
        <a:xfrm>
          <a:off x="4480933" y="0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>
              <a:latin typeface="+mn-lt"/>
              <a:cs typeface="Arial" panose="020B0604020202020204" pitchFamily="34" charset="0"/>
            </a:rPr>
            <a:t>Представители медицинских ВУЗов, НИИ, НЦ</a:t>
          </a:r>
          <a:endParaRPr lang="ru-RU" sz="1400" b="1" kern="1200" dirty="0">
            <a:latin typeface="+mn-lt"/>
            <a:cs typeface="Arial" panose="020B0604020202020204" pitchFamily="34" charset="0"/>
          </a:endParaRPr>
        </a:p>
      </dsp:txBody>
      <dsp:txXfrm>
        <a:off x="4480933" y="0"/>
        <a:ext cx="2131667" cy="200918"/>
      </dsp:txXfrm>
    </dsp:sp>
    <dsp:sp modelId="{551C3783-2FEA-4393-B350-9A44FD78D542}">
      <dsp:nvSpPr>
        <dsp:cNvPr id="0" name=""/>
        <dsp:cNvSpPr/>
      </dsp:nvSpPr>
      <dsp:spPr>
        <a:xfrm>
          <a:off x="5521652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796334-8865-4893-A7F4-56CA4DAFC23E}">
      <dsp:nvSpPr>
        <dsp:cNvPr id="0" name=""/>
        <dsp:cNvSpPr/>
      </dsp:nvSpPr>
      <dsp:spPr>
        <a:xfrm>
          <a:off x="6719184" y="301377"/>
          <a:ext cx="2131667" cy="20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+mn-lt"/>
              <a:cs typeface="Arial" panose="020B0604020202020204" pitchFamily="34" charset="0"/>
            </a:rPr>
            <a:t>Медицинские и научные работники</a:t>
          </a:r>
        </a:p>
      </dsp:txBody>
      <dsp:txXfrm>
        <a:off x="6719184" y="301377"/>
        <a:ext cx="2131667" cy="200918"/>
      </dsp:txXfrm>
    </dsp:sp>
    <dsp:sp modelId="{045FC785-E96A-4049-BA58-5B7422E38DA6}">
      <dsp:nvSpPr>
        <dsp:cNvPr id="0" name=""/>
        <dsp:cNvSpPr/>
      </dsp:nvSpPr>
      <dsp:spPr>
        <a:xfrm>
          <a:off x="7759903" y="226033"/>
          <a:ext cx="50229" cy="50229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17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17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17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3F7D2-B9BA-4D1A-998D-0E9C518D50C8}">
      <dsp:nvSpPr>
        <dsp:cNvPr id="0" name=""/>
        <dsp:cNvSpPr/>
      </dsp:nvSpPr>
      <dsp:spPr>
        <a:xfrm>
          <a:off x="3947650" y="1523642"/>
          <a:ext cx="2122786" cy="1007311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6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УМО (ГУП) </a:t>
          </a:r>
          <a:endParaRPr lang="kk-KZ" sz="1600" b="1" kern="1200" dirty="0" smtClean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600" b="1" kern="120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КазНМУ </a:t>
          </a:r>
          <a:r>
            <a:rPr lang="kk-KZ" sz="16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имени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600" b="1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С.Д. Асфендиярова</a:t>
          </a:r>
          <a:endParaRPr lang="ru-RU" sz="16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3996822" y="1572814"/>
        <a:ext cx="2024442" cy="908967"/>
      </dsp:txXfrm>
    </dsp:sp>
    <dsp:sp modelId="{D597BD38-811D-40C7-AF3C-3B41C6530B40}">
      <dsp:nvSpPr>
        <dsp:cNvPr id="0" name=""/>
        <dsp:cNvSpPr/>
      </dsp:nvSpPr>
      <dsp:spPr>
        <a:xfrm rot="16200000">
          <a:off x="4825689" y="1116562"/>
          <a:ext cx="395736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0074" y="1243461"/>
        <a:ext cx="286966" cy="217540"/>
      </dsp:txXfrm>
    </dsp:sp>
    <dsp:sp modelId="{697A5F5E-5862-4ACA-8830-8CCFDE2AAD0C}">
      <dsp:nvSpPr>
        <dsp:cNvPr id="0" name=""/>
        <dsp:cNvSpPr/>
      </dsp:nvSpPr>
      <dsp:spPr>
        <a:xfrm>
          <a:off x="3910193" y="-32543"/>
          <a:ext cx="2197699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32039" y="133675"/>
        <a:ext cx="1554007" cy="802574"/>
      </dsp:txXfrm>
    </dsp:sp>
    <dsp:sp modelId="{C49450BA-1436-4019-86F6-5C158C388853}">
      <dsp:nvSpPr>
        <dsp:cNvPr id="0" name=""/>
        <dsp:cNvSpPr/>
      </dsp:nvSpPr>
      <dsp:spPr>
        <a:xfrm rot="20703006">
          <a:off x="6111752" y="1489814"/>
          <a:ext cx="462620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3593" y="1576358"/>
        <a:ext cx="353850" cy="217540"/>
      </dsp:txXfrm>
    </dsp:sp>
    <dsp:sp modelId="{76EBE832-E229-4124-B055-F0F8ECC44CF9}">
      <dsp:nvSpPr>
        <dsp:cNvPr id="0" name=""/>
        <dsp:cNvSpPr/>
      </dsp:nvSpPr>
      <dsp:spPr>
        <a:xfrm>
          <a:off x="6654633" y="726994"/>
          <a:ext cx="2197699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6479" y="893212"/>
        <a:ext cx="1554007" cy="802574"/>
      </dsp:txXfrm>
    </dsp:sp>
    <dsp:sp modelId="{E3B2AF02-F488-47AF-B601-21CA56CCCA73}">
      <dsp:nvSpPr>
        <dsp:cNvPr id="0" name=""/>
        <dsp:cNvSpPr/>
      </dsp:nvSpPr>
      <dsp:spPr>
        <a:xfrm rot="928188">
          <a:off x="6107287" y="2215680"/>
          <a:ext cx="474926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9257" y="2273688"/>
        <a:ext cx="366156" cy="217540"/>
      </dsp:txXfrm>
    </dsp:sp>
    <dsp:sp modelId="{9534D5C9-3B25-45F4-BEBF-101C0D2BE8A6}">
      <dsp:nvSpPr>
        <dsp:cNvPr id="0" name=""/>
        <dsp:cNvSpPr/>
      </dsp:nvSpPr>
      <dsp:spPr>
        <a:xfrm>
          <a:off x="6660224" y="2221313"/>
          <a:ext cx="2186512" cy="11310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80431" y="2386952"/>
        <a:ext cx="1546098" cy="799776"/>
      </dsp:txXfrm>
    </dsp:sp>
    <dsp:sp modelId="{CA5CAB9B-106A-4AEC-B877-0ED6C3D5D1CD}">
      <dsp:nvSpPr>
        <dsp:cNvPr id="0" name=""/>
        <dsp:cNvSpPr/>
      </dsp:nvSpPr>
      <dsp:spPr>
        <a:xfrm rot="5400000">
          <a:off x="4819431" y="2553940"/>
          <a:ext cx="379224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73816" y="2572069"/>
        <a:ext cx="270454" cy="217540"/>
      </dsp:txXfrm>
    </dsp:sp>
    <dsp:sp modelId="{8E319113-1071-4764-9E7E-A5FDB4FE2300}">
      <dsp:nvSpPr>
        <dsp:cNvPr id="0" name=""/>
        <dsp:cNvSpPr/>
      </dsp:nvSpPr>
      <dsp:spPr>
        <a:xfrm>
          <a:off x="3842905" y="2952129"/>
          <a:ext cx="2332276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4459" y="3118347"/>
        <a:ext cx="1649168" cy="802574"/>
      </dsp:txXfrm>
    </dsp:sp>
    <dsp:sp modelId="{A6F59A65-D4F4-4F5D-A372-F10836BCE87F}">
      <dsp:nvSpPr>
        <dsp:cNvPr id="0" name=""/>
        <dsp:cNvSpPr/>
      </dsp:nvSpPr>
      <dsp:spPr>
        <a:xfrm rot="9878040">
          <a:off x="3530581" y="2196647"/>
          <a:ext cx="405079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637407" y="2254750"/>
        <a:ext cx="296309" cy="217540"/>
      </dsp:txXfrm>
    </dsp:sp>
    <dsp:sp modelId="{1FF376B1-F91B-463F-8102-82B9FC569039}">
      <dsp:nvSpPr>
        <dsp:cNvPr id="0" name=""/>
        <dsp:cNvSpPr/>
      </dsp:nvSpPr>
      <dsp:spPr>
        <a:xfrm>
          <a:off x="1257243" y="2102920"/>
          <a:ext cx="2197699" cy="1306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9089" y="2294305"/>
        <a:ext cx="1554007" cy="924087"/>
      </dsp:txXfrm>
    </dsp:sp>
    <dsp:sp modelId="{A4989D82-9538-4459-91C3-E528D4282137}">
      <dsp:nvSpPr>
        <dsp:cNvPr id="0" name=""/>
        <dsp:cNvSpPr/>
      </dsp:nvSpPr>
      <dsp:spPr>
        <a:xfrm rot="11763072">
          <a:off x="3477433" y="1435532"/>
          <a:ext cx="433162" cy="362568"/>
        </a:xfrm>
        <a:prstGeom prst="rightArrow">
          <a:avLst>
            <a:gd name="adj1" fmla="val 60000"/>
            <a:gd name="adj2" fmla="val 50000"/>
          </a:avLst>
        </a:prstGeom>
        <a:noFill/>
        <a:ln w="28575">
          <a:solidFill>
            <a:srgbClr val="8B4D8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584083" y="1523083"/>
        <a:ext cx="324392" cy="217540"/>
      </dsp:txXfrm>
    </dsp:sp>
    <dsp:sp modelId="{3B79BBAB-B637-40F4-A182-5F1F6FA00E9D}">
      <dsp:nvSpPr>
        <dsp:cNvPr id="0" name=""/>
        <dsp:cNvSpPr/>
      </dsp:nvSpPr>
      <dsp:spPr>
        <a:xfrm>
          <a:off x="1257231" y="696502"/>
          <a:ext cx="2197699" cy="1135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B4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9077" y="862720"/>
        <a:ext cx="1554007" cy="802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0106F-CAFF-4EBE-9BD3-2CDA9E73A7E7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B48AD-53F4-421B-8D24-168FB2B8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5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CDE7-2B53-42B7-A9AC-0E02529201B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2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70457-7B06-40B5-A148-4F6269E1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31B68F-515D-471E-BE3E-309F1BE23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021495-8865-4B54-A071-34BB5169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851232-FC31-4241-BD58-F9B5ADDCF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896230-244C-47C8-8056-9829CEBC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41A807-F212-455A-B628-AC53ED29A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727FDD-0147-48CA-A821-6F6B07DC1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1DA457-5C91-48FC-B69C-BF189E1B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744F79-F96B-4331-A658-FB507945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751E93-EDD5-4386-9EEC-454851C7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9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18A7240-5E5C-40D7-AFEF-198624BB1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566127C-7AC8-45F8-999A-B70BF268C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E9F00A-6B6E-44EC-84D0-3930913D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4CAB29-8C39-48DE-B461-B2231B22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541F49-5831-4D97-8348-87D66365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DA06D3-373A-42E5-8480-06A59953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A917FB-CDEB-45FB-AFA1-58F0521B9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92C267-A6E4-4229-B38D-8225FDDE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EDDA5B-7133-4E10-B795-02FE7CAE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D009A6-6CFA-44B0-A6AF-1D25B802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E7905E-FFCD-4564-BE74-47B1F7A3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A8019D-0D78-40F5-980D-BCBBCDCA1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3529E7-790D-4743-A583-EAA5EB15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813FD2-4C77-4F92-83CB-D60B2D37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B74BC1-3301-41F8-A2D1-692D5AD16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64346B-76C9-4C1E-9E8B-AA88E5A0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F416CB-9711-42AB-BA89-2CED2D5AF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1FD1F93-4237-4DA7-B819-B0D542589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59BEF99-121A-4C3E-BC15-490613AC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44D34D-26F1-4E0E-B668-08805EC8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0A9B12-1E42-459E-A163-C9A5788C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3FCF26-727E-4444-8905-A0D91DF9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B853B41-FB42-4C97-87C3-179D75F1B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61D0EB-CE6B-4742-9201-3E723F52B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C940BAF-2894-4EC0-9151-E630F5C6F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50100E4-77B9-453C-A1EE-C5D0001FA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8457896-12F4-4203-82A8-3DE646EB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E17900C-E4F8-444B-B1B8-089B69343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FF1D3E1-279F-444B-B55E-24A8A770B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BC572E-51D5-479E-9FBB-AFA229BD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69F83BA-F71A-4641-B8EF-262FE43B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51F3DF4-A793-4F34-B02D-4E6A2868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72B09B-7DF7-4D5A-B9FC-05ADD5C4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9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6B7AC79-E1FB-42F9-8B0C-8685EE51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E66225A-35CF-41DC-B1E6-42E9DA92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0F16212-2B0A-481B-8E82-4A87229E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C2F197-0C7D-4112-8489-4F1BFB97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89AA9C-4D85-42A7-8B86-9BE064CA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97DE521-4829-4C9E-82A1-263CD8FE5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4F2B99-AF94-4C37-93B3-EEFAD90F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535D7E-3067-4B79-A566-0416298E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93F0A11-39A3-4404-B723-CA17ED54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66E0FF-5958-43E8-BF65-D7C80FED1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8CEF842-B812-4C93-9268-4CADB9FFC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A687774-70B8-4ACC-BCC3-66E1805C4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333500-5653-45B8-8688-7A09083C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84FA31-6C0A-4A2C-85C8-6D41E248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B143E5-B68B-492A-93A2-F82BB001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34AC1D-91D7-45F2-8174-55B5D924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A0E3A43-EF89-47B0-AC60-97CE4316D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2847F0-1EFF-4552-AB01-1CD2D98EF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6867E-22EE-4B01-B3C6-65CE1327E319}" type="datetimeFigureOut">
              <a:rPr lang="ru-RU" smtClean="0"/>
              <a:t>10.10.2019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F76055-019E-4A1A-AE80-37349974F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BD0F90-9207-4731-81D3-BCCD46272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09C15-AFE4-4E9D-B4A7-A810814F5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2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umo.rums.med@gmail.co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2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23D9E8-667C-4C21-A4B4-41660169D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7" r="43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869" y="2451651"/>
            <a:ext cx="10946296" cy="2638863"/>
          </a:xfrm>
          <a:solidFill>
            <a:schemeClr val="bg1">
              <a:alpha val="55000"/>
            </a:schemeClr>
          </a:solidFill>
          <a:ln>
            <a:noFill/>
          </a:ln>
          <a:effectLst>
            <a:softEdge rad="127000"/>
          </a:effectLst>
        </p:spPr>
        <p:txBody>
          <a:bodyPr>
            <a:normAutofit fontScale="90000"/>
          </a:bodyPr>
          <a:lstStyle/>
          <a:p>
            <a:pPr lvl="0"/>
            <a:r>
              <a:rPr lang="ru-RU" sz="4400" b="1" dirty="0">
                <a:ln>
                  <a:solidFill>
                    <a:srgbClr val="8B4D80"/>
                  </a:solidFill>
                </a:ln>
                <a:solidFill>
                  <a:srgbClr val="8B4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Трансформация деятельности </a:t>
            </a:r>
            <a:br>
              <a:rPr lang="ru-RU" sz="4400" b="1" dirty="0">
                <a:ln>
                  <a:solidFill>
                    <a:srgbClr val="8B4D80"/>
                  </a:solidFill>
                </a:ln>
                <a:solidFill>
                  <a:srgbClr val="8B4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n>
                  <a:solidFill>
                    <a:srgbClr val="8B4D80"/>
                  </a:solidFill>
                </a:ln>
                <a:solidFill>
                  <a:srgbClr val="8B4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Учебно-методического объединения в формат </a:t>
            </a:r>
            <a:br>
              <a:rPr lang="ru-RU" sz="4400" b="1" dirty="0">
                <a:ln>
                  <a:solidFill>
                    <a:srgbClr val="8B4D80"/>
                  </a:solidFill>
                </a:ln>
                <a:solidFill>
                  <a:srgbClr val="8B4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n>
                  <a:solidFill>
                    <a:srgbClr val="8B4D80"/>
                  </a:solidFill>
                </a:ln>
                <a:solidFill>
                  <a:srgbClr val="8B4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Группы управления проектами</a:t>
            </a:r>
            <a:r>
              <a:rPr lang="ru-RU" sz="4000" b="1" dirty="0">
                <a:ln>
                  <a:solidFill>
                    <a:srgbClr val="8B4D8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n>
                  <a:solidFill>
                    <a:srgbClr val="8B4D8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ln>
                <a:solidFill>
                  <a:srgbClr val="8B4D8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EF20264-2E38-40FC-806D-8698DF1BBDB1}"/>
              </a:ext>
            </a:extLst>
          </p:cNvPr>
          <p:cNvSpPr/>
          <p:nvPr/>
        </p:nvSpPr>
        <p:spPr>
          <a:xfrm>
            <a:off x="0" y="0"/>
            <a:ext cx="12192000" cy="1040296"/>
          </a:xfrm>
          <a:prstGeom prst="rect">
            <a:avLst/>
          </a:prstGeom>
          <a:solidFill>
            <a:srgbClr val="8B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загрузки\логотип КазНМУ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69" y="29817"/>
            <a:ext cx="980661" cy="9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8EF086C-CAC4-4383-A8EE-D1B28A7B901D}"/>
              </a:ext>
            </a:extLst>
          </p:cNvPr>
          <p:cNvSpPr/>
          <p:nvPr/>
        </p:nvSpPr>
        <p:spPr>
          <a:xfrm>
            <a:off x="6732112" y="240074"/>
            <a:ext cx="4558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Казахский Национальный Медицинский Университет имени С.Д.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Асфендиярова</a:t>
            </a:r>
            <a:endParaRPr lang="ru-RU" b="1" i="0" dirty="0">
              <a:solidFill>
                <a:srgbClr val="DBBE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9CA7291-A168-47EE-8EC7-91648D7B3D70}"/>
              </a:ext>
            </a:extLst>
          </p:cNvPr>
          <p:cNvSpPr/>
          <p:nvPr/>
        </p:nvSpPr>
        <p:spPr>
          <a:xfrm>
            <a:off x="901148" y="240075"/>
            <a:ext cx="4253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С.Ж.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Асфендияров</a:t>
            </a:r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атындағы</a:t>
            </a:r>
            <a:endParaRPr lang="ru-RU" b="1" dirty="0">
              <a:solidFill>
                <a:srgbClr val="DBBE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Қазақ</a:t>
            </a:r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ұлттық</a:t>
            </a:r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медицина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университеті</a:t>
            </a:r>
            <a:endParaRPr lang="ru-RU" b="1" i="0" dirty="0">
              <a:solidFill>
                <a:srgbClr val="DBBE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9A059FC-3D5D-49F3-B0C0-253A8E359618}"/>
              </a:ext>
            </a:extLst>
          </p:cNvPr>
          <p:cNvSpPr/>
          <p:nvPr/>
        </p:nvSpPr>
        <p:spPr>
          <a:xfrm>
            <a:off x="2140856" y="5171375"/>
            <a:ext cx="7605486" cy="144655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kk-K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Нургожин Т.С.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k-K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Председатель УМО, </a:t>
            </a:r>
          </a:p>
          <a:p>
            <a:pPr algn="ctr"/>
            <a:r>
              <a:rPr lang="kk-K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Председатель правления – ректор КазНМУ </a:t>
            </a:r>
          </a:p>
          <a:p>
            <a:pPr algn="ctr"/>
            <a:r>
              <a:rPr lang="kk-K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Шымкент, 11.10.2019 г.</a:t>
            </a:r>
          </a:p>
        </p:txBody>
      </p:sp>
    </p:spTree>
    <p:extLst>
      <p:ext uri="{BB962C8B-B14F-4D97-AF65-F5344CB8AC3E}">
        <p14:creationId xmlns:p14="http://schemas.microsoft.com/office/powerpoint/2010/main" val="2857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796F6A-B0C7-4D6F-84F1-41AF025E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447" y="280527"/>
            <a:ext cx="10345105" cy="1238388"/>
          </a:xfrm>
          <a:solidFill>
            <a:srgbClr val="8B4D80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+mn-lt"/>
              </a:rPr>
              <a:t>План работы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УМО по направлению подготовки – Здравоохранение</a:t>
            </a:r>
          </a:p>
        </p:txBody>
      </p:sp>
      <p:pic>
        <p:nvPicPr>
          <p:cNvPr id="10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6B33FDB6-4DEE-4950-BE10-0794405DE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2A8DE28C-FB4F-4C16-9BAC-8C6AF4054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9" t="4614" b="2612"/>
          <a:stretch/>
        </p:blipFill>
        <p:spPr>
          <a:xfrm rot="16200000">
            <a:off x="3701787" y="-989297"/>
            <a:ext cx="4788429" cy="10345107"/>
          </a:xfrm>
          <a:ln>
            <a:solidFill>
              <a:srgbClr val="8B4D80"/>
            </a:solidFill>
          </a:ln>
        </p:spPr>
      </p:pic>
    </p:spTree>
    <p:extLst>
      <p:ext uri="{BB962C8B-B14F-4D97-AF65-F5344CB8AC3E}">
        <p14:creationId xmlns:p14="http://schemas.microsoft.com/office/powerpoint/2010/main" val="39753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D9071BB-9B3B-4157-9C7C-1A7B1394084D}"/>
              </a:ext>
            </a:extLst>
          </p:cNvPr>
          <p:cNvSpPr txBox="1">
            <a:spLocks/>
          </p:cNvSpPr>
          <p:nvPr/>
        </p:nvSpPr>
        <p:spPr>
          <a:xfrm>
            <a:off x="923447" y="280527"/>
            <a:ext cx="10345105" cy="1238388"/>
          </a:xfrm>
          <a:prstGeom prst="rect">
            <a:avLst/>
          </a:prstGeom>
          <a:solidFill>
            <a:srgbClr val="8B4D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chemeClr val="bg1"/>
                </a:solidFill>
                <a:latin typeface="+mn-lt"/>
              </a:rPr>
              <a:t>План работы</a:t>
            </a:r>
            <a:r>
              <a:rPr lang="en-US" sz="3200" b="1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b="1">
                <a:solidFill>
                  <a:schemeClr val="bg1"/>
                </a:solidFill>
                <a:latin typeface="+mn-lt"/>
              </a:rPr>
              <a:t>УМО по направлению подготовки – Здравоохранение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90A148E7-9CFA-4937-85FD-40F0F28D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6A7763-87C1-4A60-9C0B-3FC4D0718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5094" b="2133"/>
          <a:stretch/>
        </p:blipFill>
        <p:spPr>
          <a:xfrm rot="16200000">
            <a:off x="3637510" y="-1017787"/>
            <a:ext cx="4916975" cy="10345104"/>
          </a:xfrm>
          <a:prstGeom prst="rect">
            <a:avLst/>
          </a:prstGeom>
          <a:ln>
            <a:solidFill>
              <a:srgbClr val="8B4D80"/>
            </a:solidFill>
          </a:ln>
        </p:spPr>
      </p:pic>
    </p:spTree>
    <p:extLst>
      <p:ext uri="{BB962C8B-B14F-4D97-AF65-F5344CB8AC3E}">
        <p14:creationId xmlns:p14="http://schemas.microsoft.com/office/powerpoint/2010/main" val="240107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C1AB0F8-ED76-48D6-B761-08FB80A61A67}"/>
              </a:ext>
            </a:extLst>
          </p:cNvPr>
          <p:cNvSpPr txBox="1">
            <a:spLocks/>
          </p:cNvSpPr>
          <p:nvPr/>
        </p:nvSpPr>
        <p:spPr>
          <a:xfrm>
            <a:off x="923447" y="280527"/>
            <a:ext cx="10345105" cy="1238388"/>
          </a:xfrm>
          <a:prstGeom prst="rect">
            <a:avLst/>
          </a:prstGeom>
          <a:solidFill>
            <a:srgbClr val="8B4D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chemeClr val="bg1"/>
                </a:solidFill>
                <a:latin typeface="+mn-lt"/>
              </a:rPr>
              <a:t>План работы</a:t>
            </a:r>
            <a:r>
              <a:rPr lang="en-US" sz="3200" b="1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b="1">
                <a:solidFill>
                  <a:schemeClr val="bg1"/>
                </a:solidFill>
                <a:latin typeface="+mn-lt"/>
              </a:rPr>
              <a:t>УМО по направлению подготовки – Здравоохранение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BD4F26FA-EDBB-4260-98EF-B244D68C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C82FCD-6699-4A50-914D-30B86213F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5181" b="2046"/>
          <a:stretch/>
        </p:blipFill>
        <p:spPr>
          <a:xfrm rot="16200000">
            <a:off x="3733142" y="-957936"/>
            <a:ext cx="4725715" cy="10345105"/>
          </a:xfrm>
          <a:prstGeom prst="rect">
            <a:avLst/>
          </a:prstGeom>
          <a:ln>
            <a:solidFill>
              <a:srgbClr val="8B4D80"/>
            </a:solidFill>
          </a:ln>
        </p:spPr>
      </p:pic>
    </p:spTree>
    <p:extLst>
      <p:ext uri="{BB962C8B-B14F-4D97-AF65-F5344CB8AC3E}">
        <p14:creationId xmlns:p14="http://schemas.microsoft.com/office/powerpoint/2010/main" val="34202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06536B6-F634-4925-BE09-459D448CBD94}"/>
              </a:ext>
            </a:extLst>
          </p:cNvPr>
          <p:cNvSpPr txBox="1">
            <a:spLocks/>
          </p:cNvSpPr>
          <p:nvPr/>
        </p:nvSpPr>
        <p:spPr>
          <a:xfrm>
            <a:off x="923447" y="280527"/>
            <a:ext cx="10345105" cy="1238388"/>
          </a:xfrm>
          <a:prstGeom prst="rect">
            <a:avLst/>
          </a:prstGeom>
          <a:solidFill>
            <a:srgbClr val="8B4D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chemeClr val="bg1"/>
                </a:solidFill>
                <a:latin typeface="+mn-lt"/>
              </a:rPr>
              <a:t>План работы</a:t>
            </a:r>
            <a:r>
              <a:rPr lang="en-US" sz="3200" b="1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b="1">
                <a:solidFill>
                  <a:schemeClr val="bg1"/>
                </a:solidFill>
                <a:latin typeface="+mn-lt"/>
              </a:rPr>
              <a:t>УМО по направлению подготовки – Здравоохранение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E5AD3BC4-CFC2-4263-97F2-164B3A9E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30FD64-CF1B-4123-8E42-657413C29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5678"/>
          <a:stretch/>
        </p:blipFill>
        <p:spPr>
          <a:xfrm rot="16200000">
            <a:off x="3748619" y="-1036129"/>
            <a:ext cx="4694765" cy="10345107"/>
          </a:xfrm>
          <a:prstGeom prst="rect">
            <a:avLst/>
          </a:prstGeom>
          <a:ln>
            <a:solidFill>
              <a:srgbClr val="8B4D80"/>
            </a:solidFill>
          </a:ln>
        </p:spPr>
      </p:pic>
    </p:spTree>
    <p:extLst>
      <p:ext uri="{BB962C8B-B14F-4D97-AF65-F5344CB8AC3E}">
        <p14:creationId xmlns:p14="http://schemas.microsoft.com/office/powerpoint/2010/main" val="36836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7007883-0FDC-4C7F-AF30-A476298DF9E5}"/>
              </a:ext>
            </a:extLst>
          </p:cNvPr>
          <p:cNvSpPr txBox="1">
            <a:spLocks/>
          </p:cNvSpPr>
          <p:nvPr/>
        </p:nvSpPr>
        <p:spPr>
          <a:xfrm>
            <a:off x="923447" y="280527"/>
            <a:ext cx="10345105" cy="1238388"/>
          </a:xfrm>
          <a:prstGeom prst="rect">
            <a:avLst/>
          </a:prstGeom>
          <a:solidFill>
            <a:srgbClr val="8B4D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chemeClr val="bg1"/>
                </a:solidFill>
                <a:latin typeface="+mn-lt"/>
              </a:rPr>
              <a:t>План работы</a:t>
            </a:r>
            <a:r>
              <a:rPr lang="en-US" sz="3200" b="1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b="1">
                <a:solidFill>
                  <a:schemeClr val="bg1"/>
                </a:solidFill>
                <a:latin typeface="+mn-lt"/>
              </a:rPr>
              <a:t>УМО по направлению подготовки – Здравоохранение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AAB3B122-E059-412D-B82A-83181252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370B85-C96F-4815-9BEC-19D43630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1" t="5015" b="2767"/>
          <a:stretch/>
        </p:blipFill>
        <p:spPr>
          <a:xfrm rot="16200000">
            <a:off x="3728062" y="-963019"/>
            <a:ext cx="4735876" cy="10345105"/>
          </a:xfrm>
          <a:prstGeom prst="rect">
            <a:avLst/>
          </a:prstGeom>
          <a:ln>
            <a:solidFill>
              <a:srgbClr val="8B4D80"/>
            </a:solidFill>
          </a:ln>
        </p:spPr>
      </p:pic>
    </p:spTree>
    <p:extLst>
      <p:ext uri="{BB962C8B-B14F-4D97-AF65-F5344CB8AC3E}">
        <p14:creationId xmlns:p14="http://schemas.microsoft.com/office/powerpoint/2010/main" val="36423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8BD9EF7-EC19-4278-AD77-F1134C95F15D}"/>
              </a:ext>
            </a:extLst>
          </p:cNvPr>
          <p:cNvSpPr txBox="1">
            <a:spLocks/>
          </p:cNvSpPr>
          <p:nvPr/>
        </p:nvSpPr>
        <p:spPr>
          <a:xfrm>
            <a:off x="887895" y="113336"/>
            <a:ext cx="10437871" cy="1039604"/>
          </a:xfrm>
          <a:prstGeom prst="rect">
            <a:avLst/>
          </a:prstGeom>
          <a:solidFill>
            <a:srgbClr val="8B4D8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План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работы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ГУП по направлению подготовки –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Здравоохранение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2019-2020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учебный год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A32589AD-D3E5-4F97-8DBF-7BADD94C4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704888"/>
              </p:ext>
            </p:extLst>
          </p:nvPr>
        </p:nvGraphicFramePr>
        <p:xfrm>
          <a:off x="93785" y="1349351"/>
          <a:ext cx="12004431" cy="530524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05341">
                  <a:extLst>
                    <a:ext uri="{9D8B030D-6E8A-4147-A177-3AD203B41FA5}">
                      <a16:colId xmlns:a16="http://schemas.microsoft.com/office/drawing/2014/main" xmlns="" val="3996980032"/>
                    </a:ext>
                  </a:extLst>
                </a:gridCol>
                <a:gridCol w="8359549">
                  <a:extLst>
                    <a:ext uri="{9D8B030D-6E8A-4147-A177-3AD203B41FA5}">
                      <a16:colId xmlns:a16="http://schemas.microsoft.com/office/drawing/2014/main" xmlns="" val="2631117273"/>
                    </a:ext>
                  </a:extLst>
                </a:gridCol>
                <a:gridCol w="1417060">
                  <a:extLst>
                    <a:ext uri="{9D8B030D-6E8A-4147-A177-3AD203B41FA5}">
                      <a16:colId xmlns:a16="http://schemas.microsoft.com/office/drawing/2014/main" xmlns="" val="4098732969"/>
                    </a:ext>
                  </a:extLst>
                </a:gridCol>
                <a:gridCol w="1822481">
                  <a:extLst>
                    <a:ext uri="{9D8B030D-6E8A-4147-A177-3AD203B41FA5}">
                      <a16:colId xmlns:a16="http://schemas.microsoft.com/office/drawing/2014/main" xmlns="" val="2030223842"/>
                    </a:ext>
                  </a:extLst>
                </a:gridCol>
              </a:tblGrid>
              <a:tr h="77933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kk-KZ" sz="1800" spc="-5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kk-KZ" sz="1800" spc="-5" dirty="0">
                          <a:effectLst/>
                        </a:rPr>
                        <a:t>Мероприятие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kk-KZ" sz="1800" spc="-5">
                          <a:effectLst/>
                        </a:rPr>
                        <a:t>Срок исполнения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kk-KZ" sz="1800" spc="-5" dirty="0">
                          <a:effectLst/>
                        </a:rPr>
                        <a:t>Ответственный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9421218"/>
                  </a:ext>
                </a:extLst>
              </a:tr>
              <a:tr h="3732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Развитие новой модели сестринского дела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1800" spc="-5" smtClean="0">
                          <a:effectLst/>
                          <a:latin typeface="+mn-lt"/>
                        </a:rPr>
                        <a:t>Ноябрь</a:t>
                      </a:r>
                      <a:endParaRPr lang="ru-RU" sz="1800" spc="-5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smtClean="0">
                          <a:effectLst/>
                          <a:latin typeface="+mn-lt"/>
                        </a:rPr>
                        <a:t>РЦРЗ</a:t>
                      </a:r>
                      <a:r>
                        <a:rPr lang="kk-KZ" sz="1800" smtClean="0">
                          <a:effectLst/>
                          <a:latin typeface="+mn-lt"/>
                        </a:rPr>
                        <a:t> МЗ РК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0545289"/>
                  </a:ext>
                </a:extLst>
              </a:tr>
              <a:tr h="36891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Отчет о работе офисов по управлению проектами в рамках стратегического партнерства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1800" spc="-5" smtClean="0">
                          <a:effectLst/>
                          <a:latin typeface="+mn-lt"/>
                        </a:rPr>
                        <a:t>Ноябрь</a:t>
                      </a:r>
                      <a:endParaRPr lang="ru-RU" sz="1800" spc="-5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kk-KZ" sz="1800" smtClean="0">
                          <a:effectLst/>
                          <a:latin typeface="+mn-lt"/>
                        </a:rPr>
                        <a:t>ВУЗы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8625617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Отчет исполнения 005 РБП «</a:t>
                      </a:r>
                      <a:r>
                        <a:rPr lang="kk-KZ" sz="1800" dirty="0" smtClean="0">
                          <a:effectLst/>
                          <a:latin typeface="+mn-lt"/>
                        </a:rPr>
                        <a:t>Повышение квалификации и переподготовка кадров организаций здравоохранения»</a:t>
                      </a:r>
                      <a:r>
                        <a:rPr lang="ru-RU" sz="1800" dirty="0" smtClean="0">
                          <a:effectLst/>
                          <a:latin typeface="+mn-lt"/>
                        </a:rPr>
                        <a:t> на 2019 год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1800" spc="-5" dirty="0" smtClean="0">
                          <a:effectLst/>
                          <a:latin typeface="+mn-lt"/>
                        </a:rPr>
                        <a:t>Декабрь</a:t>
                      </a:r>
                      <a:endParaRPr lang="ru-RU" sz="1800" spc="-5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effectLst/>
                          <a:latin typeface="+mn-lt"/>
                        </a:rPr>
                        <a:t>НАО </a:t>
                      </a:r>
                      <a:r>
                        <a:rPr lang="ru-RU" sz="1800" dirty="0" smtClean="0">
                          <a:effectLst/>
                          <a:latin typeface="+mn-lt"/>
                        </a:rPr>
                        <a:t>«МУА»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8621855"/>
                  </a:ext>
                </a:extLst>
              </a:tr>
              <a:tr h="42715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mtClean="0">
                          <a:effectLst/>
                        </a:rPr>
                        <a:t>Отчет по ключевым показателям результативности дорожной карты по реализации «Стратегия развития человеческих ресурсов в области здравоохранения» </a:t>
                      </a:r>
                    </a:p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mtClean="0">
                          <a:effectLst/>
                        </a:rPr>
                        <a:t>на 2019 год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kk-KZ" sz="1800" spc="-5" smtClean="0">
                          <a:effectLst/>
                        </a:rPr>
                        <a:t>Декабрь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РЦРЗ</a:t>
                      </a:r>
                      <a:r>
                        <a:rPr lang="kk-KZ" sz="1800" dirty="0" smtClean="0">
                          <a:effectLst/>
                        </a:rPr>
                        <a:t> МЗ РК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2384809"/>
                  </a:ext>
                </a:extLst>
              </a:tr>
              <a:tr h="4522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1403818"/>
                  </a:ext>
                </a:extLst>
              </a:tr>
              <a:tr h="6003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122135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rgbClr val="8B4D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431284"/>
                  </a:ext>
                </a:extLst>
              </a:tr>
            </a:tbl>
          </a:graphicData>
        </a:graphic>
      </p:graphicFrame>
      <p:pic>
        <p:nvPicPr>
          <p:cNvPr id="8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7AE4AF15-56D9-4A5A-A396-F074EF44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  <a:extLst>
              <a:ext uri="{FF2B5EF4-FFF2-40B4-BE49-F238E27FC236}">
                <a16:creationId xmlns:a16="http://schemas.microsoft.com/office/drawing/2014/main" xmlns="" id="{22EC197F-58DD-4740-AC66-2D84128131CE}"/>
              </a:ext>
            </a:extLst>
          </p:cNvPr>
          <p:cNvSpPr/>
          <p:nvPr/>
        </p:nvSpPr>
        <p:spPr>
          <a:xfrm>
            <a:off x="614150" y="202614"/>
            <a:ext cx="10658706" cy="411867"/>
          </a:xfrm>
          <a:prstGeom prst="rect">
            <a:avLst/>
          </a:prstGeom>
          <a:solidFill>
            <a:srgbClr val="8B4D80"/>
          </a:solidFill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8957" tIns="74479" rIns="148957" bIns="74479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Новый формат УМО на базе </a:t>
            </a:r>
            <a:r>
              <a:rPr lang="ru-RU" sz="2400" b="1" dirty="0" err="1">
                <a:solidFill>
                  <a:schemeClr val="bg1"/>
                </a:solidFill>
              </a:rPr>
              <a:t>КазНМУ</a:t>
            </a:r>
            <a:r>
              <a:rPr lang="ru-RU" sz="2400" b="1" dirty="0">
                <a:solidFill>
                  <a:schemeClr val="bg1"/>
                </a:solidFill>
              </a:rPr>
              <a:t> им. С.Д. </a:t>
            </a:r>
            <a:r>
              <a:rPr lang="ru-RU" sz="2400" b="1" dirty="0" err="1">
                <a:solidFill>
                  <a:schemeClr val="bg1"/>
                </a:solidFill>
              </a:rPr>
              <a:t>Асфендиярова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xmlns="" id="{FDCCA5A0-ADF2-4586-BA3B-86B70596FF0A}"/>
              </a:ext>
            </a:extLst>
          </p:cNvPr>
          <p:cNvSpPr/>
          <p:nvPr/>
        </p:nvSpPr>
        <p:spPr>
          <a:xfrm>
            <a:off x="5184584" y="1043798"/>
            <a:ext cx="1507223" cy="226216"/>
          </a:xfrm>
          <a:prstGeom prst="downArrow">
            <a:avLst/>
          </a:prstGeom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0AEDBD30-64F8-4C9B-AD1D-1FFF495AA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635141"/>
              </p:ext>
            </p:extLst>
          </p:nvPr>
        </p:nvGraphicFramePr>
        <p:xfrm>
          <a:off x="2239065" y="5800657"/>
          <a:ext cx="9839204" cy="50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xmlns="" id="{BA872588-FA88-449E-A956-94272D27D9FF}"/>
              </a:ext>
            </a:extLst>
          </p:cNvPr>
          <p:cNvSpPr/>
          <p:nvPr/>
        </p:nvSpPr>
        <p:spPr>
          <a:xfrm>
            <a:off x="222281" y="5779221"/>
            <a:ext cx="1937859" cy="502296"/>
          </a:xfrm>
          <a:prstGeom prst="homePlate">
            <a:avLst/>
          </a:prstGeom>
          <a:solidFill>
            <a:srgbClr val="8B4D80"/>
          </a:solidFill>
          <a:ln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bg1"/>
                </a:solidFill>
              </a:rPr>
              <a:t>СОСТАВ УМО (ГУП)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hlinkClick r:id="" action="ppaction://noaction"/>
            <a:extLst>
              <a:ext uri="{FF2B5EF4-FFF2-40B4-BE49-F238E27FC236}">
                <a16:creationId xmlns:a16="http://schemas.microsoft.com/office/drawing/2014/main" xmlns="" id="{39FD2AA4-C043-495D-AA45-5C7FF6325D15}"/>
              </a:ext>
            </a:extLst>
          </p:cNvPr>
          <p:cNvSpPr/>
          <p:nvPr/>
        </p:nvSpPr>
        <p:spPr>
          <a:xfrm>
            <a:off x="614150" y="653172"/>
            <a:ext cx="10658706" cy="377374"/>
          </a:xfrm>
          <a:prstGeom prst="rect">
            <a:avLst/>
          </a:prstGeom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8957" tIns="74479" rIns="148957" bIns="74479"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Группа управления проектами по направлению подготовки – Здравоохранение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5F7847DD-3AE9-45C6-B5C7-55F2E1831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0282583"/>
              </p:ext>
            </p:extLst>
          </p:nvPr>
        </p:nvGraphicFramePr>
        <p:xfrm>
          <a:off x="929151" y="1348547"/>
          <a:ext cx="10018087" cy="4054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EABD4F-8E36-4462-9F06-1B6755E86F6D}"/>
              </a:ext>
            </a:extLst>
          </p:cNvPr>
          <p:cNvGrpSpPr/>
          <p:nvPr/>
        </p:nvGrpSpPr>
        <p:grpSpPr>
          <a:xfrm>
            <a:off x="-56390" y="6499548"/>
            <a:ext cx="3975659" cy="319440"/>
            <a:chOff x="6939" y="-279955"/>
            <a:chExt cx="5318268" cy="75453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5108583-6505-4D79-92A1-0072771CFCB3}"/>
                </a:ext>
              </a:extLst>
            </p:cNvPr>
            <p:cNvSpPr/>
            <p:nvPr/>
          </p:nvSpPr>
          <p:spPr>
            <a:xfrm>
              <a:off x="6939" y="0"/>
              <a:ext cx="3337850" cy="4745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C7478BE9-D962-4ED4-A49A-FEA5242C2F3A}"/>
                </a:ext>
              </a:extLst>
            </p:cNvPr>
            <p:cNvSpPr/>
            <p:nvPr/>
          </p:nvSpPr>
          <p:spPr>
            <a:xfrm>
              <a:off x="1987357" y="-279955"/>
              <a:ext cx="3337850" cy="4745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cs typeface="Arial" panose="020B0604020202020204" pitchFamily="34" charset="0"/>
                </a:rPr>
                <a:t>Руководитель </a:t>
              </a:r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0EC23B52-16BB-4EFB-A630-AC3879F39D45}"/>
              </a:ext>
            </a:extLst>
          </p:cNvPr>
          <p:cNvSpPr/>
          <p:nvPr/>
        </p:nvSpPr>
        <p:spPr>
          <a:xfrm flipH="1" flipV="1">
            <a:off x="2447686" y="6023256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9BFBF055-7E8A-4B72-9619-F47AF9DF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2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67D7255-F8E7-49F1-A3AF-B6437D8529DE}"/>
              </a:ext>
            </a:extLst>
          </p:cNvPr>
          <p:cNvSpPr txBox="1">
            <a:spLocks/>
          </p:cNvSpPr>
          <p:nvPr/>
        </p:nvSpPr>
        <p:spPr>
          <a:xfrm>
            <a:off x="947530" y="143196"/>
            <a:ext cx="10296939" cy="567702"/>
          </a:xfrm>
          <a:prstGeom prst="rect">
            <a:avLst/>
          </a:prstGeom>
          <a:solidFill>
            <a:srgbClr val="8B4D8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Состав ГУП по направлению подготовки – Здравоохранение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1181411A-76C4-4CD7-A5CE-48E2AF400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041940"/>
              </p:ext>
            </p:extLst>
          </p:nvPr>
        </p:nvGraphicFramePr>
        <p:xfrm>
          <a:off x="505791" y="958205"/>
          <a:ext cx="11180418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48036">
                  <a:extLst>
                    <a:ext uri="{9D8B030D-6E8A-4147-A177-3AD203B41FA5}">
                      <a16:colId xmlns:a16="http://schemas.microsoft.com/office/drawing/2014/main" xmlns="" val="2279689700"/>
                    </a:ext>
                  </a:extLst>
                </a:gridCol>
                <a:gridCol w="2332382">
                  <a:extLst>
                    <a:ext uri="{9D8B030D-6E8A-4147-A177-3AD203B41FA5}">
                      <a16:colId xmlns:a16="http://schemas.microsoft.com/office/drawing/2014/main" xmlns="" val="3764486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Руководитель ГУП </a:t>
                      </a:r>
                      <a:r>
                        <a:rPr lang="kk-KZ" sz="1800" dirty="0"/>
                        <a:t>по направлению подготовки – </a:t>
                      </a:r>
                      <a:r>
                        <a:rPr lang="ru-RU" sz="1800" dirty="0"/>
                        <a:t>Здравоохранение МОН РК, Председатель правления – ректор НАО «</a:t>
                      </a:r>
                      <a:r>
                        <a:rPr lang="ru-RU" sz="1800" dirty="0" err="1"/>
                        <a:t>КазНМУ</a:t>
                      </a:r>
                      <a:r>
                        <a:rPr lang="ru-RU" sz="1800" dirty="0"/>
                        <a:t> им. С.Д. </a:t>
                      </a:r>
                      <a:r>
                        <a:rPr lang="ru-RU" sz="1800" dirty="0" err="1"/>
                        <a:t>Асфендиярова</a:t>
                      </a:r>
                      <a:r>
                        <a:rPr lang="ru-RU" sz="1800" dirty="0"/>
                        <a:t>» 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Нургожин</a:t>
                      </a:r>
                      <a:r>
                        <a:rPr lang="ru-RU" sz="1800" dirty="0"/>
                        <a:t> Т.С.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6804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Соруководитель ГУП </a:t>
                      </a:r>
                      <a:r>
                        <a:rPr lang="kk-KZ" sz="1800" dirty="0"/>
                        <a:t>по направлению подготовки – </a:t>
                      </a:r>
                      <a:r>
                        <a:rPr lang="ru-RU" sz="1800" dirty="0"/>
                        <a:t>Здравоохранение МОН РК, Директора ДНЧР МЗ РК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/>
                        <a:t>Сыдыкова С.И.</a:t>
                      </a:r>
                      <a:endParaRPr lang="ru-RU" sz="1800" dirty="0"/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165862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Исполнительный директор ГУП </a:t>
                      </a:r>
                      <a:r>
                        <a:rPr lang="kk-KZ" sz="1800" dirty="0"/>
                        <a:t>по направлению подготовки –  </a:t>
                      </a:r>
                      <a:r>
                        <a:rPr lang="ru-RU" sz="1800" dirty="0"/>
                        <a:t>Здравоохранение МОН РК,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 НЦОЗ МЗ РК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Ахметов В.И.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0875430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0E96F7-0764-4C2C-AD7F-4CD410DFC0E7}"/>
              </a:ext>
            </a:extLst>
          </p:cNvPr>
          <p:cNvSpPr/>
          <p:nvPr/>
        </p:nvSpPr>
        <p:spPr>
          <a:xfrm>
            <a:off x="505792" y="3063671"/>
            <a:ext cx="11180417" cy="371717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НАО «Казахский национальный медицинский университет имени С.Д.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Асфендиярова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»:</a:t>
            </a: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проректор по академической деятельности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Байльдинова</a:t>
            </a:r>
            <a:r>
              <a:rPr lang="ru-RU" i="1" spc="3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К.Ж. </a:t>
            </a:r>
            <a:endParaRPr lang="ru-RU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marR="71755"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и.о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руководителя департамента по академической работе </a:t>
            </a:r>
            <a:r>
              <a:rPr lang="ru-RU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Тусупбекова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С.К.</a:t>
            </a:r>
            <a:endParaRPr lang="ru-RU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71755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</a:tabLst>
            </a:pPr>
            <a:endParaRPr lang="ru-RU" sz="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  НАО «Медицинский университет Астана»:</a:t>
            </a:r>
          </a:p>
          <a:p>
            <a:r>
              <a:rPr lang="ru-RU" dirty="0"/>
              <a:t>	</a:t>
            </a:r>
            <a:r>
              <a:rPr lang="ru-RU" b="1" dirty="0"/>
              <a:t>-</a:t>
            </a:r>
            <a:r>
              <a:rPr lang="ru-RU" dirty="0"/>
              <a:t> </a:t>
            </a:r>
            <a:r>
              <a:rPr lang="ru-RU" i="1" dirty="0"/>
              <a:t>ректор </a:t>
            </a:r>
            <a:r>
              <a:rPr lang="ru-RU" i="1" dirty="0" err="1"/>
              <a:t>Павалкис</a:t>
            </a:r>
            <a:r>
              <a:rPr lang="ru-RU" i="1" dirty="0"/>
              <a:t> </a:t>
            </a:r>
            <a:r>
              <a:rPr lang="ru-RU" i="1" dirty="0" err="1"/>
              <a:t>Дайнюс</a:t>
            </a:r>
            <a:endParaRPr lang="ru-RU" i="1" dirty="0"/>
          </a:p>
          <a:p>
            <a:r>
              <a:rPr lang="ru-RU" i="1" dirty="0"/>
              <a:t>	- проректор по учебно-воспитательной работе </a:t>
            </a:r>
            <a:r>
              <a:rPr lang="ru-RU" i="1" dirty="0" err="1"/>
              <a:t>Жаксылыкова</a:t>
            </a:r>
            <a:r>
              <a:rPr lang="ru-RU" i="1" dirty="0"/>
              <a:t> Г.А.</a:t>
            </a:r>
          </a:p>
          <a:p>
            <a:r>
              <a:rPr lang="ru-RU" i="1" dirty="0"/>
              <a:t>	- директор департамента по академическим вопросам и качеству </a:t>
            </a:r>
            <a:r>
              <a:rPr lang="ru-RU" i="1" dirty="0" err="1"/>
              <a:t>Букеева</a:t>
            </a:r>
            <a:r>
              <a:rPr lang="ru-RU" i="1" dirty="0"/>
              <a:t> Ж.К.</a:t>
            </a:r>
          </a:p>
          <a:p>
            <a:pPr marL="742950" marR="71755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</a:tabLst>
            </a:pP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  НАО «Медицинский университет Караганды»:</a:t>
            </a:r>
          </a:p>
          <a:p>
            <a:r>
              <a:rPr lang="ru-RU" dirty="0"/>
              <a:t>	- </a:t>
            </a:r>
            <a:r>
              <a:rPr lang="ru-RU" i="1" dirty="0"/>
              <a:t>ректор КГМУ </a:t>
            </a:r>
            <a:r>
              <a:rPr lang="ru-RU" i="1" dirty="0" err="1"/>
              <a:t>Досмагамбетова</a:t>
            </a:r>
            <a:r>
              <a:rPr lang="ru-RU" i="1" dirty="0"/>
              <a:t> Р.С.</a:t>
            </a:r>
          </a:p>
          <a:p>
            <a:r>
              <a:rPr lang="ru-RU" i="1" dirty="0"/>
              <a:t>	- проректор по учебно-методической работе </a:t>
            </a:r>
            <a:r>
              <a:rPr lang="ru-RU" i="1" dirty="0" err="1"/>
              <a:t>Риклефс</a:t>
            </a:r>
            <a:r>
              <a:rPr lang="ru-RU" i="1" dirty="0"/>
              <a:t> В.П.</a:t>
            </a:r>
          </a:p>
          <a:p>
            <a:r>
              <a:rPr lang="ru-RU" i="1" dirty="0"/>
              <a:t>	- директор департамента академической работы </a:t>
            </a:r>
            <a:r>
              <a:rPr lang="ru-RU" i="1" dirty="0" err="1"/>
              <a:t>Ташенова</a:t>
            </a:r>
            <a:r>
              <a:rPr lang="ru-RU" i="1" dirty="0"/>
              <a:t> А.Б.</a:t>
            </a:r>
          </a:p>
          <a:p>
            <a:r>
              <a:rPr lang="ru-RU" i="1" dirty="0"/>
              <a:t>	- директор Центра трансферта образовательных технологий Муратова А.З.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6C96903E-28A5-4B73-AB4F-D1530FC4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000" y="899721"/>
            <a:ext cx="10944766" cy="5881121"/>
          </a:xfrm>
          <a:prstGeom prst="rect">
            <a:avLst/>
          </a:prstGeom>
          <a:noFill/>
          <a:ln>
            <a:solidFill>
              <a:srgbClr val="8B4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469F701-9FA4-46DB-8267-73D8E1C7B982}"/>
              </a:ext>
            </a:extLst>
          </p:cNvPr>
          <p:cNvSpPr txBox="1">
            <a:spLocks/>
          </p:cNvSpPr>
          <p:nvPr/>
        </p:nvSpPr>
        <p:spPr>
          <a:xfrm>
            <a:off x="763656" y="219352"/>
            <a:ext cx="10562109" cy="567702"/>
          </a:xfrm>
          <a:prstGeom prst="rect">
            <a:avLst/>
          </a:prstGeom>
          <a:solidFill>
            <a:srgbClr val="8B4D8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Состав ГУП по направлению подготовки – Здравоохранение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B3E2394-E955-41A8-BADE-FB8C0475FAB1}"/>
              </a:ext>
            </a:extLst>
          </p:cNvPr>
          <p:cNvSpPr/>
          <p:nvPr/>
        </p:nvSpPr>
        <p:spPr>
          <a:xfrm>
            <a:off x="763657" y="1038842"/>
            <a:ext cx="10562110" cy="5369162"/>
          </a:xfrm>
          <a:prstGeom prst="rect">
            <a:avLst/>
          </a:prstGeom>
          <a:ln>
            <a:solidFill>
              <a:srgbClr val="8B4D80"/>
            </a:solidFill>
          </a:ln>
        </p:spPr>
        <p:txBody>
          <a:bodyPr wrap="square">
            <a:spAutoFit/>
          </a:bodyPr>
          <a:lstStyle/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НАО «Медицинский университет Семей»:</a:t>
            </a: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председатель Правления – Ректор, д.м.н. Жунусов Е.Т.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заместитель председателя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правления по академической работе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Жанаспаев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М.А.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заместитель председателя правления по научно-клинической работе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Булегенов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Т.А.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директор департамента инновационного образования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Фазил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Сердар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Гюрел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директор департамента академической работы Жунусова А.Б.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НАО «Западно-Казахстанский медицинский университет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им.Марата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Оспанова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»:</a:t>
            </a: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ректор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Телеуов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М.К.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проректор по клинической научной работе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Смагулова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Г.А.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проректор по учебно-воспитательной работе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Жамалиева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Л.М.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   АО «Южно-Казахстанская медицинская академия»:</a:t>
            </a:r>
          </a:p>
          <a:p>
            <a:r>
              <a:rPr lang="ru-RU" dirty="0"/>
              <a:t>	</a:t>
            </a:r>
            <a:r>
              <a:rPr lang="ru-RU" i="1" dirty="0"/>
              <a:t>- ректор </a:t>
            </a:r>
            <a:r>
              <a:rPr lang="ru-RU" i="1" dirty="0" err="1"/>
              <a:t>Рысбеков</a:t>
            </a:r>
            <a:r>
              <a:rPr lang="ru-RU" i="1" dirty="0"/>
              <a:t> М.М.</a:t>
            </a:r>
          </a:p>
          <a:p>
            <a:r>
              <a:rPr lang="ru-RU" i="1" dirty="0"/>
              <a:t>	- проректор по учебно-методической воспитательной работе </a:t>
            </a:r>
            <a:r>
              <a:rPr lang="ru-RU" i="1" dirty="0" err="1"/>
              <a:t>Анартаева</a:t>
            </a:r>
            <a:r>
              <a:rPr lang="ru-RU" i="1" dirty="0"/>
              <a:t> М.А.</a:t>
            </a:r>
          </a:p>
          <a:p>
            <a:r>
              <a:rPr lang="ru-RU" i="1" dirty="0"/>
              <a:t>	- </a:t>
            </a:r>
            <a:r>
              <a:rPr lang="kk-KZ" i="1" dirty="0"/>
              <a:t>руководитель</a:t>
            </a:r>
            <a:r>
              <a:rPr lang="ru-RU" i="1" dirty="0"/>
              <a:t> учебно-методического центра Ибрагимова А.Г.</a:t>
            </a:r>
          </a:p>
          <a:p>
            <a:r>
              <a:rPr lang="ru-RU" dirty="0"/>
              <a:t>    НУО «Казахстанско-Российский медицинский университет»:</a:t>
            </a:r>
          </a:p>
          <a:p>
            <a:r>
              <a:rPr lang="ru-RU" dirty="0"/>
              <a:t>	- </a:t>
            </a:r>
            <a:r>
              <a:rPr lang="ru-RU" i="1" dirty="0"/>
              <a:t>ректор </a:t>
            </a:r>
            <a:r>
              <a:rPr lang="ru-RU" i="1" dirty="0" err="1"/>
              <a:t>Джайнакбаев</a:t>
            </a:r>
            <a:r>
              <a:rPr lang="ru-RU" i="1" dirty="0"/>
              <a:t> Н.Т.</a:t>
            </a:r>
          </a:p>
          <a:p>
            <a:r>
              <a:rPr lang="ru-RU" i="1" dirty="0"/>
              <a:t>	- проректор </a:t>
            </a:r>
            <a:r>
              <a:rPr lang="kk-KZ" i="1" dirty="0"/>
              <a:t>Садыкова Ш.С.</a:t>
            </a:r>
            <a:endParaRPr lang="ru-RU" i="1" dirty="0"/>
          </a:p>
          <a:p>
            <a:r>
              <a:rPr lang="kk-KZ" i="1" dirty="0"/>
              <a:t>	- </a:t>
            </a:r>
            <a:r>
              <a:rPr lang="ru-RU" i="1" dirty="0"/>
              <a:t>п</a:t>
            </a:r>
            <a:r>
              <a:rPr lang="kk-KZ" i="1" dirty="0"/>
              <a:t>роректор по научной и клинической работе </a:t>
            </a:r>
            <a:r>
              <a:rPr lang="ru-RU" i="1" dirty="0"/>
              <a:t>Иманбаева Ж.А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6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77A8C129-0333-4D5D-82EE-9AFCF8AE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03346A2-9D46-45E5-B390-112795F4A56E}"/>
              </a:ext>
            </a:extLst>
          </p:cNvPr>
          <p:cNvSpPr txBox="1">
            <a:spLocks/>
          </p:cNvSpPr>
          <p:nvPr/>
        </p:nvSpPr>
        <p:spPr>
          <a:xfrm>
            <a:off x="661079" y="272741"/>
            <a:ext cx="10664687" cy="567702"/>
          </a:xfrm>
          <a:prstGeom prst="rect">
            <a:avLst/>
          </a:prstGeom>
          <a:solidFill>
            <a:srgbClr val="8B4D8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Состав ГУП по направлению подготовки – Здравоохранение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99C7E65-1A3C-4B33-B787-D6E3F034FC70}"/>
              </a:ext>
            </a:extLst>
          </p:cNvPr>
          <p:cNvSpPr/>
          <p:nvPr/>
        </p:nvSpPr>
        <p:spPr>
          <a:xfrm>
            <a:off x="661079" y="962866"/>
            <a:ext cx="10898257" cy="5756961"/>
          </a:xfrm>
          <a:prstGeom prst="rect">
            <a:avLst/>
          </a:prstGeom>
          <a:ln>
            <a:solidFill>
              <a:srgbClr val="8B4D80"/>
            </a:solidFill>
          </a:ln>
        </p:spPr>
        <p:txBody>
          <a:bodyPr wrap="squar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dirty="0"/>
              <a:t>Международный Казахско-Турецкий университет имени Х.А. </a:t>
            </a:r>
            <a:r>
              <a:rPr lang="ru-RU" dirty="0" err="1"/>
              <a:t>Ясави</a:t>
            </a:r>
            <a:r>
              <a:rPr lang="ru-RU" dirty="0"/>
              <a:t>:</a:t>
            </a:r>
          </a:p>
          <a:p>
            <a:r>
              <a:rPr lang="kk-KZ" dirty="0"/>
              <a:t>	- </a:t>
            </a:r>
            <a:r>
              <a:rPr lang="kk-KZ" i="1" dirty="0"/>
              <a:t>декан медицинского факультета Молдалиев Ы.С.</a:t>
            </a:r>
            <a:endParaRPr lang="ru-RU" i="1" dirty="0"/>
          </a:p>
          <a:p>
            <a:r>
              <a:rPr lang="ru-RU" i="1" dirty="0"/>
              <a:t>	- декан факультета постдипломного образования Жунусов М.С.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marR="71755" algn="just">
              <a:spcAft>
                <a:spcPts val="0"/>
              </a:spcAft>
            </a:pPr>
            <a:r>
              <a:rPr lang="kk-K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РГП </a:t>
            </a: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ПХВ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«Казахский национальный университет имени Аль-Фараби»:</a:t>
            </a: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декан факультета медицины и здравоохранения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Калматаева</a:t>
            </a:r>
            <a:r>
              <a:rPr lang="ru-RU" i="1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Ж.А.</a:t>
            </a:r>
          </a:p>
          <a:p>
            <a:pPr marL="67945" marR="71755" algn="just">
              <a:spcAft>
                <a:spcPts val="0"/>
              </a:spcAft>
            </a:pPr>
            <a:r>
              <a:rPr lang="kk-K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 высшей школы общественного здравоохранения факультета медицины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Ошибаева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А.Е.</a:t>
            </a:r>
          </a:p>
          <a:p>
            <a:pPr marL="67945" marR="71755" algn="just">
              <a:spcAft>
                <a:spcPts val="0"/>
              </a:spcAft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    Северо-Казахстанский государственный университет им.М.Козыбаева </a:t>
            </a: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Высшая школа медицины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kk-K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 Высшей школы медицины Изденов А.К.</a:t>
            </a:r>
            <a:r>
              <a:rPr lang="kk-KZ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71755" algn="just">
              <a:spcAft>
                <a:spcPts val="0"/>
              </a:spcAft>
              <a:tabLst>
                <a:tab pos="90170" algn="l"/>
              </a:tabLs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- заместитель директора департамента по академической деятельности 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Побежук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Н.Ю.</a:t>
            </a:r>
          </a:p>
          <a:p>
            <a:pPr marL="67945" marR="71755" algn="just">
              <a:spcAft>
                <a:spcPts val="0"/>
              </a:spcAft>
              <a:tabLst>
                <a:tab pos="9017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УО «Каспийск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ий Общественный У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ниверситет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 образовательной программы по специальности 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Сестринское дело</a:t>
            </a:r>
            <a:r>
              <a:rPr lang="kk-KZ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Бейсенов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А.Д.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РГП на ПХВ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Кокшетауский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государственный университет им.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Ш.Уалиханова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декан медицинского факультета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Муратбекова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С.К.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  АО «Казахский медицинский университет непрерывного образования»:</a:t>
            </a: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ректор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Егембердиев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Т.Ж.</a:t>
            </a:r>
          </a:p>
          <a:p>
            <a:pPr marL="177800"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проректор по академической деятельности и делам молодежи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Доскожаева</a:t>
            </a:r>
            <a:r>
              <a:rPr lang="ru-RU" i="1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С.Т.</a:t>
            </a:r>
          </a:p>
          <a:p>
            <a:pPr marL="177800" marR="71755"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директор департамента резидентуры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Андасова</a:t>
            </a:r>
            <a:r>
              <a:rPr lang="ru-RU" i="1" spc="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Ж.М.</a:t>
            </a:r>
          </a:p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 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Казахс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университет «Высшая школа общественного здравоохранения»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ректор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Ауезова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А. М. </a:t>
            </a:r>
          </a:p>
          <a:p>
            <a:pPr marL="177800"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проректор </a:t>
            </a:r>
            <a:r>
              <a:rPr lang="ru-RU" i="1" dirty="0"/>
              <a:t>по научной деятельности и международным связям </a:t>
            </a:r>
            <a:r>
              <a:rPr lang="ru-RU" i="1" dirty="0" err="1"/>
              <a:t>Кауышева</a:t>
            </a:r>
            <a:r>
              <a:rPr lang="ru-RU" i="1" dirty="0"/>
              <a:t> А.А.</a:t>
            </a: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FAE0845A-EDF6-46CB-90A4-E6732477F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0BF42D-0831-4355-B80B-637BA622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27" y="207830"/>
            <a:ext cx="5296664" cy="170851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8B4D80"/>
                </a:solidFill>
                <a:latin typeface="+mn-lt"/>
              </a:rPr>
              <a:t>Письмо Департамента высшего и послевузовского образования МОН РК </a:t>
            </a:r>
            <a:br>
              <a:rPr lang="ru-RU" sz="2800" b="1" dirty="0">
                <a:solidFill>
                  <a:srgbClr val="8B4D80"/>
                </a:solidFill>
                <a:latin typeface="+mn-lt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</a:rPr>
              <a:t>от 30 сентября 2019 г.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20717FE-9B7E-48A6-A93A-8AC72EB9A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78"/>
          <a:stretch/>
        </p:blipFill>
        <p:spPr>
          <a:xfrm>
            <a:off x="4753343" y="0"/>
            <a:ext cx="5980264" cy="6858000"/>
          </a:xfrm>
          <a:ln>
            <a:solidFill>
              <a:srgbClr val="8B4D80"/>
            </a:solidFill>
          </a:ln>
        </p:spPr>
      </p:pic>
      <p:pic>
        <p:nvPicPr>
          <p:cNvPr id="6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A0A5A590-BDD6-4B2A-BD9B-2E620A97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0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4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4927897-6AB2-45AF-B9EB-779187764989}"/>
              </a:ext>
            </a:extLst>
          </p:cNvPr>
          <p:cNvSpPr/>
          <p:nvPr/>
        </p:nvSpPr>
        <p:spPr>
          <a:xfrm>
            <a:off x="429038" y="655554"/>
            <a:ext cx="10774018" cy="6103209"/>
          </a:xfrm>
          <a:prstGeom prst="rect">
            <a:avLst/>
          </a:prstGeom>
          <a:ln>
            <a:solidFill>
              <a:srgbClr val="8B4D80"/>
            </a:solidFill>
          </a:ln>
        </p:spPr>
        <p:txBody>
          <a:bodyPr wrap="square">
            <a:spAutoFit/>
          </a:bodyPr>
          <a:lstStyle/>
          <a:p>
            <a:pPr marL="177800" marR="7175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РГП на ПХВ «Республиканский центр развития здравоохранения» МЗ РК:</a:t>
            </a: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Центра человеческих ресурсов и науки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Койков</a:t>
            </a:r>
            <a:r>
              <a:rPr lang="ru-RU" i="1" spc="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В.В.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руководитель Центра менеджмента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здравоохранения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Идрисова</a:t>
            </a:r>
            <a:r>
              <a:rPr lang="ru-RU" i="1" spc="4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С.С.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начальник отдела развития медицинского образования и науки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Байгожина</a:t>
            </a:r>
            <a:r>
              <a:rPr lang="ru-RU" i="1" spc="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З.А.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Республиканское общественное объединение «Казахстанский альянс медицинских организаций»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1691005" algn="l"/>
                <a:tab pos="16916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правления Метелкина</a:t>
            </a:r>
            <a:r>
              <a:rPr lang="ru-RU" i="1" spc="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Н.Н.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1691005" algn="l"/>
                <a:tab pos="169164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РОО «Национальный центр независимой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экзаменации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»:</a:t>
            </a: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председатель правления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Жангереева</a:t>
            </a:r>
            <a:r>
              <a:rPr lang="ru-RU" i="1" spc="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Г.Т.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  <a:tabLst>
                <a:tab pos="1691005" algn="l"/>
                <a:tab pos="1691640" algn="l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- директор департамента методологии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Мендешева</a:t>
            </a:r>
            <a:r>
              <a:rPr lang="ru-RU" i="1" spc="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Г.К.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директор департамента оценки знаний и навыков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Кумисбекова</a:t>
            </a:r>
            <a:r>
              <a:rPr lang="ru-RU" i="1" spc="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Г.С.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 «Евразийский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аккредитации и обеспечения качества образования и здравоохранения»: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генеральный директор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Сарсенбаева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С.С.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Независимое агентство по обеспечению качества в образовании (НАОКО-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IQAA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координатор отдела аккредитации вузов и НИИ (центров)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Имашева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Б.С.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Независимое агентство аккредитации и рейтинга (НААР):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 по проведению институциональной и специализированной аккредитации медицинских организаций образования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Аймурзиева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А.У.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7175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главный специалист проекта по проведению институциональной и специализированной аккредитации медицинских организаций образования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Джакенова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А.С. </a:t>
            </a: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D65A491-5028-4992-957C-83E5534C0AD7}"/>
              </a:ext>
            </a:extLst>
          </p:cNvPr>
          <p:cNvSpPr txBox="1">
            <a:spLocks/>
          </p:cNvSpPr>
          <p:nvPr/>
        </p:nvSpPr>
        <p:spPr>
          <a:xfrm>
            <a:off x="429038" y="33487"/>
            <a:ext cx="10664687" cy="567702"/>
          </a:xfrm>
          <a:prstGeom prst="rect">
            <a:avLst/>
          </a:prstGeom>
          <a:solidFill>
            <a:srgbClr val="8B4D8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Состав ГУП по направлению подготовки – Здравоохранение</a:t>
            </a:r>
          </a:p>
        </p:txBody>
      </p:sp>
      <p:pic>
        <p:nvPicPr>
          <p:cNvPr id="4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65EDC00A-81D9-4F8C-8FEE-0E46B839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269CD8A-B428-4D41-BC4E-C425C38A1D4C}"/>
              </a:ext>
            </a:extLst>
          </p:cNvPr>
          <p:cNvSpPr txBox="1">
            <a:spLocks/>
          </p:cNvSpPr>
          <p:nvPr/>
        </p:nvSpPr>
        <p:spPr>
          <a:xfrm>
            <a:off x="6607866" y="182752"/>
            <a:ext cx="4497456" cy="1009943"/>
          </a:xfrm>
          <a:prstGeom prst="rect">
            <a:avLst/>
          </a:prstGeom>
          <a:solidFill>
            <a:srgbClr val="8B4D8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Секции ГУП по направлению подготовки – Здравоохранение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9BA8A0-4F08-4443-9E6B-FA55FEA49D33}"/>
              </a:ext>
            </a:extLst>
          </p:cNvPr>
          <p:cNvSpPr txBox="1"/>
          <p:nvPr/>
        </p:nvSpPr>
        <p:spPr>
          <a:xfrm>
            <a:off x="644386" y="207224"/>
            <a:ext cx="4497456" cy="940707"/>
          </a:xfrm>
          <a:prstGeom prst="rect">
            <a:avLst/>
          </a:prstGeom>
          <a:solidFill>
            <a:srgbClr val="8B4D80"/>
          </a:solidFill>
          <a:ln w="28575">
            <a:solidFill>
              <a:srgbClr val="8B4D8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600" b="1" dirty="0">
                <a:solidFill>
                  <a:schemeClr val="bg1"/>
                </a:solidFill>
              </a:rPr>
              <a:t>Комитеты УМО по направлению подготовки – Здравоохранение </a:t>
            </a:r>
          </a:p>
        </p:txBody>
      </p:sp>
      <p:pic>
        <p:nvPicPr>
          <p:cNvPr id="9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FE50F593-CF65-4C9A-9E78-C3182894C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1D25390F-E9EC-4E81-B363-AD8DA7050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87544"/>
              </p:ext>
            </p:extLst>
          </p:nvPr>
        </p:nvGraphicFramePr>
        <p:xfrm>
          <a:off x="420913" y="1342390"/>
          <a:ext cx="11335657" cy="5332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4811">
                  <a:extLst>
                    <a:ext uri="{9D8B030D-6E8A-4147-A177-3AD203B41FA5}">
                      <a16:colId xmlns:a16="http://schemas.microsoft.com/office/drawing/2014/main" xmlns="" val="186971091"/>
                    </a:ext>
                  </a:extLst>
                </a:gridCol>
                <a:gridCol w="5780846">
                  <a:extLst>
                    <a:ext uri="{9D8B030D-6E8A-4147-A177-3AD203B41FA5}">
                      <a16:colId xmlns:a16="http://schemas.microsoft.com/office/drawing/2014/main" xmlns="" val="3425262196"/>
                    </a:ext>
                  </a:extLst>
                </a:gridCol>
              </a:tblGrid>
              <a:tr h="652866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по специальности Общая медицина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Секция по профилю подготовки «Общая медицина»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9871922"/>
                  </a:ext>
                </a:extLst>
              </a:tr>
              <a:tr h="652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по специальности Общественное здравоохранение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Секция по профилю подготовки «Общественное здравоохранение»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620437"/>
                  </a:ext>
                </a:extLst>
              </a:tr>
              <a:tr h="652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по специальности Сестринское дело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Секция по профилю подготовки «Сестринское дело»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6937050"/>
                  </a:ext>
                </a:extLst>
              </a:tr>
              <a:tr h="597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по специальности Фармация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Секция по профилю подготовки «Фармация»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08261"/>
                  </a:ext>
                </a:extLst>
              </a:tr>
              <a:tr h="631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по специальности Стоматология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Секция по профилю подготовки «Стоматология»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665975"/>
                  </a:ext>
                </a:extLst>
              </a:tr>
              <a:tr h="932665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Непрерывное профессиональное образование (дополнительное образование)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Секция по профилю подготовки «Дополнительное и профессиональное образование»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6067038"/>
                  </a:ext>
                </a:extLst>
              </a:tr>
              <a:tr h="559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по специальности Педиатрия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B4D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Секция по профилю подготовки «Педиатрия»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B4D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142721"/>
                  </a:ext>
                </a:extLst>
              </a:tr>
              <a:tr h="652866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 </a:t>
                      </a:r>
                      <a:r>
                        <a:rPr lang="kk-K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интернатуры и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резидентуры при УМО </a:t>
                      </a:r>
                      <a:r>
                        <a:rPr lang="kk-K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направлению подготовки – </a:t>
                      </a:r>
                      <a:r>
                        <a:rPr lang="ru-RU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Здравоохранение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Секция по профилю подготовки «Интернатура и резидентура»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8B4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3071099"/>
                  </a:ext>
                </a:extLst>
              </a:tr>
            </a:tbl>
          </a:graphicData>
        </a:graphic>
      </p:graphicFrame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F91A23D1-70FF-4683-A565-2E5985AC215E}"/>
              </a:ext>
            </a:extLst>
          </p:cNvPr>
          <p:cNvSpPr/>
          <p:nvPr/>
        </p:nvSpPr>
        <p:spPr>
          <a:xfrm>
            <a:off x="5584135" y="423249"/>
            <a:ext cx="662609" cy="541912"/>
          </a:xfrm>
          <a:prstGeom prst="rightArrow">
            <a:avLst/>
          </a:prstGeom>
          <a:noFill/>
          <a:ln w="38100">
            <a:solidFill>
              <a:srgbClr val="8B4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08AAB3-EA6E-4C6C-BC7D-5DFF216F7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09" y="1510748"/>
            <a:ext cx="11292382" cy="4770782"/>
          </a:xfrm>
          <a:ln w="28575">
            <a:solidFill>
              <a:srgbClr val="8B4D80"/>
            </a:solidFill>
          </a:ln>
        </p:spPr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ru-RU" dirty="0"/>
              <a:t>Утвердить Приказ «О трансформации Учебно-методического объединения в формат Группы управления проектами».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/>
              <a:t>Членам УМО предоставить предложения мероприятий в Текущий план работы ГУП по направлению подготовки – Здравоохранение на 2019-2020 учебный год, срок исполнения – до 16 октября </a:t>
            </a:r>
            <a:r>
              <a:rPr lang="ru-RU" dirty="0" err="1"/>
              <a:t>т.г</a:t>
            </a:r>
            <a:r>
              <a:rPr lang="ru-RU" dirty="0"/>
              <a:t>., ответственные – ректоры ВУЗов и руководители организаций.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/>
              <a:t>Медицинским ВУЗам и факультетам предоставить наименования Проектов с указанием </a:t>
            </a:r>
            <a:r>
              <a:rPr lang="ru-RU" b="1" dirty="0"/>
              <a:t>руководителя, администратора и участников проекта</a:t>
            </a:r>
            <a:r>
              <a:rPr lang="ru-RU" dirty="0"/>
              <a:t> на электронный адрес: </a:t>
            </a:r>
            <a:r>
              <a:rPr lang="en-US" dirty="0">
                <a:hlinkClick r:id="rId2"/>
              </a:rPr>
              <a:t>umo.rums.med@gmail.com</a:t>
            </a:r>
            <a:r>
              <a:rPr lang="ru-RU" dirty="0"/>
              <a:t>, срок исполнения  – до 16 октября </a:t>
            </a:r>
            <a:r>
              <a:rPr lang="ru-RU" dirty="0" err="1"/>
              <a:t>т.г</a:t>
            </a:r>
            <a:r>
              <a:rPr lang="ru-RU" dirty="0"/>
              <a:t>., ответственные – ректоры ВУЗов.</a:t>
            </a:r>
          </a:p>
          <a:p>
            <a:pPr marL="514350" indent="-514350" algn="just"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0697B71-7D81-44C7-9F5E-3AD3F8CE1E22}"/>
              </a:ext>
            </a:extLst>
          </p:cNvPr>
          <p:cNvSpPr/>
          <p:nvPr/>
        </p:nvSpPr>
        <p:spPr>
          <a:xfrm>
            <a:off x="0" y="0"/>
            <a:ext cx="12192000" cy="1040296"/>
          </a:xfrm>
          <a:prstGeom prst="rect">
            <a:avLst/>
          </a:prstGeom>
          <a:solidFill>
            <a:srgbClr val="8B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73F22B-6B66-4B7F-98DD-DBEF84783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66" y="6155"/>
            <a:ext cx="10515600" cy="10402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ПРОЕКТ РЕШЕНИЯ</a:t>
            </a:r>
          </a:p>
        </p:txBody>
      </p:sp>
      <p:pic>
        <p:nvPicPr>
          <p:cNvPr id="4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72FD1393-91E2-4569-AE9B-A31C4BD8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4C02A08-4178-4CA3-B83B-84E0B29B5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7" r="43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818" y="2555775"/>
            <a:ext cx="9801561" cy="3046739"/>
          </a:xfr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  <a:softEdge rad="635000"/>
          </a:effectLst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400" b="1" i="1" dirty="0">
                <a:ln>
                  <a:solidFill>
                    <a:srgbClr val="8B4D80"/>
                  </a:solidFill>
                </a:ln>
                <a:solidFill>
                  <a:srgbClr val="8B4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DED7B1-0231-47FE-909D-EB6256E46014}"/>
              </a:ext>
            </a:extLst>
          </p:cNvPr>
          <p:cNvSpPr/>
          <p:nvPr/>
        </p:nvSpPr>
        <p:spPr>
          <a:xfrm>
            <a:off x="0" y="0"/>
            <a:ext cx="12192000" cy="1040296"/>
          </a:xfrm>
          <a:prstGeom prst="rect">
            <a:avLst/>
          </a:prstGeom>
          <a:solidFill>
            <a:srgbClr val="8B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8666F24B-0A6E-456B-A07D-8F7BA04D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69" y="29817"/>
            <a:ext cx="980661" cy="9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2AD3634-80DC-482B-A60A-1153E081BF80}"/>
              </a:ext>
            </a:extLst>
          </p:cNvPr>
          <p:cNvSpPr/>
          <p:nvPr/>
        </p:nvSpPr>
        <p:spPr>
          <a:xfrm>
            <a:off x="6732111" y="240074"/>
            <a:ext cx="449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Казахский Национальный Медицинский Университет имени С.Д.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Асфендиярова</a:t>
            </a:r>
            <a:endParaRPr lang="ru-RU" b="1" i="0" dirty="0">
              <a:solidFill>
                <a:srgbClr val="DBBE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D2FF40-4A98-4A5D-9466-DE20CE61DFE5}"/>
              </a:ext>
            </a:extLst>
          </p:cNvPr>
          <p:cNvSpPr/>
          <p:nvPr/>
        </p:nvSpPr>
        <p:spPr>
          <a:xfrm>
            <a:off x="768626" y="240075"/>
            <a:ext cx="4386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С.Ж.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Асфендияров</a:t>
            </a:r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атындағы</a:t>
            </a:r>
            <a:endParaRPr lang="ru-RU" b="1" dirty="0">
              <a:solidFill>
                <a:srgbClr val="DBBE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Қазақ</a:t>
            </a:r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ұлттық</a:t>
            </a:r>
            <a:r>
              <a:rPr lang="ru-RU" b="1" dirty="0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 медицина </a:t>
            </a:r>
            <a:r>
              <a:rPr lang="ru-RU" b="1" dirty="0" err="1">
                <a:solidFill>
                  <a:srgbClr val="DBBE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Calibri" panose="020F0502020204030204" pitchFamily="34" charset="0"/>
              </a:rPr>
              <a:t>университеті</a:t>
            </a:r>
            <a:endParaRPr lang="ru-RU" b="1" i="0" dirty="0">
              <a:solidFill>
                <a:srgbClr val="DBBE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hlinkClick r:id="" action="ppaction://noaction"/>
            <a:extLst>
              <a:ext uri="{FF2B5EF4-FFF2-40B4-BE49-F238E27FC236}">
                <a16:creationId xmlns:a16="http://schemas.microsoft.com/office/drawing/2014/main" xmlns="" id="{42BE424A-61C6-4369-A114-5BF7BC350CF4}"/>
              </a:ext>
            </a:extLst>
          </p:cNvPr>
          <p:cNvSpPr/>
          <p:nvPr/>
        </p:nvSpPr>
        <p:spPr>
          <a:xfrm>
            <a:off x="986408" y="140870"/>
            <a:ext cx="10219174" cy="764840"/>
          </a:xfrm>
          <a:prstGeom prst="rect">
            <a:avLst/>
          </a:prstGeom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8957" tIns="74479" rIns="148957" bIns="74479"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РЕСПУБЛИКАНСКИЙ УЧЕБНО-МЕТОДИЧЕСКИЙ СОВЕТ –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Проектный офис</a:t>
            </a: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xmlns="" id="{18C82B8C-2B60-49AE-93C9-347AA0FE7660}"/>
              </a:ext>
            </a:extLst>
          </p:cNvPr>
          <p:cNvSpPr/>
          <p:nvPr/>
        </p:nvSpPr>
        <p:spPr>
          <a:xfrm>
            <a:off x="5129459" y="937117"/>
            <a:ext cx="1933082" cy="435429"/>
          </a:xfrm>
          <a:prstGeom prst="downArrow">
            <a:avLst/>
          </a:prstGeom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94F12D35-5C6B-4019-B493-8DE8D915FF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584499"/>
              </p:ext>
            </p:extLst>
          </p:nvPr>
        </p:nvGraphicFramePr>
        <p:xfrm>
          <a:off x="-725718" y="1435361"/>
          <a:ext cx="13643429" cy="653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xmlns="" id="{FBE9FBE0-5C23-4BC3-8BE5-4381461D3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3379099"/>
              </p:ext>
            </p:extLst>
          </p:nvPr>
        </p:nvGraphicFramePr>
        <p:xfrm>
          <a:off x="517016" y="2143458"/>
          <a:ext cx="11157959" cy="370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xmlns="" id="{38D55EC3-9845-4927-A0BA-6F951F7DA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492303"/>
              </p:ext>
            </p:extLst>
          </p:nvPr>
        </p:nvGraphicFramePr>
        <p:xfrm>
          <a:off x="1668026" y="6113370"/>
          <a:ext cx="10400808" cy="46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6" name="Стрелка: пятиугольник 25">
            <a:extLst>
              <a:ext uri="{FF2B5EF4-FFF2-40B4-BE49-F238E27FC236}">
                <a16:creationId xmlns:a16="http://schemas.microsoft.com/office/drawing/2014/main" xmlns="" id="{9EBB8069-93FC-483C-8CD5-E770BA07C397}"/>
              </a:ext>
            </a:extLst>
          </p:cNvPr>
          <p:cNvSpPr/>
          <p:nvPr/>
        </p:nvSpPr>
        <p:spPr>
          <a:xfrm>
            <a:off x="123166" y="6018720"/>
            <a:ext cx="1544860" cy="603762"/>
          </a:xfrm>
          <a:prstGeom prst="homePlate">
            <a:avLst/>
          </a:prstGeom>
          <a:solidFill>
            <a:srgbClr val="8B4D80"/>
          </a:solidFill>
          <a:ln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chemeClr val="bg1"/>
                </a:solidFill>
              </a:rPr>
              <a:t>СОСТАВ РУМС - ПО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F7162236-1383-4689-98C3-E084ED3E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0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89C2C57-32DC-4830-BF2D-21A687D0BEC7}"/>
              </a:ext>
            </a:extLst>
          </p:cNvPr>
          <p:cNvGrpSpPr/>
          <p:nvPr/>
        </p:nvGrpSpPr>
        <p:grpSpPr>
          <a:xfrm>
            <a:off x="100335" y="466604"/>
            <a:ext cx="11991329" cy="6193651"/>
            <a:chOff x="227489" y="-264897"/>
            <a:chExt cx="21138117" cy="1115424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A3F4F1F9-2CEC-4D00-99EA-829AEEA718FB}"/>
                </a:ext>
              </a:extLst>
            </p:cNvPr>
            <p:cNvSpPr/>
            <p:nvPr/>
          </p:nvSpPr>
          <p:spPr>
            <a:xfrm>
              <a:off x="6409262" y="753941"/>
              <a:ext cx="8222971" cy="641117"/>
            </a:xfrm>
            <a:prstGeom prst="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48957" tIns="74479" rIns="148957" bIns="74479" rtlCol="0" anchor="ctr"/>
            <a:lstStyle/>
            <a:p>
              <a:pPr algn="ctr"/>
              <a:r>
                <a:rPr lang="ru-RU" sz="1600" b="1" dirty="0">
                  <a:cs typeface="Arial" panose="020B0604020202020204" pitchFamily="34" charset="0"/>
                </a:rPr>
                <a:t>Руководитель – вице-министр </a:t>
              </a:r>
              <a:r>
                <a:rPr lang="ru-RU" sz="1600" b="1" dirty="0" err="1">
                  <a:cs typeface="Arial" panose="020B0604020202020204" pitchFamily="34" charset="0"/>
                </a:rPr>
                <a:t>Жакыпова</a:t>
              </a:r>
              <a:r>
                <a:rPr lang="ru-RU" sz="1600" b="1" dirty="0">
                  <a:cs typeface="Arial" panose="020B0604020202020204" pitchFamily="34" charset="0"/>
                </a:rPr>
                <a:t> Ф.Н.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xmlns="" id="{3CD26941-4E46-4335-B846-7BA6A6E44820}"/>
                </a:ext>
              </a:extLst>
            </p:cNvPr>
            <p:cNvCxnSpPr>
              <a:cxnSpLocks/>
            </p:cNvCxnSpPr>
            <p:nvPr/>
          </p:nvCxnSpPr>
          <p:spPr>
            <a:xfrm>
              <a:off x="5398410" y="3491621"/>
              <a:ext cx="10640549" cy="21937"/>
            </a:xfrm>
            <a:prstGeom prst="line">
              <a:avLst/>
            </a:prstGeom>
            <a:ln>
              <a:solidFill>
                <a:srgbClr val="8B4D8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C9E6BFF5-6E10-41D5-8DE7-FB4C3F615DCD}"/>
                </a:ext>
              </a:extLst>
            </p:cNvPr>
            <p:cNvCxnSpPr>
              <a:cxnSpLocks/>
              <a:stCxn id="5" idx="2"/>
              <a:endCxn id="9" idx="0"/>
            </p:cNvCxnSpPr>
            <p:nvPr/>
          </p:nvCxnSpPr>
          <p:spPr>
            <a:xfrm flipH="1">
              <a:off x="10520747" y="1395058"/>
              <a:ext cx="2" cy="278359"/>
            </a:xfrm>
            <a:prstGeom prst="line">
              <a:avLst/>
            </a:prstGeom>
            <a:ln w="28575">
              <a:solidFill>
                <a:srgbClr val="8B4D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7">
              <a:hlinkClick r:id="" action="ppaction://noaction"/>
              <a:extLst>
                <a:ext uri="{FF2B5EF4-FFF2-40B4-BE49-F238E27FC236}">
                  <a16:creationId xmlns:a16="http://schemas.microsoft.com/office/drawing/2014/main" xmlns="" id="{6127FD95-3EDB-4BE5-9AF0-BD07D9E1A0B4}"/>
                </a:ext>
              </a:extLst>
            </p:cNvPr>
            <p:cNvSpPr/>
            <p:nvPr/>
          </p:nvSpPr>
          <p:spPr>
            <a:xfrm>
              <a:off x="2876690" y="-264897"/>
              <a:ext cx="15288117" cy="836952"/>
            </a:xfrm>
            <a:prstGeom prst="rect">
              <a:avLst/>
            </a:prstGeom>
            <a:solidFill>
              <a:srgbClr val="8B4D8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148957" tIns="74479" rIns="148957" bIns="74479"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СТРУКТУРА ПРОЕКТНОГО ОФИСА 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6AD9F411-C4CA-4108-A418-A1680DDF70B7}"/>
                </a:ext>
              </a:extLst>
            </p:cNvPr>
            <p:cNvSpPr/>
            <p:nvPr/>
          </p:nvSpPr>
          <p:spPr>
            <a:xfrm>
              <a:off x="4782634" y="1673417"/>
              <a:ext cx="11476225" cy="641117"/>
            </a:xfrm>
            <a:prstGeom prst="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48957" tIns="74479" rIns="148957" bIns="74479" rtlCol="0" anchor="ctr"/>
            <a:lstStyle/>
            <a:p>
              <a:pPr algn="ctr"/>
              <a:r>
                <a:rPr lang="ru-RU" sz="1600" b="1" dirty="0">
                  <a:cs typeface="Arial" panose="020B0604020202020204" pitchFamily="34" charset="0"/>
                </a:rPr>
                <a:t>Заместитель Руководителя – директор ДВПО </a:t>
              </a:r>
              <a:r>
                <a:rPr lang="ru-RU" sz="1600" b="1" dirty="0" err="1">
                  <a:cs typeface="Arial" panose="020B0604020202020204" pitchFamily="34" charset="0"/>
                </a:rPr>
                <a:t>Тойбаев</a:t>
              </a:r>
              <a:r>
                <a:rPr lang="ru-RU" sz="1600" b="1" dirty="0">
                  <a:cs typeface="Arial" panose="020B0604020202020204" pitchFamily="34" charset="0"/>
                </a:rPr>
                <a:t> А.Ж. </a:t>
              </a: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A80E2B8A-AFB6-4589-B901-4FEADC63DA44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>
              <a:off x="10520747" y="2314534"/>
              <a:ext cx="0" cy="189757"/>
            </a:xfrm>
            <a:prstGeom prst="line">
              <a:avLst/>
            </a:prstGeom>
            <a:ln w="28575">
              <a:solidFill>
                <a:srgbClr val="8B4D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рямоугольник 72">
              <a:extLst>
                <a:ext uri="{FF2B5EF4-FFF2-40B4-BE49-F238E27FC236}">
                  <a16:creationId xmlns:a16="http://schemas.microsoft.com/office/drawing/2014/main" xmlns="" id="{08E1BAAE-E662-470F-BC29-181DB4F870D0}"/>
                </a:ext>
              </a:extLst>
            </p:cNvPr>
            <p:cNvSpPr/>
            <p:nvPr/>
          </p:nvSpPr>
          <p:spPr>
            <a:xfrm>
              <a:off x="541300" y="2504291"/>
              <a:ext cx="19958894" cy="874970"/>
            </a:xfrm>
            <a:prstGeom prst="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736" tIns="18367" rIns="36736" bIns="18367" rtlCol="0" anchor="ctr"/>
            <a:lstStyle/>
            <a:p>
              <a:pPr algn="ctr"/>
              <a:r>
                <a:rPr lang="ru-RU" sz="1600" b="1" dirty="0">
                  <a:cs typeface="Arial" panose="020B0604020202020204" pitchFamily="34" charset="0"/>
                </a:rPr>
                <a:t>Администратор проектного офиса – ЦБПИАМ и Управление содержания и методологии ДВПО (</a:t>
              </a:r>
              <a:r>
                <a:rPr lang="ru-RU" sz="1600" b="1" dirty="0" err="1">
                  <a:cs typeface="Arial" panose="020B0604020202020204" pitchFamily="34" charset="0"/>
                </a:rPr>
                <a:t>Абилмажинова</a:t>
              </a:r>
              <a:r>
                <a:rPr lang="ru-RU" sz="1600" b="1" dirty="0">
                  <a:cs typeface="Arial" panose="020B0604020202020204" pitchFamily="34" charset="0"/>
                </a:rPr>
                <a:t> И.Д., </a:t>
              </a:r>
            </a:p>
            <a:p>
              <a:pPr algn="ctr"/>
              <a:r>
                <a:rPr lang="ru-RU" sz="1600" b="1" dirty="0" err="1">
                  <a:cs typeface="Arial" panose="020B0604020202020204" pitchFamily="34" charset="0"/>
                </a:rPr>
                <a:t>Кудретуллаева</a:t>
              </a:r>
              <a:r>
                <a:rPr lang="ru-RU" sz="1600" b="1" dirty="0">
                  <a:cs typeface="Arial" panose="020B0604020202020204" pitchFamily="34" charset="0"/>
                </a:rPr>
                <a:t> Р.О.)</a:t>
              </a:r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xmlns="" id="{B89B4932-EBB1-4CE9-AB8B-6241DE990A61}"/>
                </a:ext>
              </a:extLst>
            </p:cNvPr>
            <p:cNvCxnSpPr>
              <a:cxnSpLocks/>
            </p:cNvCxnSpPr>
            <p:nvPr/>
          </p:nvCxnSpPr>
          <p:spPr>
            <a:xfrm>
              <a:off x="5398410" y="3469684"/>
              <a:ext cx="0" cy="607503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xmlns="" id="{0A7D6011-3126-4361-AF5F-4F8FC99A2F44}"/>
                </a:ext>
              </a:extLst>
            </p:cNvPr>
            <p:cNvCxnSpPr>
              <a:cxnSpLocks/>
            </p:cNvCxnSpPr>
            <p:nvPr/>
          </p:nvCxnSpPr>
          <p:spPr>
            <a:xfrm>
              <a:off x="16038960" y="3513558"/>
              <a:ext cx="0" cy="607503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xmlns="" id="{49B98507-EA51-4F1F-B1CF-35812F67D424}"/>
                </a:ext>
              </a:extLst>
            </p:cNvPr>
            <p:cNvCxnSpPr>
              <a:cxnSpLocks/>
              <a:stCxn id="11" idx="2"/>
              <a:endCxn id="18" idx="0"/>
            </p:cNvCxnSpPr>
            <p:nvPr/>
          </p:nvCxnSpPr>
          <p:spPr>
            <a:xfrm>
              <a:off x="10520747" y="3379261"/>
              <a:ext cx="10933" cy="4182001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>
              <a:hlinkClick r:id="" action="ppaction://noaction"/>
              <a:extLst>
                <a:ext uri="{FF2B5EF4-FFF2-40B4-BE49-F238E27FC236}">
                  <a16:creationId xmlns:a16="http://schemas.microsoft.com/office/drawing/2014/main" xmlns="" id="{A67F960C-5D20-4403-A9E9-984E71BDF643}"/>
                </a:ext>
              </a:extLst>
            </p:cNvPr>
            <p:cNvSpPr/>
            <p:nvPr/>
          </p:nvSpPr>
          <p:spPr>
            <a:xfrm>
              <a:off x="3486367" y="4121061"/>
              <a:ext cx="3659313" cy="1582709"/>
            </a:xfrm>
            <a:prstGeom prst="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4" tIns="45712" rIns="91424" bIns="45712" rtlCol="0" anchor="ctr"/>
            <a:lstStyle/>
            <a:p>
              <a:pPr algn="ctr"/>
              <a:r>
                <a:rPr lang="ru-RU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rial" panose="020B0604020202020204" pitchFamily="34" charset="0"/>
                </a:rPr>
                <a:t>Руководитель Группы управления проектами (ГУП) – Председатель УМО – ректор базового вуза</a:t>
              </a:r>
              <a:r>
                <a:rPr lang="ru-RU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Прямоугольник 16">
              <a:hlinkClick r:id="" action="ppaction://noaction"/>
              <a:extLst>
                <a:ext uri="{FF2B5EF4-FFF2-40B4-BE49-F238E27FC236}">
                  <a16:creationId xmlns:a16="http://schemas.microsoft.com/office/drawing/2014/main" xmlns="" id="{9729118E-9D61-41AB-8925-EEE61BD63F7F}"/>
                </a:ext>
              </a:extLst>
            </p:cNvPr>
            <p:cNvSpPr/>
            <p:nvPr/>
          </p:nvSpPr>
          <p:spPr>
            <a:xfrm>
              <a:off x="13965994" y="4081321"/>
              <a:ext cx="4145933" cy="1614652"/>
            </a:xfrm>
            <a:prstGeom prst="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4" tIns="45712" rIns="91424" bIns="45712" rtlCol="0" anchor="ctr"/>
            <a:lstStyle/>
            <a:p>
              <a:pPr algn="ctr"/>
              <a:r>
                <a:rPr lang="ru-RU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rial" panose="020B0604020202020204" pitchFamily="34" charset="0"/>
                </a:rPr>
                <a:t>Руководитель Группы управления проектами (ГУП) – Председатель УМО – ректор базового вуза</a:t>
              </a:r>
            </a:p>
          </p:txBody>
        </p:sp>
        <p:sp>
          <p:nvSpPr>
            <p:cNvPr id="18" name="Прямоугольник 17">
              <a:hlinkClick r:id="" action="ppaction://noaction"/>
              <a:extLst>
                <a:ext uri="{FF2B5EF4-FFF2-40B4-BE49-F238E27FC236}">
                  <a16:creationId xmlns:a16="http://schemas.microsoft.com/office/drawing/2014/main" xmlns="" id="{0C06DA6B-1CD2-4CCB-B1AB-60FFBBA77FBE}"/>
                </a:ext>
              </a:extLst>
            </p:cNvPr>
            <p:cNvSpPr/>
            <p:nvPr/>
          </p:nvSpPr>
          <p:spPr>
            <a:xfrm>
              <a:off x="8560734" y="7561262"/>
              <a:ext cx="3941890" cy="1512168"/>
            </a:xfrm>
            <a:prstGeom prst="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24" tIns="45712" rIns="91424" bIns="45712" rtlCol="0" anchor="ctr"/>
            <a:lstStyle/>
            <a:p>
              <a:pPr algn="ctr"/>
              <a:r>
                <a:rPr lang="ru-RU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rial" panose="020B0604020202020204" pitchFamily="34" charset="0"/>
                </a:rPr>
                <a:t>Руководитель Группы управления проектами (ГУП) – Председатель УМО – ректор базового вуза</a:t>
              </a:r>
            </a:p>
          </p:txBody>
        </p:sp>
        <p:sp>
          <p:nvSpPr>
            <p:cNvPr id="19" name="Скругленный прямоугольник 155">
              <a:extLst>
                <a:ext uri="{FF2B5EF4-FFF2-40B4-BE49-F238E27FC236}">
                  <a16:creationId xmlns:a16="http://schemas.microsoft.com/office/drawing/2014/main" xmlns="" id="{CD9B66CF-2A58-42AC-9A32-BE5FFF584AE9}"/>
                </a:ext>
              </a:extLst>
            </p:cNvPr>
            <p:cNvSpPr/>
            <p:nvPr/>
          </p:nvSpPr>
          <p:spPr>
            <a:xfrm>
              <a:off x="227489" y="4608932"/>
              <a:ext cx="2883997" cy="1651419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Скругленный прямоугольник 155">
              <a:extLst>
                <a:ext uri="{FF2B5EF4-FFF2-40B4-BE49-F238E27FC236}">
                  <a16:creationId xmlns:a16="http://schemas.microsoft.com/office/drawing/2014/main" xmlns="" id="{2D9D783C-56D5-497F-AE3F-10AAD10B1F06}"/>
                </a:ext>
              </a:extLst>
            </p:cNvPr>
            <p:cNvSpPr/>
            <p:nvPr/>
          </p:nvSpPr>
          <p:spPr>
            <a:xfrm>
              <a:off x="18376810" y="4608932"/>
              <a:ext cx="2988796" cy="1651417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Скругленный прямоугольник 155">
              <a:extLst>
                <a:ext uri="{FF2B5EF4-FFF2-40B4-BE49-F238E27FC236}">
                  <a16:creationId xmlns:a16="http://schemas.microsoft.com/office/drawing/2014/main" xmlns="" id="{7F79B809-366A-4D98-8189-A8E848A7E261}"/>
                </a:ext>
              </a:extLst>
            </p:cNvPr>
            <p:cNvSpPr/>
            <p:nvPr/>
          </p:nvSpPr>
          <p:spPr>
            <a:xfrm>
              <a:off x="3877131" y="6010738"/>
              <a:ext cx="2904517" cy="1643757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Скругленный прямоугольник 155">
              <a:extLst>
                <a:ext uri="{FF2B5EF4-FFF2-40B4-BE49-F238E27FC236}">
                  <a16:creationId xmlns:a16="http://schemas.microsoft.com/office/drawing/2014/main" xmlns="" id="{D76575AF-9B4E-4F66-86BE-F2BA281B6EBC}"/>
                </a:ext>
              </a:extLst>
            </p:cNvPr>
            <p:cNvSpPr/>
            <p:nvPr/>
          </p:nvSpPr>
          <p:spPr>
            <a:xfrm>
              <a:off x="7547294" y="4608934"/>
              <a:ext cx="2836999" cy="1643757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Скругленный прямоугольник 155">
              <a:extLst>
                <a:ext uri="{FF2B5EF4-FFF2-40B4-BE49-F238E27FC236}">
                  <a16:creationId xmlns:a16="http://schemas.microsoft.com/office/drawing/2014/main" xmlns="" id="{FB8649E2-F45A-4F9F-97CE-1803FBABB5E3}"/>
                </a:ext>
              </a:extLst>
            </p:cNvPr>
            <p:cNvSpPr/>
            <p:nvPr/>
          </p:nvSpPr>
          <p:spPr>
            <a:xfrm>
              <a:off x="10720410" y="4608932"/>
              <a:ext cx="2980699" cy="1614653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Скругленный прямоугольник 155">
              <a:extLst>
                <a:ext uri="{FF2B5EF4-FFF2-40B4-BE49-F238E27FC236}">
                  <a16:creationId xmlns:a16="http://schemas.microsoft.com/office/drawing/2014/main" xmlns="" id="{C5BEA27E-D6C0-4FB0-B9DE-EE113D72D35D}"/>
                </a:ext>
              </a:extLst>
            </p:cNvPr>
            <p:cNvSpPr/>
            <p:nvPr/>
          </p:nvSpPr>
          <p:spPr>
            <a:xfrm>
              <a:off x="14457575" y="6059246"/>
              <a:ext cx="3091482" cy="1614653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Скругленный прямоугольник 155">
              <a:extLst>
                <a:ext uri="{FF2B5EF4-FFF2-40B4-BE49-F238E27FC236}">
                  <a16:creationId xmlns:a16="http://schemas.microsoft.com/office/drawing/2014/main" xmlns="" id="{83B75DF8-BD0B-46A4-9D39-4AA7A9A7AD13}"/>
                </a:ext>
              </a:extLst>
            </p:cNvPr>
            <p:cNvSpPr/>
            <p:nvPr/>
          </p:nvSpPr>
          <p:spPr>
            <a:xfrm>
              <a:off x="5221155" y="7993311"/>
              <a:ext cx="2999385" cy="1582708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Скругленный прямоугольник 155">
              <a:extLst>
                <a:ext uri="{FF2B5EF4-FFF2-40B4-BE49-F238E27FC236}">
                  <a16:creationId xmlns:a16="http://schemas.microsoft.com/office/drawing/2014/main" xmlns="" id="{B864D140-74D0-4B73-8395-E505C71255A6}"/>
                </a:ext>
              </a:extLst>
            </p:cNvPr>
            <p:cNvSpPr/>
            <p:nvPr/>
          </p:nvSpPr>
          <p:spPr>
            <a:xfrm>
              <a:off x="9057562" y="9290725"/>
              <a:ext cx="2926374" cy="1598625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Скругленный прямоугольник 155">
              <a:extLst>
                <a:ext uri="{FF2B5EF4-FFF2-40B4-BE49-F238E27FC236}">
                  <a16:creationId xmlns:a16="http://schemas.microsoft.com/office/drawing/2014/main" xmlns="" id="{3D8DD057-76B5-4F2B-AC57-55FAF85A6D8F}"/>
                </a:ext>
              </a:extLst>
            </p:cNvPr>
            <p:cNvSpPr/>
            <p:nvPr/>
          </p:nvSpPr>
          <p:spPr>
            <a:xfrm>
              <a:off x="12842816" y="7993311"/>
              <a:ext cx="2926374" cy="1614651"/>
            </a:xfrm>
            <a:prstGeom prst="roundRect">
              <a:avLst/>
            </a:prstGeom>
            <a:noFill/>
            <a:ln w="28575">
              <a:solidFill>
                <a:srgbClr val="8B4D8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k-KZ" sz="10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Проекты: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Руководитель проекта;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Администратор проекта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kk-KZ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Участники</a:t>
              </a:r>
              <a:endParaRPr lang="ru-RU" sz="1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xmlns="" id="{56B55089-2106-498B-BA43-7E08C1010843}"/>
                </a:ext>
              </a:extLst>
            </p:cNvPr>
            <p:cNvCxnSpPr>
              <a:cxnSpLocks/>
            </p:cNvCxnSpPr>
            <p:nvPr/>
          </p:nvCxnSpPr>
          <p:spPr>
            <a:xfrm>
              <a:off x="5398410" y="5706985"/>
              <a:ext cx="0" cy="303752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xmlns="" id="{FC8B6DF3-387D-4013-B4DE-07C1A6F2F24C}"/>
                </a:ext>
              </a:extLst>
            </p:cNvPr>
            <p:cNvCxnSpPr>
              <a:cxnSpLocks/>
            </p:cNvCxnSpPr>
            <p:nvPr/>
          </p:nvCxnSpPr>
          <p:spPr>
            <a:xfrm>
              <a:off x="10531679" y="9073430"/>
              <a:ext cx="0" cy="303752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xmlns="" id="{5C75F436-DEF5-4191-911E-3A150FA48FF7}"/>
                </a:ext>
              </a:extLst>
            </p:cNvPr>
            <p:cNvCxnSpPr>
              <a:cxnSpLocks/>
            </p:cNvCxnSpPr>
            <p:nvPr/>
          </p:nvCxnSpPr>
          <p:spPr>
            <a:xfrm>
              <a:off x="16103370" y="5740779"/>
              <a:ext cx="0" cy="303752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xmlns="" id="{2AB9A7B0-80CE-447A-8CA6-4B0EFFB1C2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5345" y="5115751"/>
              <a:ext cx="374881" cy="0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xmlns="" id="{6E185326-7BE7-4273-99AF-3654D5010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540" y="8636408"/>
              <a:ext cx="374881" cy="0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xmlns="" id="{E8DA81B8-1DFD-4059-8075-4A9090A1C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29877" y="5115751"/>
              <a:ext cx="374881" cy="0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xmlns="" id="{73971F03-1E72-4651-B84E-6D884C32E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5680" y="5137059"/>
              <a:ext cx="355824" cy="3829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xmlns="" id="{3B903F02-7056-4E2F-90FC-11159F45A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11927" y="5117109"/>
              <a:ext cx="355824" cy="3829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xmlns="" id="{C4987A4D-B637-4B43-A968-EC78B3E29F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02624" y="8607808"/>
              <a:ext cx="355824" cy="3829"/>
            </a:xfrm>
            <a:prstGeom prst="straightConnector1">
              <a:avLst/>
            </a:prstGeom>
            <a:ln>
              <a:solidFill>
                <a:srgbClr val="8B4D8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2241DB8-3A11-4E78-B1D9-3F931A460216}"/>
              </a:ext>
            </a:extLst>
          </p:cNvPr>
          <p:cNvSpPr txBox="1"/>
          <p:nvPr/>
        </p:nvSpPr>
        <p:spPr>
          <a:xfrm>
            <a:off x="163694" y="1045448"/>
            <a:ext cx="3145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</a:rPr>
              <a:t>40 УМО по направлениям подготовки – групп управления проектами</a:t>
            </a:r>
          </a:p>
        </p:txBody>
      </p:sp>
      <p:pic>
        <p:nvPicPr>
          <p:cNvPr id="39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5B2C623F-97BA-43BB-BEAC-ECE7D4D4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hlinkClick r:id="" action="ppaction://noaction"/>
            <a:extLst>
              <a:ext uri="{FF2B5EF4-FFF2-40B4-BE49-F238E27FC236}">
                <a16:creationId xmlns:a16="http://schemas.microsoft.com/office/drawing/2014/main" xmlns="" id="{E405BC4A-BBCB-4D51-A115-2FD91FD23994}"/>
              </a:ext>
            </a:extLst>
          </p:cNvPr>
          <p:cNvSpPr/>
          <p:nvPr/>
        </p:nvSpPr>
        <p:spPr>
          <a:xfrm>
            <a:off x="1937982" y="261257"/>
            <a:ext cx="8256896" cy="435430"/>
          </a:xfrm>
          <a:prstGeom prst="rect">
            <a:avLst/>
          </a:prstGeom>
          <a:solidFill>
            <a:srgbClr val="8B4D80"/>
          </a:solidFill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8957" tIns="74479" rIns="148957" bIns="74479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УЧЕБНО-МЕТОДИЧЕСКОЕ ОБЪЕДИНЕНИЕ</a:t>
            </a:r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xmlns="" id="{39411F85-F244-4B7B-9A24-1193D58F9869}"/>
              </a:ext>
            </a:extLst>
          </p:cNvPr>
          <p:cNvSpPr/>
          <p:nvPr/>
        </p:nvSpPr>
        <p:spPr>
          <a:xfrm>
            <a:off x="5436354" y="696687"/>
            <a:ext cx="1223591" cy="327907"/>
          </a:xfrm>
          <a:prstGeom prst="downArrow">
            <a:avLst/>
          </a:prstGeom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hlinkClick r:id="" action="ppaction://noaction"/>
            <a:extLst>
              <a:ext uri="{FF2B5EF4-FFF2-40B4-BE49-F238E27FC236}">
                <a16:creationId xmlns:a16="http://schemas.microsoft.com/office/drawing/2014/main" xmlns="" id="{C6F5BFF0-5C7D-4A8A-BB11-9567580A36F2}"/>
              </a:ext>
            </a:extLst>
          </p:cNvPr>
          <p:cNvSpPr/>
          <p:nvPr/>
        </p:nvSpPr>
        <p:spPr>
          <a:xfrm>
            <a:off x="1937982" y="1059354"/>
            <a:ext cx="8256896" cy="435430"/>
          </a:xfrm>
          <a:prstGeom prst="rect">
            <a:avLst/>
          </a:prstGeom>
          <a:solidFill>
            <a:srgbClr val="8B4D80"/>
          </a:solidFill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8957" tIns="74479" rIns="148957" bIns="74479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Группа управления проектами (ГУП)</a:t>
            </a: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xmlns="" id="{C7DC2A88-C677-4324-AA2E-03C72837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14" y="1769988"/>
            <a:ext cx="8631004" cy="856720"/>
          </a:xfrm>
          <a:prstGeom prst="roundRect">
            <a:avLst/>
          </a:prstGeom>
          <a:noFill/>
          <a:ln w="28575">
            <a:solidFill>
              <a:srgbClr val="8B4D8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Руководитель Группы управления проектами – Председатель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УМО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Ректор вуза</a:t>
            </a: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2992A3E7-A471-43E1-87C3-9770061F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536" y="2748036"/>
            <a:ext cx="2873829" cy="469610"/>
          </a:xfrm>
          <a:prstGeom prst="roundRect">
            <a:avLst/>
          </a:prstGeom>
          <a:solidFill>
            <a:srgbClr val="8B4D80"/>
          </a:solidFill>
          <a:ln>
            <a:solidFill>
              <a:srgbClr val="8B4D8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Команда ГУП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9E28D47D-CDD9-414E-AEBC-66F7E1171F15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5148016" y="2626708"/>
            <a:ext cx="5435" cy="121328"/>
          </a:xfrm>
          <a:prstGeom prst="line">
            <a:avLst/>
          </a:prstGeom>
          <a:ln w="28575">
            <a:solidFill>
              <a:srgbClr val="8B4D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xmlns="" id="{CE11A045-5D6A-4515-BEB5-15F81FDF9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425" y="4297563"/>
            <a:ext cx="2636093" cy="1088123"/>
          </a:xfrm>
          <a:prstGeom prst="roundRect">
            <a:avLst/>
          </a:prstGeom>
          <a:ln w="28575">
            <a:solidFill>
              <a:srgbClr val="8B4D8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>
                <a:solidFill>
                  <a:schemeClr val="tx1"/>
                </a:solidFill>
                <a:cs typeface="Arial" pitchFamily="34" charset="0"/>
              </a:rPr>
              <a:t>Представители неправительственных организаций </a:t>
            </a: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xmlns="" id="{C0C644F0-16F2-42D4-8567-55A0F4B22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425" y="3276163"/>
            <a:ext cx="2636093" cy="959960"/>
          </a:xfrm>
          <a:prstGeom prst="roundRect">
            <a:avLst/>
          </a:prstGeom>
          <a:ln w="28575">
            <a:solidFill>
              <a:srgbClr val="8B4D8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>
                <a:solidFill>
                  <a:schemeClr val="tx1"/>
                </a:solidFill>
                <a:cs typeface="Arial" pitchFamily="34" charset="0"/>
              </a:rPr>
              <a:t>Педагогические и научные работники</a:t>
            </a: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xmlns="" id="{34845F6F-5DBA-4E02-B25D-71F4476D4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14" y="4297563"/>
            <a:ext cx="2646961" cy="1088123"/>
          </a:xfrm>
          <a:prstGeom prst="roundRect">
            <a:avLst/>
          </a:prstGeom>
          <a:ln w="28575">
            <a:solidFill>
              <a:srgbClr val="8B4D8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Назарбаев Университет, Назарбаев интеллектуальные школы</a:t>
            </a: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xmlns="" id="{6A695916-A1B9-44A0-835C-B439E13AE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425" y="5488518"/>
            <a:ext cx="2636093" cy="1030719"/>
          </a:xfrm>
          <a:prstGeom prst="roundRect">
            <a:avLst/>
          </a:prstGeom>
          <a:ln w="28575">
            <a:solidFill>
              <a:srgbClr val="8B4D8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Зарубежные эксперты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A1E93263-A829-4AA7-9339-0F52CCE6B3BD}"/>
              </a:ext>
            </a:extLst>
          </p:cNvPr>
          <p:cNvCxnSpPr>
            <a:cxnSpLocks/>
            <a:stCxn id="45" idx="3"/>
            <a:endCxn id="43" idx="1"/>
          </p:cNvCxnSpPr>
          <p:nvPr/>
        </p:nvCxnSpPr>
        <p:spPr>
          <a:xfrm>
            <a:off x="3479475" y="4841625"/>
            <a:ext cx="3347950" cy="0"/>
          </a:xfrm>
          <a:prstGeom prst="line">
            <a:avLst/>
          </a:prstGeom>
          <a:ln w="28575">
            <a:solidFill>
              <a:srgbClr val="8B4D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9A0C0923-A7A7-4F37-AD1C-9E0FAEAF2A01}"/>
              </a:ext>
            </a:extLst>
          </p:cNvPr>
          <p:cNvCxnSpPr>
            <a:cxnSpLocks/>
            <a:stCxn id="60" idx="3"/>
            <a:endCxn id="44" idx="1"/>
          </p:cNvCxnSpPr>
          <p:nvPr/>
        </p:nvCxnSpPr>
        <p:spPr>
          <a:xfrm>
            <a:off x="3479471" y="3751313"/>
            <a:ext cx="3347954" cy="4830"/>
          </a:xfrm>
          <a:prstGeom prst="line">
            <a:avLst/>
          </a:prstGeom>
          <a:ln w="28575">
            <a:solidFill>
              <a:srgbClr val="8B4D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25407D1C-F0ED-493D-B50B-F4068EEB2B99}"/>
              </a:ext>
            </a:extLst>
          </p:cNvPr>
          <p:cNvCxnSpPr>
            <a:cxnSpLocks/>
            <a:stCxn id="59" idx="3"/>
            <a:endCxn id="46" idx="1"/>
          </p:cNvCxnSpPr>
          <p:nvPr/>
        </p:nvCxnSpPr>
        <p:spPr>
          <a:xfrm>
            <a:off x="3468601" y="5999364"/>
            <a:ext cx="3358824" cy="4514"/>
          </a:xfrm>
          <a:prstGeom prst="line">
            <a:avLst/>
          </a:prstGeom>
          <a:ln w="28575">
            <a:solidFill>
              <a:srgbClr val="8B4D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6">
            <a:extLst>
              <a:ext uri="{FF2B5EF4-FFF2-40B4-BE49-F238E27FC236}">
                <a16:creationId xmlns:a16="http://schemas.microsoft.com/office/drawing/2014/main" xmlns="" id="{6B9FE34F-6E52-4364-B68C-063D77020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14" y="5484004"/>
            <a:ext cx="2636087" cy="1030719"/>
          </a:xfrm>
          <a:prstGeom prst="roundRect">
            <a:avLst/>
          </a:prstGeom>
          <a:ln w="28575">
            <a:solidFill>
              <a:srgbClr val="8B4D8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>
                <a:solidFill>
                  <a:schemeClr val="tx1"/>
                </a:solidFill>
                <a:cs typeface="Arial" pitchFamily="34" charset="0"/>
              </a:rPr>
              <a:t>Представители ассоциаций работодателей</a:t>
            </a:r>
          </a:p>
        </p:txBody>
      </p:sp>
      <p:sp>
        <p:nvSpPr>
          <p:cNvPr id="60" name="Rectangle 7">
            <a:extLst>
              <a:ext uri="{FF2B5EF4-FFF2-40B4-BE49-F238E27FC236}">
                <a16:creationId xmlns:a16="http://schemas.microsoft.com/office/drawing/2014/main" xmlns="" id="{41748EB6-E241-4390-A1DB-D89CBDF4F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14" y="3271333"/>
            <a:ext cx="2646957" cy="959960"/>
          </a:xfrm>
          <a:prstGeom prst="roundRect">
            <a:avLst/>
          </a:prstGeom>
          <a:ln w="28575">
            <a:solidFill>
              <a:srgbClr val="8B4D8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ВУЗы</a:t>
            </a: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9BB4E41E-660D-49D8-9DE7-0CF2735C864D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5153451" y="3217646"/>
            <a:ext cx="0" cy="2781717"/>
          </a:xfrm>
          <a:prstGeom prst="line">
            <a:avLst/>
          </a:prstGeom>
          <a:ln w="28575">
            <a:solidFill>
              <a:srgbClr val="8B4D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Rectangle 7">
            <a:extLst>
              <a:ext uri="{FF2B5EF4-FFF2-40B4-BE49-F238E27FC236}">
                <a16:creationId xmlns:a16="http://schemas.microsoft.com/office/drawing/2014/main" xmlns="" id="{067D85AD-B7DC-4B22-856E-471271670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0068" y="1769988"/>
            <a:ext cx="2110675" cy="856720"/>
          </a:xfrm>
          <a:prstGeom prst="roundRect">
            <a:avLst/>
          </a:prstGeom>
          <a:ln w="28575">
            <a:solidFill>
              <a:srgbClr val="8B4D8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Администратор ГУП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– секретарь УМО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xmlns="" id="{25328023-815E-4FFF-A91D-7B4CD5E7EE8B}"/>
              </a:ext>
            </a:extLst>
          </p:cNvPr>
          <p:cNvCxnSpPr>
            <a:cxnSpLocks/>
            <a:stCxn id="37" idx="3"/>
            <a:endCxn id="71" idx="1"/>
          </p:cNvCxnSpPr>
          <p:nvPr/>
        </p:nvCxnSpPr>
        <p:spPr>
          <a:xfrm>
            <a:off x="9463518" y="2198348"/>
            <a:ext cx="356550" cy="0"/>
          </a:xfrm>
          <a:prstGeom prst="line">
            <a:avLst/>
          </a:prstGeom>
          <a:ln w="28575">
            <a:solidFill>
              <a:srgbClr val="8B4D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7A3FA884-05F7-4CB7-8154-9315DC111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0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  <a:extLst>
              <a:ext uri="{FF2B5EF4-FFF2-40B4-BE49-F238E27FC236}">
                <a16:creationId xmlns:a16="http://schemas.microsoft.com/office/drawing/2014/main" xmlns="" id="{22EC197F-58DD-4740-AC66-2D84128131CE}"/>
              </a:ext>
            </a:extLst>
          </p:cNvPr>
          <p:cNvSpPr/>
          <p:nvPr/>
        </p:nvSpPr>
        <p:spPr>
          <a:xfrm>
            <a:off x="1230414" y="107652"/>
            <a:ext cx="10042441" cy="369332"/>
          </a:xfrm>
          <a:prstGeom prst="rect">
            <a:avLst/>
          </a:prstGeom>
          <a:solidFill>
            <a:srgbClr val="8B4D80"/>
          </a:solidFill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8957" tIns="74479" rIns="148957" bIns="74479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Новый формат УМО на базе </a:t>
            </a:r>
            <a:r>
              <a:rPr lang="ru-RU" sz="2400" b="1" dirty="0" err="1">
                <a:solidFill>
                  <a:schemeClr val="bg1"/>
                </a:solidFill>
              </a:rPr>
              <a:t>КазНПУ</a:t>
            </a:r>
            <a:r>
              <a:rPr lang="ru-RU" sz="2400" b="1" dirty="0">
                <a:solidFill>
                  <a:schemeClr val="bg1"/>
                </a:solidFill>
              </a:rPr>
              <a:t> им. Абая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xmlns="" id="{FDCCA5A0-ADF2-4586-BA3B-86B70596FF0A}"/>
              </a:ext>
            </a:extLst>
          </p:cNvPr>
          <p:cNvSpPr/>
          <p:nvPr/>
        </p:nvSpPr>
        <p:spPr>
          <a:xfrm>
            <a:off x="5184584" y="951034"/>
            <a:ext cx="1507223" cy="226216"/>
          </a:xfrm>
          <a:prstGeom prst="downArrow">
            <a:avLst/>
          </a:prstGeom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0AEDBD30-64F8-4C9B-AD1D-1FFF495AA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979588"/>
              </p:ext>
            </p:extLst>
          </p:nvPr>
        </p:nvGraphicFramePr>
        <p:xfrm>
          <a:off x="2239065" y="5800657"/>
          <a:ext cx="9839204" cy="50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xmlns="" id="{BA872588-FA88-449E-A956-94272D27D9FF}"/>
              </a:ext>
            </a:extLst>
          </p:cNvPr>
          <p:cNvSpPr/>
          <p:nvPr/>
        </p:nvSpPr>
        <p:spPr>
          <a:xfrm>
            <a:off x="222281" y="5779221"/>
            <a:ext cx="1937859" cy="502296"/>
          </a:xfrm>
          <a:prstGeom prst="homePlate">
            <a:avLst/>
          </a:prstGeom>
          <a:solidFill>
            <a:srgbClr val="8B4D80"/>
          </a:solidFill>
          <a:ln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bg1"/>
                </a:solidFill>
              </a:rPr>
              <a:t>СОСТАВ УМО (ГУП)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hlinkClick r:id="" action="ppaction://noaction"/>
            <a:extLst>
              <a:ext uri="{FF2B5EF4-FFF2-40B4-BE49-F238E27FC236}">
                <a16:creationId xmlns:a16="http://schemas.microsoft.com/office/drawing/2014/main" xmlns="" id="{39FD2AA4-C043-495D-AA45-5C7FF6325D15}"/>
              </a:ext>
            </a:extLst>
          </p:cNvPr>
          <p:cNvSpPr/>
          <p:nvPr/>
        </p:nvSpPr>
        <p:spPr>
          <a:xfrm>
            <a:off x="1230414" y="573660"/>
            <a:ext cx="10042442" cy="377374"/>
          </a:xfrm>
          <a:prstGeom prst="rect">
            <a:avLst/>
          </a:prstGeom>
          <a:ln w="31750">
            <a:solidFill>
              <a:srgbClr val="8B4D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8957" tIns="74479" rIns="148957" bIns="74479"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Группа управления проектами по направлению подготовки «Педагогика и психология»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5F7847DD-3AE9-45C6-B5C7-55F2E1831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0154913"/>
              </p:ext>
            </p:extLst>
          </p:nvPr>
        </p:nvGraphicFramePr>
        <p:xfrm>
          <a:off x="929151" y="1348547"/>
          <a:ext cx="10018087" cy="4054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D9E4F-D63D-4034-B5B7-321527FDFE4B}"/>
              </a:ext>
            </a:extLst>
          </p:cNvPr>
          <p:cNvSpPr txBox="1"/>
          <p:nvPr/>
        </p:nvSpPr>
        <p:spPr>
          <a:xfrm>
            <a:off x="47962" y="41386"/>
            <a:ext cx="174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Образец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EABD4F-8E36-4462-9F06-1B6755E86F6D}"/>
              </a:ext>
            </a:extLst>
          </p:cNvPr>
          <p:cNvGrpSpPr/>
          <p:nvPr/>
        </p:nvGrpSpPr>
        <p:grpSpPr>
          <a:xfrm>
            <a:off x="-56390" y="6499548"/>
            <a:ext cx="3975659" cy="319440"/>
            <a:chOff x="6939" y="-279955"/>
            <a:chExt cx="5318268" cy="75453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5108583-6505-4D79-92A1-0072771CFCB3}"/>
                </a:ext>
              </a:extLst>
            </p:cNvPr>
            <p:cNvSpPr/>
            <p:nvPr/>
          </p:nvSpPr>
          <p:spPr>
            <a:xfrm>
              <a:off x="6939" y="0"/>
              <a:ext cx="3337850" cy="4745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C7478BE9-D962-4ED4-A49A-FEA5242C2F3A}"/>
                </a:ext>
              </a:extLst>
            </p:cNvPr>
            <p:cNvSpPr/>
            <p:nvPr/>
          </p:nvSpPr>
          <p:spPr>
            <a:xfrm>
              <a:off x="1987357" y="-279955"/>
              <a:ext cx="3337850" cy="4745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cs typeface="Arial" panose="020B0604020202020204" pitchFamily="34" charset="0"/>
                </a:rPr>
                <a:t>Руководитель </a:t>
              </a:r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0EC23B52-16BB-4EFB-A630-AC3879F39D45}"/>
              </a:ext>
            </a:extLst>
          </p:cNvPr>
          <p:cNvSpPr/>
          <p:nvPr/>
        </p:nvSpPr>
        <p:spPr>
          <a:xfrm flipH="1" flipV="1">
            <a:off x="2447686" y="6036904"/>
            <a:ext cx="45719" cy="4571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22411DD0-2DD2-422E-A28F-EDC95C37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10F12-9C89-43C0-86A3-0C1E4923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30" y="33821"/>
            <a:ext cx="9670774" cy="69504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+mn-lt"/>
              </a:rPr>
              <a:t>ПРОЕКТ ПРИКАЗА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7B3630-A539-4307-8E12-E239930BE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33" y="553623"/>
            <a:ext cx="11584058" cy="630437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/>
              <a:t>О трансформации деятельности </a:t>
            </a:r>
            <a:endParaRPr lang="ru-RU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/>
              <a:t>Учебно-методического объединения </a:t>
            </a:r>
            <a:endParaRPr lang="ru-RU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/>
              <a:t>в формат Группы управления проектами 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/>
              <a:t>В целях повышения эффективности Учебно-методического объединения по направлению подготовки – Здравоохранение (далее – УМО) </a:t>
            </a:r>
            <a:r>
              <a:rPr lang="ru-RU" sz="6400" b="1" dirty="0"/>
              <a:t>ПРИКАЗЫВАЮ: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1. Обеспечить трансформацию деятельности УМО в формат Группы управления проектами </a:t>
            </a:r>
            <a:r>
              <a:rPr lang="ru-RU" sz="6400" dirty="0"/>
              <a:t>по направлению подготовки – Здравоохранение</a:t>
            </a:r>
            <a:r>
              <a:rPr lang="kk-KZ" sz="6400" dirty="0"/>
              <a:t> (далее – ГУП).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2. Закрепить роли: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2.1. Руководителя ГУП за председателем УМО Нургожиным Т.С.</a:t>
            </a:r>
            <a:r>
              <a:rPr lang="ru-RU" sz="6400" dirty="0"/>
              <a:t>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/>
              <a:t>2.2. А</a:t>
            </a:r>
            <a:r>
              <a:rPr lang="kk-KZ" sz="6400" dirty="0"/>
              <a:t>дминистратора ГУП за методистом УМО Мукашевой Г.Б.;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2.3. Участников ГУП за </a:t>
            </a:r>
            <a:r>
              <a:rPr lang="ru-RU" sz="6400" dirty="0"/>
              <a:t>представителями организаций высшего и (или) послевузовского образования, осуществляющих подготовку кадров по направлению – Здравоохранение, представителями работодателей, ассоциаций работодателей, международных межправительственных организаций, неправительственных организаций и иных заинтересованных органов, педагогическими и научными работниками.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/>
              <a:t>3. Закрепить персональную ответственность председателя УМО – Руководителя ГУП за </a:t>
            </a:r>
            <a:r>
              <a:rPr lang="kk-KZ" sz="6400" dirty="0"/>
              <a:t>организацию работы участников ГУП и реализацию проектов УМО;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4. Участникам ГУП обеспечить: 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- взаимодействие с Проектным офисом и ГУП по направлениям подготовки УМО;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- в случае возникновения проблемных вопросов и ситуаций, незамедлительное внесение их на рассмотрение </a:t>
            </a:r>
            <a:r>
              <a:rPr lang="ru-RU" sz="6400" dirty="0"/>
              <a:t>председателя УМО – Руководителя ГУП и УМО – ГУП</a:t>
            </a:r>
            <a:r>
              <a:rPr lang="kk-KZ" sz="6400" dirty="0"/>
              <a:t>.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5. Руководителю ГУП при возникновении проблемных вопросов и ситуаций, обеспечить их внесение на рассмотрение Проектного офиса – </a:t>
            </a:r>
            <a:r>
              <a:rPr lang="ru-RU" sz="6400" dirty="0"/>
              <a:t>Республиканского учебно-методического совета (далее – РУМС)</a:t>
            </a:r>
            <a:r>
              <a:rPr lang="kk-KZ" sz="6400" dirty="0"/>
              <a:t>.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kk-KZ" sz="6400" dirty="0"/>
              <a:t>6. Использовать определения основных понятий в редакции согласно Приложению к настоящему приказу.</a:t>
            </a:r>
            <a:endParaRPr lang="ru-RU" sz="6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/>
              <a:t>Основание: письмо Директора департамента высшего и послевузовского образования Министерства образования и науки Республики Казахстан.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CCFC7FFA-FEA6-4028-B96C-44B4BB36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4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B37634-FBF3-4118-A1C0-3DEB500DD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3" y="0"/>
            <a:ext cx="10515600" cy="6570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+mn-lt"/>
              </a:rPr>
              <a:t>ПРИЛОЖЕНИЕ К ПРОЕКТУ ПРИКАЗА</a:t>
            </a:r>
            <a:endParaRPr lang="ru-RU" sz="2800" dirty="0">
              <a:latin typeface="+mn-lt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4EB343-1398-486E-8A6F-5681CECBE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21635"/>
            <a:ext cx="11582400" cy="568518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i="1" dirty="0"/>
              <a:t>Основные понятия:</a:t>
            </a:r>
            <a:endParaRPr lang="ru-RU" dirty="0"/>
          </a:p>
          <a:p>
            <a:pPr marL="0" indent="0" algn="just">
              <a:buNone/>
            </a:pPr>
            <a:r>
              <a:rPr lang="ru-RU" b="1" dirty="0"/>
              <a:t>1. Проектный офис (</a:t>
            </a:r>
            <a:r>
              <a:rPr lang="ru-RU" b="1" dirty="0" err="1"/>
              <a:t>Project</a:t>
            </a:r>
            <a:r>
              <a:rPr lang="ru-RU" b="1" dirty="0"/>
              <a:t> </a:t>
            </a:r>
            <a:r>
              <a:rPr lang="ru-RU" b="1" dirty="0" err="1"/>
              <a:t>Management</a:t>
            </a:r>
            <a:r>
              <a:rPr lang="ru-RU" b="1" dirty="0"/>
              <a:t> </a:t>
            </a:r>
            <a:r>
              <a:rPr lang="ru-RU" b="1" dirty="0" err="1"/>
              <a:t>Office</a:t>
            </a:r>
            <a:r>
              <a:rPr lang="ru-RU" b="1" dirty="0"/>
              <a:t>)</a:t>
            </a:r>
            <a:r>
              <a:rPr lang="ru-RU" dirty="0"/>
              <a:t> – это организация, основными задачами которой являются развитие и поддержка групп управления проектами, обеспечение группы профессионалов, руководящих проекты, также координация, мониторинг и централизация прикрепленных к нему проектов.</a:t>
            </a:r>
          </a:p>
          <a:p>
            <a:pPr marL="0" indent="0" algn="just">
              <a:buNone/>
            </a:pPr>
            <a:r>
              <a:rPr lang="ru-RU" b="1" dirty="0"/>
              <a:t>2. </a:t>
            </a:r>
            <a:r>
              <a:rPr lang="kk-KZ" b="1" dirty="0"/>
              <a:t>Группа управления проектами</a:t>
            </a:r>
            <a:r>
              <a:rPr lang="ru-RU" b="1" dirty="0"/>
              <a:t> (ГУП)</a:t>
            </a:r>
            <a:r>
              <a:rPr lang="ru-RU" dirty="0"/>
              <a:t> – это команда, которая работает над различными видами деятельности и результатами проекта. ГУП несет ответственность за содействие достижению общих целей проекта и конкретных результатов работы команды, управление процессами разработки, планирования, реализации и корректировки проектов, в соответствии с методологией и с применением инструментов проектного менеджмента.</a:t>
            </a:r>
          </a:p>
          <a:p>
            <a:pPr marL="0" indent="0" algn="just">
              <a:buNone/>
            </a:pPr>
            <a:r>
              <a:rPr lang="ru-RU" b="1" dirty="0"/>
              <a:t>3. Руководитель ГУП</a:t>
            </a:r>
            <a:r>
              <a:rPr lang="ru-RU" dirty="0"/>
              <a:t> – проектная роль,</a:t>
            </a:r>
            <a:r>
              <a:rPr lang="ru-RU" b="1" dirty="0"/>
              <a:t> </a:t>
            </a:r>
            <a:r>
              <a:rPr lang="ru-RU" dirty="0"/>
              <a:t>выполняемая должностным лицом высшего учебного заведения, осуществляющим общее руководство участниками ГУП. </a:t>
            </a:r>
            <a:r>
              <a:rPr lang="kk-KZ" dirty="0"/>
              <a:t>Руководитель ГУП несет основную ответственность за завершение проекта в соответствии с планом и </a:t>
            </a:r>
            <a:r>
              <a:rPr lang="ru-RU" dirty="0"/>
              <a:t>обеспечивает взаимодействие с Проектным офисом, Руководителями других ГУП и другими государственными органами в рамках Рабочей схемы. </a:t>
            </a:r>
          </a:p>
          <a:p>
            <a:pPr marL="0" indent="0" algn="just">
              <a:buNone/>
            </a:pPr>
            <a:r>
              <a:rPr lang="ru-RU" b="1" dirty="0"/>
              <a:t>4. Администратор ГУП –</a:t>
            </a:r>
            <a:r>
              <a:rPr lang="ru-RU" dirty="0"/>
              <a:t> проектная роль, закрепляемая Руководителем ГУП за </a:t>
            </a:r>
            <a:r>
              <a:rPr lang="kk-KZ" dirty="0"/>
              <a:t>методистом </a:t>
            </a:r>
            <a:r>
              <a:rPr lang="ru-RU" dirty="0"/>
              <a:t>Учебно-методического объединения для обеспечения оперативного взаимодействия с Администратором проектного офиса – управлением содержания и методологии ДВПО МОН РК для свода необходимой информации и отчетности, своевременного ввода данных и работы.</a:t>
            </a:r>
          </a:p>
          <a:p>
            <a:pPr marL="0" indent="0" algn="just">
              <a:buNone/>
            </a:pPr>
            <a:r>
              <a:rPr lang="ru-RU" b="1" dirty="0"/>
              <a:t>5. Команда </a:t>
            </a:r>
            <a:r>
              <a:rPr lang="kk-KZ" b="1" dirty="0"/>
              <a:t>проекта</a:t>
            </a:r>
            <a:r>
              <a:rPr lang="ru-RU" b="1" dirty="0"/>
              <a:t> – </a:t>
            </a:r>
            <a:r>
              <a:rPr lang="ru-RU" dirty="0"/>
              <a:t>группа лиц, участвующих в реализации проекта на условиях полной или частичной занятости. </a:t>
            </a:r>
          </a:p>
          <a:p>
            <a:pPr marL="0" indent="0" algn="just">
              <a:buNone/>
            </a:pPr>
            <a:r>
              <a:rPr lang="ru-RU" b="1" dirty="0"/>
              <a:t>6. Участник команды проекта – </a:t>
            </a:r>
            <a:r>
              <a:rPr lang="ru-RU" dirty="0"/>
              <a:t>проектная роль, закрепленная за лицом, принимающим участие в реализации проекта (независимо от занимаемой должности и сферы деятельности). Основной функцией Участника команды </a:t>
            </a:r>
            <a:r>
              <a:rPr lang="kk-KZ" dirty="0"/>
              <a:t>проекта</a:t>
            </a:r>
            <a:r>
              <a:rPr lang="ru-RU" dirty="0"/>
              <a:t> является участие в достижении заданной цели проекта в установленный срок в рамках выделенных ресурсов. В зависимости от масштаба и сложности проекта в рамках проектной команды могут быть определены дополнительные проектные роли (куратор проекта/</a:t>
            </a:r>
            <a:r>
              <a:rPr lang="ru-RU" dirty="0" err="1"/>
              <a:t>подпроекта</a:t>
            </a:r>
            <a:r>
              <a:rPr lang="ru-RU" dirty="0"/>
              <a:t>, менеджер проекта/</a:t>
            </a:r>
            <a:r>
              <a:rPr lang="ru-RU" dirty="0" err="1"/>
              <a:t>подпроекта</a:t>
            </a:r>
            <a:r>
              <a:rPr lang="ru-RU" dirty="0"/>
              <a:t>, администратор проекта/</a:t>
            </a:r>
            <a:r>
              <a:rPr lang="ru-RU" dirty="0" err="1"/>
              <a:t>подпроекта</a:t>
            </a:r>
            <a:r>
              <a:rPr lang="ru-RU" dirty="0"/>
              <a:t>, координатор проекта/</a:t>
            </a:r>
            <a:r>
              <a:rPr lang="ru-RU" dirty="0" err="1"/>
              <a:t>подпроекта</a:t>
            </a:r>
            <a:r>
              <a:rPr lang="ru-RU" dirty="0"/>
              <a:t>, эксперт проекта/</a:t>
            </a:r>
            <a:r>
              <a:rPr lang="ru-RU" dirty="0" err="1"/>
              <a:t>подпроекта</a:t>
            </a:r>
            <a:r>
              <a:rPr lang="ru-RU" dirty="0"/>
              <a:t>, консультант проекта/</a:t>
            </a:r>
            <a:r>
              <a:rPr lang="ru-RU" dirty="0" err="1"/>
              <a:t>подпроекта</a:t>
            </a:r>
            <a:r>
              <a:rPr lang="ru-RU" dirty="0"/>
              <a:t> и др.).</a:t>
            </a:r>
          </a:p>
        </p:txBody>
      </p:sp>
      <p:pic>
        <p:nvPicPr>
          <p:cNvPr id="6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5F51A22D-E215-498F-97D6-08574C64D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1CF8A8-A78F-4C04-A76F-CFA825E02DF5}"/>
              </a:ext>
            </a:extLst>
          </p:cNvPr>
          <p:cNvSpPr txBox="1">
            <a:spLocks/>
          </p:cNvSpPr>
          <p:nvPr/>
        </p:nvSpPr>
        <p:spPr>
          <a:xfrm>
            <a:off x="269249" y="181326"/>
            <a:ext cx="5296664" cy="17085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8B4D80"/>
                </a:solidFill>
                <a:latin typeface="+mn-lt"/>
              </a:rPr>
              <a:t>Письмо Департамента высшего и послевузовского образования МОН РК </a:t>
            </a:r>
            <a:br>
              <a:rPr lang="ru-RU" sz="2800" b="1" dirty="0">
                <a:solidFill>
                  <a:srgbClr val="8B4D80"/>
                </a:solidFill>
                <a:latin typeface="+mn-lt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</a:rPr>
              <a:t>от 9 октября 2019 г.</a:t>
            </a:r>
          </a:p>
        </p:txBody>
      </p:sp>
      <p:pic>
        <p:nvPicPr>
          <p:cNvPr id="3" name="Picture 2" descr="D:\загрузки\логотип КазНМУ.png">
            <a:extLst>
              <a:ext uri="{FF2B5EF4-FFF2-40B4-BE49-F238E27FC236}">
                <a16:creationId xmlns:a16="http://schemas.microsoft.com/office/drawing/2014/main" xmlns="" id="{89F12554-59A5-4514-858D-8E257BEC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66" y="33487"/>
            <a:ext cx="866234" cy="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F0AE00-860F-46F4-AC5E-4784874C3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5195605" y="5556"/>
            <a:ext cx="5299364" cy="6858000"/>
          </a:xfrm>
          <a:prstGeom prst="rect">
            <a:avLst/>
          </a:prstGeom>
          <a:ln>
            <a:solidFill>
              <a:srgbClr val="8B4D80"/>
            </a:solidFill>
          </a:ln>
        </p:spPr>
      </p:pic>
    </p:spTree>
    <p:extLst>
      <p:ext uri="{BB962C8B-B14F-4D97-AF65-F5344CB8AC3E}">
        <p14:creationId xmlns:p14="http://schemas.microsoft.com/office/powerpoint/2010/main" val="2234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1539</Words>
  <Application>Microsoft Office PowerPoint</Application>
  <PresentationFormat>Произвольный</PresentationFormat>
  <Paragraphs>274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Трансформация деятельности  Учебно-методического объединения в формат  Группы управления проектами </vt:lpstr>
      <vt:lpstr>Письмо Департамента высшего и послевузовского образования МОН РК  от 30 сентября 2019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ПРИКАЗА</vt:lpstr>
      <vt:lpstr>ПРИЛОЖЕНИЕ К ПРОЕКТУ ПРИКАЗА</vt:lpstr>
      <vt:lpstr>Презентация PowerPoint</vt:lpstr>
      <vt:lpstr>План работы УМО по направлению подготовки – Здравоохранение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РЕШЕНИЯ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165</cp:revision>
  <dcterms:created xsi:type="dcterms:W3CDTF">2019-10-03T10:57:13Z</dcterms:created>
  <dcterms:modified xsi:type="dcterms:W3CDTF">2019-10-10T03:28:36Z</dcterms:modified>
</cp:coreProperties>
</file>