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70" r:id="rId3"/>
    <p:sldId id="286" r:id="rId4"/>
    <p:sldId id="289" r:id="rId5"/>
    <p:sldId id="290" r:id="rId6"/>
    <p:sldId id="294" r:id="rId7"/>
    <p:sldId id="293" r:id="rId8"/>
    <p:sldId id="295" r:id="rId9"/>
    <p:sldId id="296" r:id="rId10"/>
    <p:sldId id="263" r:id="rId11"/>
    <p:sldId id="275" r:id="rId12"/>
    <p:sldId id="276" r:id="rId13"/>
    <p:sldId id="277" r:id="rId14"/>
    <p:sldId id="278" r:id="rId15"/>
    <p:sldId id="297" r:id="rId16"/>
    <p:sldId id="29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F7E4ED-CA5D-4445-BFFA-5BAFDFD7C9C7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485DB3-E116-442B-80BE-EA3589B55754}">
      <dgm:prSet phldrT="[Текст]" custT="1"/>
      <dgm:spPr/>
      <dgm:t>
        <a:bodyPr/>
        <a:lstStyle/>
        <a:p>
          <a:r>
            <a:rPr lang="ru-RU" sz="1000" dirty="0" smtClean="0"/>
            <a:t>Психологическая готовность абитуриента к обучению</a:t>
          </a:r>
          <a:endParaRPr lang="ru-RU" sz="1000" dirty="0"/>
        </a:p>
      </dgm:t>
    </dgm:pt>
    <dgm:pt modelId="{651D3E4C-FE0E-4367-8A68-5F2DD10C6529}" type="parTrans" cxnId="{E83BF6F1-4C2D-4F58-B969-F2CFA6A35884}">
      <dgm:prSet/>
      <dgm:spPr/>
      <dgm:t>
        <a:bodyPr/>
        <a:lstStyle/>
        <a:p>
          <a:endParaRPr lang="ru-RU"/>
        </a:p>
      </dgm:t>
    </dgm:pt>
    <dgm:pt modelId="{8C9D738D-D13C-4C9A-9D24-4206A3BFA3E7}" type="sibTrans" cxnId="{E83BF6F1-4C2D-4F58-B969-F2CFA6A35884}">
      <dgm:prSet/>
      <dgm:spPr/>
      <dgm:t>
        <a:bodyPr/>
        <a:lstStyle/>
        <a:p>
          <a:endParaRPr lang="ru-RU"/>
        </a:p>
      </dgm:t>
    </dgm:pt>
    <dgm:pt modelId="{8F1F2196-D930-47B3-A43D-5674F116FDFA}">
      <dgm:prSet phldrT="[Текст]"/>
      <dgm:spPr/>
      <dgm:t>
        <a:bodyPr/>
        <a:lstStyle/>
        <a:p>
          <a:r>
            <a:rPr lang="ru-RU" dirty="0" smtClean="0"/>
            <a:t>Фактор ХОЧУ формируется информацией о специальности, и, в частности, эмоциональным отношением родителей и социума.</a:t>
          </a:r>
          <a:endParaRPr lang="ru-RU" dirty="0"/>
        </a:p>
      </dgm:t>
    </dgm:pt>
    <dgm:pt modelId="{89079E36-856B-459E-91AF-28CC4BEA24DC}" type="parTrans" cxnId="{49B6F30B-8CB3-41A8-9527-A9E731EAA6F6}">
      <dgm:prSet/>
      <dgm:spPr/>
      <dgm:t>
        <a:bodyPr/>
        <a:lstStyle/>
        <a:p>
          <a:endParaRPr lang="ru-RU"/>
        </a:p>
      </dgm:t>
    </dgm:pt>
    <dgm:pt modelId="{CDFAA533-8F84-4F2B-9286-0AF4F5F7C258}" type="sibTrans" cxnId="{49B6F30B-8CB3-41A8-9527-A9E731EAA6F6}">
      <dgm:prSet/>
      <dgm:spPr/>
      <dgm:t>
        <a:bodyPr/>
        <a:lstStyle/>
        <a:p>
          <a:endParaRPr lang="ru-RU"/>
        </a:p>
      </dgm:t>
    </dgm:pt>
    <dgm:pt modelId="{938F4FC5-E0B9-4964-B6A5-E1FFEADDDE5C}">
      <dgm:prSet phldrT="[Текст]"/>
      <dgm:spPr/>
      <dgm:t>
        <a:bodyPr/>
        <a:lstStyle/>
        <a:p>
          <a:r>
            <a:rPr lang="ru-RU" dirty="0" smtClean="0"/>
            <a:t>Фактор МОГУ определяется уровнем зрелости </a:t>
          </a:r>
          <a:r>
            <a:rPr lang="ru-RU" dirty="0" err="1" smtClean="0"/>
            <a:t>самопонимания</a:t>
          </a:r>
          <a:r>
            <a:rPr lang="ru-RU" dirty="0" smtClean="0"/>
            <a:t> и самосознания как абитуриента так и его родителей, в частности, оценкой тех или иных достижений абитуриента.</a:t>
          </a:r>
          <a:endParaRPr lang="ru-RU" dirty="0"/>
        </a:p>
      </dgm:t>
    </dgm:pt>
    <dgm:pt modelId="{02EFABB9-01B1-477B-9583-CB67FAF68802}" type="parTrans" cxnId="{615F2B29-20C8-4B9E-9EA3-1D0ED77F8840}">
      <dgm:prSet/>
      <dgm:spPr/>
      <dgm:t>
        <a:bodyPr/>
        <a:lstStyle/>
        <a:p>
          <a:endParaRPr lang="ru-RU"/>
        </a:p>
      </dgm:t>
    </dgm:pt>
    <dgm:pt modelId="{25A26F94-9EC9-4407-998E-9722E196E6BE}" type="sibTrans" cxnId="{615F2B29-20C8-4B9E-9EA3-1D0ED77F8840}">
      <dgm:prSet/>
      <dgm:spPr/>
      <dgm:t>
        <a:bodyPr/>
        <a:lstStyle/>
        <a:p>
          <a:endParaRPr lang="ru-RU"/>
        </a:p>
      </dgm:t>
    </dgm:pt>
    <dgm:pt modelId="{6C36F9C2-0141-4A46-B2E0-77541B19C016}">
      <dgm:prSet phldrT="[Текст]" custT="1"/>
      <dgm:spPr/>
      <dgm:t>
        <a:bodyPr/>
        <a:lstStyle/>
        <a:p>
          <a:r>
            <a:rPr lang="ru-RU" sz="1000" dirty="0" smtClean="0"/>
            <a:t>Способности, подтвержденные ЗУН</a:t>
          </a:r>
          <a:endParaRPr lang="ru-RU" sz="1000" dirty="0"/>
        </a:p>
      </dgm:t>
    </dgm:pt>
    <dgm:pt modelId="{1ECC83C7-F542-48CB-A592-A9828B1073D6}" type="parTrans" cxnId="{64737AA3-B2D1-4F6C-A49B-61C2C37F6BCA}">
      <dgm:prSet/>
      <dgm:spPr/>
      <dgm:t>
        <a:bodyPr/>
        <a:lstStyle/>
        <a:p>
          <a:endParaRPr lang="ru-RU"/>
        </a:p>
      </dgm:t>
    </dgm:pt>
    <dgm:pt modelId="{E303C660-2431-4DE4-A1EE-311F72120C94}" type="sibTrans" cxnId="{64737AA3-B2D1-4F6C-A49B-61C2C37F6BCA}">
      <dgm:prSet/>
      <dgm:spPr/>
      <dgm:t>
        <a:bodyPr/>
        <a:lstStyle/>
        <a:p>
          <a:endParaRPr lang="ru-RU"/>
        </a:p>
      </dgm:t>
    </dgm:pt>
    <dgm:pt modelId="{57FA8E92-EB98-49DE-9B8D-392675AF4012}">
      <dgm:prSet/>
      <dgm:spPr/>
      <dgm:t>
        <a:bodyPr/>
        <a:lstStyle/>
        <a:p>
          <a:r>
            <a:rPr lang="ru-RU" dirty="0" smtClean="0"/>
            <a:t>Фактор ПОЛУЧУ определяется информацией о месте специальности на  рынке труда и уровнем самосознания абитуриента/выпускника, в частности, активностью его жизненной позиции.</a:t>
          </a:r>
          <a:endParaRPr lang="ru-RU" dirty="0"/>
        </a:p>
      </dgm:t>
    </dgm:pt>
    <dgm:pt modelId="{F24F9C76-782C-4337-810D-08212851B23F}" type="parTrans" cxnId="{DD8FC0AC-D09D-4C57-AE26-B9CEB274FDCA}">
      <dgm:prSet/>
      <dgm:spPr/>
      <dgm:t>
        <a:bodyPr/>
        <a:lstStyle/>
        <a:p>
          <a:endParaRPr lang="ru-RU"/>
        </a:p>
      </dgm:t>
    </dgm:pt>
    <dgm:pt modelId="{A3ADB258-99B4-4778-8054-B78C84F04000}" type="sibTrans" cxnId="{DD8FC0AC-D09D-4C57-AE26-B9CEB274FDCA}">
      <dgm:prSet/>
      <dgm:spPr/>
      <dgm:t>
        <a:bodyPr/>
        <a:lstStyle/>
        <a:p>
          <a:endParaRPr lang="ru-RU"/>
        </a:p>
      </dgm:t>
    </dgm:pt>
    <dgm:pt modelId="{79A8D690-4C62-45FB-8926-3C45B6010E29}">
      <dgm:prSet custT="1"/>
      <dgm:spPr/>
      <dgm:t>
        <a:bodyPr/>
        <a:lstStyle/>
        <a:p>
          <a:r>
            <a:rPr lang="ru-RU" sz="800" dirty="0" smtClean="0"/>
            <a:t>Личные качества для реализации способностей (способность к усвоению новых профессиональных знаний  (восприятие, память, мыслительные процессы, умение излагать, настойчивость, исполнительность)</a:t>
          </a:r>
          <a:endParaRPr lang="ru-RU" sz="800" dirty="0"/>
        </a:p>
      </dgm:t>
    </dgm:pt>
    <dgm:pt modelId="{728DF65D-3CC3-4B66-9C93-6B8EFE36E35F}" type="parTrans" cxnId="{10A8F39F-A5CD-49D2-AE92-142667476E1F}">
      <dgm:prSet/>
      <dgm:spPr/>
      <dgm:t>
        <a:bodyPr/>
        <a:lstStyle/>
        <a:p>
          <a:endParaRPr lang="ru-RU"/>
        </a:p>
      </dgm:t>
    </dgm:pt>
    <dgm:pt modelId="{3D83FE58-0E6C-483B-9812-4680F0EAF228}" type="sibTrans" cxnId="{10A8F39F-A5CD-49D2-AE92-142667476E1F}">
      <dgm:prSet/>
      <dgm:spPr/>
      <dgm:t>
        <a:bodyPr/>
        <a:lstStyle/>
        <a:p>
          <a:endParaRPr lang="ru-RU"/>
        </a:p>
      </dgm:t>
    </dgm:pt>
    <dgm:pt modelId="{1035E621-869F-4CFF-82A0-AC54DC88BEB8}">
      <dgm:prSet custT="1"/>
      <dgm:spPr/>
      <dgm:t>
        <a:bodyPr/>
        <a:lstStyle/>
        <a:p>
          <a:r>
            <a:rPr lang="ru-RU" sz="1000" dirty="0" smtClean="0"/>
            <a:t>Мотивация, воля, исполнительность</a:t>
          </a:r>
          <a:endParaRPr lang="ru-RU" sz="1000" dirty="0"/>
        </a:p>
      </dgm:t>
    </dgm:pt>
    <dgm:pt modelId="{D7357D48-2000-4C52-B2C7-5B77D4C53398}" type="parTrans" cxnId="{FAE54C29-5824-4F61-A325-DB3E78E46FE8}">
      <dgm:prSet/>
      <dgm:spPr/>
      <dgm:t>
        <a:bodyPr/>
        <a:lstStyle/>
        <a:p>
          <a:endParaRPr lang="ru-RU"/>
        </a:p>
      </dgm:t>
    </dgm:pt>
    <dgm:pt modelId="{6040A9EC-1335-496A-8276-F8640C5A1BFA}" type="sibTrans" cxnId="{FAE54C29-5824-4F61-A325-DB3E78E46FE8}">
      <dgm:prSet/>
      <dgm:spPr/>
      <dgm:t>
        <a:bodyPr/>
        <a:lstStyle/>
        <a:p>
          <a:endParaRPr lang="ru-RU"/>
        </a:p>
      </dgm:t>
    </dgm:pt>
    <dgm:pt modelId="{14395153-5212-4299-B8CE-93B89C5D1895}" type="pres">
      <dgm:prSet presAssocID="{A5F7E4ED-CA5D-4445-BFFA-5BAFDFD7C9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556DCF1-1EE7-4BD1-B09C-49ADF5A91A04}" type="pres">
      <dgm:prSet presAssocID="{A8485DB3-E116-442B-80BE-EA3589B55754}" presName="hierRoot1" presStyleCnt="0"/>
      <dgm:spPr/>
    </dgm:pt>
    <dgm:pt modelId="{524C8E37-DFBE-4DC1-9912-4A20A718FF8B}" type="pres">
      <dgm:prSet presAssocID="{A8485DB3-E116-442B-80BE-EA3589B55754}" presName="composite" presStyleCnt="0"/>
      <dgm:spPr/>
    </dgm:pt>
    <dgm:pt modelId="{4A1345B7-6F64-4497-BE50-F9E0A33F4111}" type="pres">
      <dgm:prSet presAssocID="{A8485DB3-E116-442B-80BE-EA3589B55754}" presName="background" presStyleLbl="node0" presStyleIdx="0" presStyleCnt="1"/>
      <dgm:spPr/>
    </dgm:pt>
    <dgm:pt modelId="{EF23729B-846C-48FE-B88B-742DCA5823A5}" type="pres">
      <dgm:prSet presAssocID="{A8485DB3-E116-442B-80BE-EA3589B5575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C1B8A2-65BA-4202-BF23-219F8F08832A}" type="pres">
      <dgm:prSet presAssocID="{A8485DB3-E116-442B-80BE-EA3589B55754}" presName="hierChild2" presStyleCnt="0"/>
      <dgm:spPr/>
    </dgm:pt>
    <dgm:pt modelId="{0C4EE4B1-8558-4C0E-9930-E9B50CE9B4AF}" type="pres">
      <dgm:prSet presAssocID="{89079E36-856B-459E-91AF-28CC4BEA24DC}" presName="Name10" presStyleLbl="parChTrans1D2" presStyleIdx="0" presStyleCnt="3"/>
      <dgm:spPr/>
      <dgm:t>
        <a:bodyPr/>
        <a:lstStyle/>
        <a:p>
          <a:endParaRPr lang="ru-RU"/>
        </a:p>
      </dgm:t>
    </dgm:pt>
    <dgm:pt modelId="{21D35D6B-2CBF-4FFE-B84A-DC2B487091D4}" type="pres">
      <dgm:prSet presAssocID="{8F1F2196-D930-47B3-A43D-5674F116FDFA}" presName="hierRoot2" presStyleCnt="0"/>
      <dgm:spPr/>
    </dgm:pt>
    <dgm:pt modelId="{A01AE1C0-CABE-43E0-A519-F2BEA87C3EDD}" type="pres">
      <dgm:prSet presAssocID="{8F1F2196-D930-47B3-A43D-5674F116FDFA}" presName="composite2" presStyleCnt="0"/>
      <dgm:spPr/>
    </dgm:pt>
    <dgm:pt modelId="{F7144FD6-6D77-4776-91F9-DFDC7110BD6D}" type="pres">
      <dgm:prSet presAssocID="{8F1F2196-D930-47B3-A43D-5674F116FDFA}" presName="background2" presStyleLbl="node2" presStyleIdx="0" presStyleCnt="3"/>
      <dgm:spPr/>
    </dgm:pt>
    <dgm:pt modelId="{F4AEBD40-184F-4259-A2C2-2CF02F325D4D}" type="pres">
      <dgm:prSet presAssocID="{8F1F2196-D930-47B3-A43D-5674F116FDFA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F5F92F-423D-47C8-A2E0-EC31C438B954}" type="pres">
      <dgm:prSet presAssocID="{8F1F2196-D930-47B3-A43D-5674F116FDFA}" presName="hierChild3" presStyleCnt="0"/>
      <dgm:spPr/>
    </dgm:pt>
    <dgm:pt modelId="{BDD24671-0F3E-4C64-A43E-651485E21BCE}" type="pres">
      <dgm:prSet presAssocID="{02EFABB9-01B1-477B-9583-CB67FAF68802}" presName="Name10" presStyleLbl="parChTrans1D2" presStyleIdx="1" presStyleCnt="3"/>
      <dgm:spPr/>
      <dgm:t>
        <a:bodyPr/>
        <a:lstStyle/>
        <a:p>
          <a:endParaRPr lang="ru-RU"/>
        </a:p>
      </dgm:t>
    </dgm:pt>
    <dgm:pt modelId="{D8813240-5731-4E33-8E66-BFF01D19336D}" type="pres">
      <dgm:prSet presAssocID="{938F4FC5-E0B9-4964-B6A5-E1FFEADDDE5C}" presName="hierRoot2" presStyleCnt="0"/>
      <dgm:spPr/>
    </dgm:pt>
    <dgm:pt modelId="{8B70DE9C-B16F-440C-8C2E-A64F9B408E6B}" type="pres">
      <dgm:prSet presAssocID="{938F4FC5-E0B9-4964-B6A5-E1FFEADDDE5C}" presName="composite2" presStyleCnt="0"/>
      <dgm:spPr/>
    </dgm:pt>
    <dgm:pt modelId="{BDA8C687-F092-46F3-9A62-38FD3AD10A8D}" type="pres">
      <dgm:prSet presAssocID="{938F4FC5-E0B9-4964-B6A5-E1FFEADDDE5C}" presName="background2" presStyleLbl="node2" presStyleIdx="1" presStyleCnt="3"/>
      <dgm:spPr/>
    </dgm:pt>
    <dgm:pt modelId="{AF214B26-1E08-4450-B359-5D73CE8D7064}" type="pres">
      <dgm:prSet presAssocID="{938F4FC5-E0B9-4964-B6A5-E1FFEADDDE5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CF3DF9-3072-4DB0-80A3-B856F26E4E6F}" type="pres">
      <dgm:prSet presAssocID="{938F4FC5-E0B9-4964-B6A5-E1FFEADDDE5C}" presName="hierChild3" presStyleCnt="0"/>
      <dgm:spPr/>
    </dgm:pt>
    <dgm:pt modelId="{FE5D0A5C-8934-48EA-BB2F-07F4F6FE97A8}" type="pres">
      <dgm:prSet presAssocID="{1ECC83C7-F542-48CB-A592-A9828B1073D6}" presName="Name17" presStyleLbl="parChTrans1D3" presStyleIdx="0" presStyleCnt="3"/>
      <dgm:spPr/>
      <dgm:t>
        <a:bodyPr/>
        <a:lstStyle/>
        <a:p>
          <a:endParaRPr lang="ru-RU"/>
        </a:p>
      </dgm:t>
    </dgm:pt>
    <dgm:pt modelId="{F4D4C85C-7141-43CD-90D8-CB99A996F7ED}" type="pres">
      <dgm:prSet presAssocID="{6C36F9C2-0141-4A46-B2E0-77541B19C016}" presName="hierRoot3" presStyleCnt="0"/>
      <dgm:spPr/>
    </dgm:pt>
    <dgm:pt modelId="{7961D17C-C9F6-4A50-8217-E3365DCD3374}" type="pres">
      <dgm:prSet presAssocID="{6C36F9C2-0141-4A46-B2E0-77541B19C016}" presName="composite3" presStyleCnt="0"/>
      <dgm:spPr/>
    </dgm:pt>
    <dgm:pt modelId="{3FFCCD58-5B45-46EA-ABD1-A45DD022B7E0}" type="pres">
      <dgm:prSet presAssocID="{6C36F9C2-0141-4A46-B2E0-77541B19C016}" presName="background3" presStyleLbl="node3" presStyleIdx="0" presStyleCnt="3"/>
      <dgm:spPr/>
    </dgm:pt>
    <dgm:pt modelId="{03EF1B32-64A3-40F0-93A3-A76FDD8E7F69}" type="pres">
      <dgm:prSet presAssocID="{6C36F9C2-0141-4A46-B2E0-77541B19C016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7BFE29-EEAF-40A6-8926-837ED7A0DCD7}" type="pres">
      <dgm:prSet presAssocID="{6C36F9C2-0141-4A46-B2E0-77541B19C016}" presName="hierChild4" presStyleCnt="0"/>
      <dgm:spPr/>
    </dgm:pt>
    <dgm:pt modelId="{A392F6D2-678A-4003-9162-CE3C82623FE1}" type="pres">
      <dgm:prSet presAssocID="{728DF65D-3CC3-4B66-9C93-6B8EFE36E35F}" presName="Name17" presStyleLbl="parChTrans1D3" presStyleIdx="1" presStyleCnt="3"/>
      <dgm:spPr/>
      <dgm:t>
        <a:bodyPr/>
        <a:lstStyle/>
        <a:p>
          <a:endParaRPr lang="ru-RU"/>
        </a:p>
      </dgm:t>
    </dgm:pt>
    <dgm:pt modelId="{793E3508-4457-4F8F-9CF2-20736DE39C7C}" type="pres">
      <dgm:prSet presAssocID="{79A8D690-4C62-45FB-8926-3C45B6010E29}" presName="hierRoot3" presStyleCnt="0"/>
      <dgm:spPr/>
    </dgm:pt>
    <dgm:pt modelId="{672E8471-7F15-469E-A5AB-03965841922C}" type="pres">
      <dgm:prSet presAssocID="{79A8D690-4C62-45FB-8926-3C45B6010E29}" presName="composite3" presStyleCnt="0"/>
      <dgm:spPr/>
    </dgm:pt>
    <dgm:pt modelId="{0F37D317-C160-41DE-AC6D-CC0845605B57}" type="pres">
      <dgm:prSet presAssocID="{79A8D690-4C62-45FB-8926-3C45B6010E29}" presName="background3" presStyleLbl="node3" presStyleIdx="1" presStyleCnt="3"/>
      <dgm:spPr/>
    </dgm:pt>
    <dgm:pt modelId="{AF946689-5CA4-4462-AD0B-D966DFF22885}" type="pres">
      <dgm:prSet presAssocID="{79A8D690-4C62-45FB-8926-3C45B6010E29}" presName="text3" presStyleLbl="fgAcc3" presStyleIdx="1" presStyleCnt="3" custLinFactNeighborX="1204" custLinFactNeighborY="28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D24E72-7227-4E8D-896C-27DD51E8C4E9}" type="pres">
      <dgm:prSet presAssocID="{79A8D690-4C62-45FB-8926-3C45B6010E29}" presName="hierChild4" presStyleCnt="0"/>
      <dgm:spPr/>
    </dgm:pt>
    <dgm:pt modelId="{4B4D26A3-BC09-4B53-BFC3-FE9157F17B16}" type="pres">
      <dgm:prSet presAssocID="{D7357D48-2000-4C52-B2C7-5B77D4C53398}" presName="Name17" presStyleLbl="parChTrans1D3" presStyleIdx="2" presStyleCnt="3"/>
      <dgm:spPr/>
      <dgm:t>
        <a:bodyPr/>
        <a:lstStyle/>
        <a:p>
          <a:endParaRPr lang="ru-RU"/>
        </a:p>
      </dgm:t>
    </dgm:pt>
    <dgm:pt modelId="{99B2AC1A-8EFD-4855-8554-F686A86AD429}" type="pres">
      <dgm:prSet presAssocID="{1035E621-869F-4CFF-82A0-AC54DC88BEB8}" presName="hierRoot3" presStyleCnt="0"/>
      <dgm:spPr/>
    </dgm:pt>
    <dgm:pt modelId="{19168869-08A0-4A84-B35B-5BCA187DF6E0}" type="pres">
      <dgm:prSet presAssocID="{1035E621-869F-4CFF-82A0-AC54DC88BEB8}" presName="composite3" presStyleCnt="0"/>
      <dgm:spPr/>
    </dgm:pt>
    <dgm:pt modelId="{835631AF-DA7B-4225-890B-AEF1B4C86D10}" type="pres">
      <dgm:prSet presAssocID="{1035E621-869F-4CFF-82A0-AC54DC88BEB8}" presName="background3" presStyleLbl="node3" presStyleIdx="2" presStyleCnt="3"/>
      <dgm:spPr/>
    </dgm:pt>
    <dgm:pt modelId="{F22BDBF9-F255-4EBC-973C-CA0BE3A0659D}" type="pres">
      <dgm:prSet presAssocID="{1035E621-869F-4CFF-82A0-AC54DC88BEB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925D6E-3529-411E-A1EA-C79310DE5301}" type="pres">
      <dgm:prSet presAssocID="{1035E621-869F-4CFF-82A0-AC54DC88BEB8}" presName="hierChild4" presStyleCnt="0"/>
      <dgm:spPr/>
    </dgm:pt>
    <dgm:pt modelId="{5E5659F4-0F66-475C-AF2D-6AA6A3814260}" type="pres">
      <dgm:prSet presAssocID="{F24F9C76-782C-4337-810D-08212851B23F}" presName="Name10" presStyleLbl="parChTrans1D2" presStyleIdx="2" presStyleCnt="3"/>
      <dgm:spPr/>
      <dgm:t>
        <a:bodyPr/>
        <a:lstStyle/>
        <a:p>
          <a:endParaRPr lang="ru-RU"/>
        </a:p>
      </dgm:t>
    </dgm:pt>
    <dgm:pt modelId="{F738A192-B0E3-41E8-A1B5-2C0EDC6BFBD2}" type="pres">
      <dgm:prSet presAssocID="{57FA8E92-EB98-49DE-9B8D-392675AF4012}" presName="hierRoot2" presStyleCnt="0"/>
      <dgm:spPr/>
    </dgm:pt>
    <dgm:pt modelId="{5EC97EA0-C7D1-4EEA-BD7F-B090BCBC2435}" type="pres">
      <dgm:prSet presAssocID="{57FA8E92-EB98-49DE-9B8D-392675AF4012}" presName="composite2" presStyleCnt="0"/>
      <dgm:spPr/>
    </dgm:pt>
    <dgm:pt modelId="{5983A668-F081-4050-AC2E-58FDBC5A79E6}" type="pres">
      <dgm:prSet presAssocID="{57FA8E92-EB98-49DE-9B8D-392675AF4012}" presName="background2" presStyleLbl="node2" presStyleIdx="2" presStyleCnt="3"/>
      <dgm:spPr/>
    </dgm:pt>
    <dgm:pt modelId="{39074439-0B8C-41A1-8C32-71F237E654CF}" type="pres">
      <dgm:prSet presAssocID="{57FA8E92-EB98-49DE-9B8D-392675AF4012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8D44FA-52DB-472E-B06E-324B5C5336CB}" type="pres">
      <dgm:prSet presAssocID="{57FA8E92-EB98-49DE-9B8D-392675AF4012}" presName="hierChild3" presStyleCnt="0"/>
      <dgm:spPr/>
    </dgm:pt>
  </dgm:ptLst>
  <dgm:cxnLst>
    <dgm:cxn modelId="{57E9463D-4031-4395-BA80-43CB8522D6D2}" type="presOf" srcId="{8F1F2196-D930-47B3-A43D-5674F116FDFA}" destId="{F4AEBD40-184F-4259-A2C2-2CF02F325D4D}" srcOrd="0" destOrd="0" presId="urn:microsoft.com/office/officeart/2005/8/layout/hierarchy1"/>
    <dgm:cxn modelId="{10A8F39F-A5CD-49D2-AE92-142667476E1F}" srcId="{938F4FC5-E0B9-4964-B6A5-E1FFEADDDE5C}" destId="{79A8D690-4C62-45FB-8926-3C45B6010E29}" srcOrd="1" destOrd="0" parTransId="{728DF65D-3CC3-4B66-9C93-6B8EFE36E35F}" sibTransId="{3D83FE58-0E6C-483B-9812-4680F0EAF228}"/>
    <dgm:cxn modelId="{2113C498-D28A-4953-BB9A-E0B0C74C38D3}" type="presOf" srcId="{6C36F9C2-0141-4A46-B2E0-77541B19C016}" destId="{03EF1B32-64A3-40F0-93A3-A76FDD8E7F69}" srcOrd="0" destOrd="0" presId="urn:microsoft.com/office/officeart/2005/8/layout/hierarchy1"/>
    <dgm:cxn modelId="{BE33F075-D174-4069-866B-B906963A72FB}" type="presOf" srcId="{02EFABB9-01B1-477B-9583-CB67FAF68802}" destId="{BDD24671-0F3E-4C64-A43E-651485E21BCE}" srcOrd="0" destOrd="0" presId="urn:microsoft.com/office/officeart/2005/8/layout/hierarchy1"/>
    <dgm:cxn modelId="{FAE54C29-5824-4F61-A325-DB3E78E46FE8}" srcId="{938F4FC5-E0B9-4964-B6A5-E1FFEADDDE5C}" destId="{1035E621-869F-4CFF-82A0-AC54DC88BEB8}" srcOrd="2" destOrd="0" parTransId="{D7357D48-2000-4C52-B2C7-5B77D4C53398}" sibTransId="{6040A9EC-1335-496A-8276-F8640C5A1BFA}"/>
    <dgm:cxn modelId="{615F2B29-20C8-4B9E-9EA3-1D0ED77F8840}" srcId="{A8485DB3-E116-442B-80BE-EA3589B55754}" destId="{938F4FC5-E0B9-4964-B6A5-E1FFEADDDE5C}" srcOrd="1" destOrd="0" parTransId="{02EFABB9-01B1-477B-9583-CB67FAF68802}" sibTransId="{25A26F94-9EC9-4407-998E-9722E196E6BE}"/>
    <dgm:cxn modelId="{DD8FC0AC-D09D-4C57-AE26-B9CEB274FDCA}" srcId="{A8485DB3-E116-442B-80BE-EA3589B55754}" destId="{57FA8E92-EB98-49DE-9B8D-392675AF4012}" srcOrd="2" destOrd="0" parTransId="{F24F9C76-782C-4337-810D-08212851B23F}" sibTransId="{A3ADB258-99B4-4778-8054-B78C84F04000}"/>
    <dgm:cxn modelId="{899F0DB6-4439-4F93-ADE2-B054A21CAAFA}" type="presOf" srcId="{1ECC83C7-F542-48CB-A592-A9828B1073D6}" destId="{FE5D0A5C-8934-48EA-BB2F-07F4F6FE97A8}" srcOrd="0" destOrd="0" presId="urn:microsoft.com/office/officeart/2005/8/layout/hierarchy1"/>
    <dgm:cxn modelId="{64737AA3-B2D1-4F6C-A49B-61C2C37F6BCA}" srcId="{938F4FC5-E0B9-4964-B6A5-E1FFEADDDE5C}" destId="{6C36F9C2-0141-4A46-B2E0-77541B19C016}" srcOrd="0" destOrd="0" parTransId="{1ECC83C7-F542-48CB-A592-A9828B1073D6}" sibTransId="{E303C660-2431-4DE4-A1EE-311F72120C94}"/>
    <dgm:cxn modelId="{8790B70B-5AA6-484A-98AC-95FC837E5B53}" type="presOf" srcId="{89079E36-856B-459E-91AF-28CC4BEA24DC}" destId="{0C4EE4B1-8558-4C0E-9930-E9B50CE9B4AF}" srcOrd="0" destOrd="0" presId="urn:microsoft.com/office/officeart/2005/8/layout/hierarchy1"/>
    <dgm:cxn modelId="{F81842CC-1E89-4177-99B6-94F7D5964F34}" type="presOf" srcId="{1035E621-869F-4CFF-82A0-AC54DC88BEB8}" destId="{F22BDBF9-F255-4EBC-973C-CA0BE3A0659D}" srcOrd="0" destOrd="0" presId="urn:microsoft.com/office/officeart/2005/8/layout/hierarchy1"/>
    <dgm:cxn modelId="{0CFEA596-365E-4F7E-AD84-7042DB060748}" type="presOf" srcId="{79A8D690-4C62-45FB-8926-3C45B6010E29}" destId="{AF946689-5CA4-4462-AD0B-D966DFF22885}" srcOrd="0" destOrd="0" presId="urn:microsoft.com/office/officeart/2005/8/layout/hierarchy1"/>
    <dgm:cxn modelId="{074B984B-6616-487E-ADBD-580AA1CA6AFE}" type="presOf" srcId="{728DF65D-3CC3-4B66-9C93-6B8EFE36E35F}" destId="{A392F6D2-678A-4003-9162-CE3C82623FE1}" srcOrd="0" destOrd="0" presId="urn:microsoft.com/office/officeart/2005/8/layout/hierarchy1"/>
    <dgm:cxn modelId="{49C4E891-0506-4F98-B67D-ED42027FAABC}" type="presOf" srcId="{F24F9C76-782C-4337-810D-08212851B23F}" destId="{5E5659F4-0F66-475C-AF2D-6AA6A3814260}" srcOrd="0" destOrd="0" presId="urn:microsoft.com/office/officeart/2005/8/layout/hierarchy1"/>
    <dgm:cxn modelId="{3571CA56-739C-4AC9-9C25-60C27B0CC4A4}" type="presOf" srcId="{A8485DB3-E116-442B-80BE-EA3589B55754}" destId="{EF23729B-846C-48FE-B88B-742DCA5823A5}" srcOrd="0" destOrd="0" presId="urn:microsoft.com/office/officeart/2005/8/layout/hierarchy1"/>
    <dgm:cxn modelId="{0A7FE0E0-1775-4549-847B-CFFADF9F5831}" type="presOf" srcId="{938F4FC5-E0B9-4964-B6A5-E1FFEADDDE5C}" destId="{AF214B26-1E08-4450-B359-5D73CE8D7064}" srcOrd="0" destOrd="0" presId="urn:microsoft.com/office/officeart/2005/8/layout/hierarchy1"/>
    <dgm:cxn modelId="{E83BF6F1-4C2D-4F58-B969-F2CFA6A35884}" srcId="{A5F7E4ED-CA5D-4445-BFFA-5BAFDFD7C9C7}" destId="{A8485DB3-E116-442B-80BE-EA3589B55754}" srcOrd="0" destOrd="0" parTransId="{651D3E4C-FE0E-4367-8A68-5F2DD10C6529}" sibTransId="{8C9D738D-D13C-4C9A-9D24-4206A3BFA3E7}"/>
    <dgm:cxn modelId="{C4D5CB78-4C62-4978-9DAA-E573D5439341}" type="presOf" srcId="{57FA8E92-EB98-49DE-9B8D-392675AF4012}" destId="{39074439-0B8C-41A1-8C32-71F237E654CF}" srcOrd="0" destOrd="0" presId="urn:microsoft.com/office/officeart/2005/8/layout/hierarchy1"/>
    <dgm:cxn modelId="{49B6F30B-8CB3-41A8-9527-A9E731EAA6F6}" srcId="{A8485DB3-E116-442B-80BE-EA3589B55754}" destId="{8F1F2196-D930-47B3-A43D-5674F116FDFA}" srcOrd="0" destOrd="0" parTransId="{89079E36-856B-459E-91AF-28CC4BEA24DC}" sibTransId="{CDFAA533-8F84-4F2B-9286-0AF4F5F7C258}"/>
    <dgm:cxn modelId="{A69CFE81-DFBE-4443-B7CB-890C31EFD78B}" type="presOf" srcId="{A5F7E4ED-CA5D-4445-BFFA-5BAFDFD7C9C7}" destId="{14395153-5212-4299-B8CE-93B89C5D1895}" srcOrd="0" destOrd="0" presId="urn:microsoft.com/office/officeart/2005/8/layout/hierarchy1"/>
    <dgm:cxn modelId="{57AC6F06-2ADA-41F8-A5E7-39175417FB2B}" type="presOf" srcId="{D7357D48-2000-4C52-B2C7-5B77D4C53398}" destId="{4B4D26A3-BC09-4B53-BFC3-FE9157F17B16}" srcOrd="0" destOrd="0" presId="urn:microsoft.com/office/officeart/2005/8/layout/hierarchy1"/>
    <dgm:cxn modelId="{E5EB2F99-6840-499E-8E98-2000F6710DFE}" type="presParOf" srcId="{14395153-5212-4299-B8CE-93B89C5D1895}" destId="{E556DCF1-1EE7-4BD1-B09C-49ADF5A91A04}" srcOrd="0" destOrd="0" presId="urn:microsoft.com/office/officeart/2005/8/layout/hierarchy1"/>
    <dgm:cxn modelId="{885ECB88-26AF-41DA-A98A-C6C76CC816F1}" type="presParOf" srcId="{E556DCF1-1EE7-4BD1-B09C-49ADF5A91A04}" destId="{524C8E37-DFBE-4DC1-9912-4A20A718FF8B}" srcOrd="0" destOrd="0" presId="urn:microsoft.com/office/officeart/2005/8/layout/hierarchy1"/>
    <dgm:cxn modelId="{DA3D6891-E753-4F0E-B157-7EA70FFAC2A5}" type="presParOf" srcId="{524C8E37-DFBE-4DC1-9912-4A20A718FF8B}" destId="{4A1345B7-6F64-4497-BE50-F9E0A33F4111}" srcOrd="0" destOrd="0" presId="urn:microsoft.com/office/officeart/2005/8/layout/hierarchy1"/>
    <dgm:cxn modelId="{56FEB02A-0489-47F6-8B52-630D2CA2FB6B}" type="presParOf" srcId="{524C8E37-DFBE-4DC1-9912-4A20A718FF8B}" destId="{EF23729B-846C-48FE-B88B-742DCA5823A5}" srcOrd="1" destOrd="0" presId="urn:microsoft.com/office/officeart/2005/8/layout/hierarchy1"/>
    <dgm:cxn modelId="{E06162C0-6D6A-4DFE-A61C-06DE10D89F3D}" type="presParOf" srcId="{E556DCF1-1EE7-4BD1-B09C-49ADF5A91A04}" destId="{AFC1B8A2-65BA-4202-BF23-219F8F08832A}" srcOrd="1" destOrd="0" presId="urn:microsoft.com/office/officeart/2005/8/layout/hierarchy1"/>
    <dgm:cxn modelId="{824E97AE-50FB-4E12-89C7-A4DBCC6F88E4}" type="presParOf" srcId="{AFC1B8A2-65BA-4202-BF23-219F8F08832A}" destId="{0C4EE4B1-8558-4C0E-9930-E9B50CE9B4AF}" srcOrd="0" destOrd="0" presId="urn:microsoft.com/office/officeart/2005/8/layout/hierarchy1"/>
    <dgm:cxn modelId="{D2AFDA23-5C91-42A9-9FEE-10E94BAB5A89}" type="presParOf" srcId="{AFC1B8A2-65BA-4202-BF23-219F8F08832A}" destId="{21D35D6B-2CBF-4FFE-B84A-DC2B487091D4}" srcOrd="1" destOrd="0" presId="urn:microsoft.com/office/officeart/2005/8/layout/hierarchy1"/>
    <dgm:cxn modelId="{019DC81B-4971-419A-9E54-10B7B5C9912F}" type="presParOf" srcId="{21D35D6B-2CBF-4FFE-B84A-DC2B487091D4}" destId="{A01AE1C0-CABE-43E0-A519-F2BEA87C3EDD}" srcOrd="0" destOrd="0" presId="urn:microsoft.com/office/officeart/2005/8/layout/hierarchy1"/>
    <dgm:cxn modelId="{E4B07D3D-D401-4328-BED6-2E3AEB59F781}" type="presParOf" srcId="{A01AE1C0-CABE-43E0-A519-F2BEA87C3EDD}" destId="{F7144FD6-6D77-4776-91F9-DFDC7110BD6D}" srcOrd="0" destOrd="0" presId="urn:microsoft.com/office/officeart/2005/8/layout/hierarchy1"/>
    <dgm:cxn modelId="{714D3742-A648-4BE0-9D3B-CEAF07B9F42C}" type="presParOf" srcId="{A01AE1C0-CABE-43E0-A519-F2BEA87C3EDD}" destId="{F4AEBD40-184F-4259-A2C2-2CF02F325D4D}" srcOrd="1" destOrd="0" presId="urn:microsoft.com/office/officeart/2005/8/layout/hierarchy1"/>
    <dgm:cxn modelId="{E5DE56D6-7CC3-48CD-8B47-CA3AEA6936D4}" type="presParOf" srcId="{21D35D6B-2CBF-4FFE-B84A-DC2B487091D4}" destId="{74F5F92F-423D-47C8-A2E0-EC31C438B954}" srcOrd="1" destOrd="0" presId="urn:microsoft.com/office/officeart/2005/8/layout/hierarchy1"/>
    <dgm:cxn modelId="{6C2D729B-FC5D-41E2-87EB-08478CAD5EF9}" type="presParOf" srcId="{AFC1B8A2-65BA-4202-BF23-219F8F08832A}" destId="{BDD24671-0F3E-4C64-A43E-651485E21BCE}" srcOrd="2" destOrd="0" presId="urn:microsoft.com/office/officeart/2005/8/layout/hierarchy1"/>
    <dgm:cxn modelId="{D0EB56DF-F4C7-4109-8274-02F92A3E205C}" type="presParOf" srcId="{AFC1B8A2-65BA-4202-BF23-219F8F08832A}" destId="{D8813240-5731-4E33-8E66-BFF01D19336D}" srcOrd="3" destOrd="0" presId="urn:microsoft.com/office/officeart/2005/8/layout/hierarchy1"/>
    <dgm:cxn modelId="{ABCD823C-7D1E-47E3-B814-E78355CB6E8A}" type="presParOf" srcId="{D8813240-5731-4E33-8E66-BFF01D19336D}" destId="{8B70DE9C-B16F-440C-8C2E-A64F9B408E6B}" srcOrd="0" destOrd="0" presId="urn:microsoft.com/office/officeart/2005/8/layout/hierarchy1"/>
    <dgm:cxn modelId="{8935BB6A-CA98-4747-A6ED-0F7B59166C16}" type="presParOf" srcId="{8B70DE9C-B16F-440C-8C2E-A64F9B408E6B}" destId="{BDA8C687-F092-46F3-9A62-38FD3AD10A8D}" srcOrd="0" destOrd="0" presId="urn:microsoft.com/office/officeart/2005/8/layout/hierarchy1"/>
    <dgm:cxn modelId="{583C8B36-E6BC-48BB-950C-803210F5CEDE}" type="presParOf" srcId="{8B70DE9C-B16F-440C-8C2E-A64F9B408E6B}" destId="{AF214B26-1E08-4450-B359-5D73CE8D7064}" srcOrd="1" destOrd="0" presId="urn:microsoft.com/office/officeart/2005/8/layout/hierarchy1"/>
    <dgm:cxn modelId="{F73B692F-5379-479B-9099-39392DBAC41C}" type="presParOf" srcId="{D8813240-5731-4E33-8E66-BFF01D19336D}" destId="{DACF3DF9-3072-4DB0-80A3-B856F26E4E6F}" srcOrd="1" destOrd="0" presId="urn:microsoft.com/office/officeart/2005/8/layout/hierarchy1"/>
    <dgm:cxn modelId="{9618C813-386E-4851-8B39-408EF7A632BE}" type="presParOf" srcId="{DACF3DF9-3072-4DB0-80A3-B856F26E4E6F}" destId="{FE5D0A5C-8934-48EA-BB2F-07F4F6FE97A8}" srcOrd="0" destOrd="0" presId="urn:microsoft.com/office/officeart/2005/8/layout/hierarchy1"/>
    <dgm:cxn modelId="{AB022DFF-7873-4D36-A29F-2D838F1C9957}" type="presParOf" srcId="{DACF3DF9-3072-4DB0-80A3-B856F26E4E6F}" destId="{F4D4C85C-7141-43CD-90D8-CB99A996F7ED}" srcOrd="1" destOrd="0" presId="urn:microsoft.com/office/officeart/2005/8/layout/hierarchy1"/>
    <dgm:cxn modelId="{9CF93FBB-E432-4933-95B9-F4D7752A7B16}" type="presParOf" srcId="{F4D4C85C-7141-43CD-90D8-CB99A996F7ED}" destId="{7961D17C-C9F6-4A50-8217-E3365DCD3374}" srcOrd="0" destOrd="0" presId="urn:microsoft.com/office/officeart/2005/8/layout/hierarchy1"/>
    <dgm:cxn modelId="{0277881A-2806-42B0-87A8-A15983175E71}" type="presParOf" srcId="{7961D17C-C9F6-4A50-8217-E3365DCD3374}" destId="{3FFCCD58-5B45-46EA-ABD1-A45DD022B7E0}" srcOrd="0" destOrd="0" presId="urn:microsoft.com/office/officeart/2005/8/layout/hierarchy1"/>
    <dgm:cxn modelId="{EA79A6F9-321F-4FEC-AFB0-CE2F08A5C43F}" type="presParOf" srcId="{7961D17C-C9F6-4A50-8217-E3365DCD3374}" destId="{03EF1B32-64A3-40F0-93A3-A76FDD8E7F69}" srcOrd="1" destOrd="0" presId="urn:microsoft.com/office/officeart/2005/8/layout/hierarchy1"/>
    <dgm:cxn modelId="{349AA491-9EC4-44CB-AFFD-AC395B6A8CDC}" type="presParOf" srcId="{F4D4C85C-7141-43CD-90D8-CB99A996F7ED}" destId="{0D7BFE29-EEAF-40A6-8926-837ED7A0DCD7}" srcOrd="1" destOrd="0" presId="urn:microsoft.com/office/officeart/2005/8/layout/hierarchy1"/>
    <dgm:cxn modelId="{E5E61AF6-33CC-400E-A6C2-6709E676EF0A}" type="presParOf" srcId="{DACF3DF9-3072-4DB0-80A3-B856F26E4E6F}" destId="{A392F6D2-678A-4003-9162-CE3C82623FE1}" srcOrd="2" destOrd="0" presId="urn:microsoft.com/office/officeart/2005/8/layout/hierarchy1"/>
    <dgm:cxn modelId="{05480AD9-E712-4D89-87FF-5CADD33300F2}" type="presParOf" srcId="{DACF3DF9-3072-4DB0-80A3-B856F26E4E6F}" destId="{793E3508-4457-4F8F-9CF2-20736DE39C7C}" srcOrd="3" destOrd="0" presId="urn:microsoft.com/office/officeart/2005/8/layout/hierarchy1"/>
    <dgm:cxn modelId="{D0334F9E-F66A-4F0E-8767-603425DD6EE9}" type="presParOf" srcId="{793E3508-4457-4F8F-9CF2-20736DE39C7C}" destId="{672E8471-7F15-469E-A5AB-03965841922C}" srcOrd="0" destOrd="0" presId="urn:microsoft.com/office/officeart/2005/8/layout/hierarchy1"/>
    <dgm:cxn modelId="{33A5C658-2521-49AD-8E88-CC1474CDF306}" type="presParOf" srcId="{672E8471-7F15-469E-A5AB-03965841922C}" destId="{0F37D317-C160-41DE-AC6D-CC0845605B57}" srcOrd="0" destOrd="0" presId="urn:microsoft.com/office/officeart/2005/8/layout/hierarchy1"/>
    <dgm:cxn modelId="{7BE1085C-E767-4AF7-8E68-1DD0928DA3F9}" type="presParOf" srcId="{672E8471-7F15-469E-A5AB-03965841922C}" destId="{AF946689-5CA4-4462-AD0B-D966DFF22885}" srcOrd="1" destOrd="0" presId="urn:microsoft.com/office/officeart/2005/8/layout/hierarchy1"/>
    <dgm:cxn modelId="{9AC0A2E2-40F7-41AA-A202-619960D22548}" type="presParOf" srcId="{793E3508-4457-4F8F-9CF2-20736DE39C7C}" destId="{CAD24E72-7227-4E8D-896C-27DD51E8C4E9}" srcOrd="1" destOrd="0" presId="urn:microsoft.com/office/officeart/2005/8/layout/hierarchy1"/>
    <dgm:cxn modelId="{08120EC3-31E7-4483-A007-F203CD6770F4}" type="presParOf" srcId="{DACF3DF9-3072-4DB0-80A3-B856F26E4E6F}" destId="{4B4D26A3-BC09-4B53-BFC3-FE9157F17B16}" srcOrd="4" destOrd="0" presId="urn:microsoft.com/office/officeart/2005/8/layout/hierarchy1"/>
    <dgm:cxn modelId="{55C97897-A061-44D4-A553-7D5911969C09}" type="presParOf" srcId="{DACF3DF9-3072-4DB0-80A3-B856F26E4E6F}" destId="{99B2AC1A-8EFD-4855-8554-F686A86AD429}" srcOrd="5" destOrd="0" presId="urn:microsoft.com/office/officeart/2005/8/layout/hierarchy1"/>
    <dgm:cxn modelId="{14F984E4-FC7B-4103-A748-E9004A90E08E}" type="presParOf" srcId="{99B2AC1A-8EFD-4855-8554-F686A86AD429}" destId="{19168869-08A0-4A84-B35B-5BCA187DF6E0}" srcOrd="0" destOrd="0" presId="urn:microsoft.com/office/officeart/2005/8/layout/hierarchy1"/>
    <dgm:cxn modelId="{A7CFD7D9-B81A-42EB-B3DE-CBC2F79E3D67}" type="presParOf" srcId="{19168869-08A0-4A84-B35B-5BCA187DF6E0}" destId="{835631AF-DA7B-4225-890B-AEF1B4C86D10}" srcOrd="0" destOrd="0" presId="urn:microsoft.com/office/officeart/2005/8/layout/hierarchy1"/>
    <dgm:cxn modelId="{EC98CA37-980C-49F2-BFA7-0E960E55481E}" type="presParOf" srcId="{19168869-08A0-4A84-B35B-5BCA187DF6E0}" destId="{F22BDBF9-F255-4EBC-973C-CA0BE3A0659D}" srcOrd="1" destOrd="0" presId="urn:microsoft.com/office/officeart/2005/8/layout/hierarchy1"/>
    <dgm:cxn modelId="{B71B01DD-7B72-4141-BCF6-60E5F1D0BA81}" type="presParOf" srcId="{99B2AC1A-8EFD-4855-8554-F686A86AD429}" destId="{59925D6E-3529-411E-A1EA-C79310DE5301}" srcOrd="1" destOrd="0" presId="urn:microsoft.com/office/officeart/2005/8/layout/hierarchy1"/>
    <dgm:cxn modelId="{49E71C47-28CD-4D39-9C53-F7BAB2961C08}" type="presParOf" srcId="{AFC1B8A2-65BA-4202-BF23-219F8F08832A}" destId="{5E5659F4-0F66-475C-AF2D-6AA6A3814260}" srcOrd="4" destOrd="0" presId="urn:microsoft.com/office/officeart/2005/8/layout/hierarchy1"/>
    <dgm:cxn modelId="{FEF7271B-421F-425C-A966-7A0DF75F5FC5}" type="presParOf" srcId="{AFC1B8A2-65BA-4202-BF23-219F8F08832A}" destId="{F738A192-B0E3-41E8-A1B5-2C0EDC6BFBD2}" srcOrd="5" destOrd="0" presId="urn:microsoft.com/office/officeart/2005/8/layout/hierarchy1"/>
    <dgm:cxn modelId="{488BFD94-71E2-4551-8976-B5CCB6195A00}" type="presParOf" srcId="{F738A192-B0E3-41E8-A1B5-2C0EDC6BFBD2}" destId="{5EC97EA0-C7D1-4EEA-BD7F-B090BCBC2435}" srcOrd="0" destOrd="0" presId="urn:microsoft.com/office/officeart/2005/8/layout/hierarchy1"/>
    <dgm:cxn modelId="{3A6F85FF-1F78-42A6-9AB0-75469AF62FB5}" type="presParOf" srcId="{5EC97EA0-C7D1-4EEA-BD7F-B090BCBC2435}" destId="{5983A668-F081-4050-AC2E-58FDBC5A79E6}" srcOrd="0" destOrd="0" presId="urn:microsoft.com/office/officeart/2005/8/layout/hierarchy1"/>
    <dgm:cxn modelId="{79606FC7-67CF-4C3C-A3D6-9DAF1F1B7C0B}" type="presParOf" srcId="{5EC97EA0-C7D1-4EEA-BD7F-B090BCBC2435}" destId="{39074439-0B8C-41A1-8C32-71F237E654CF}" srcOrd="1" destOrd="0" presId="urn:microsoft.com/office/officeart/2005/8/layout/hierarchy1"/>
    <dgm:cxn modelId="{4E4E22D5-A66D-478C-AD4C-23DBD2CE5131}" type="presParOf" srcId="{F738A192-B0E3-41E8-A1B5-2C0EDC6BFBD2}" destId="{3D8D44FA-52DB-472E-B06E-324B5C5336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F7E4ED-CA5D-4445-BFFA-5BAFDFD7C9C7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485DB3-E116-442B-80BE-EA3589B55754}">
      <dgm:prSet phldrT="[Текст]" custT="1"/>
      <dgm:spPr/>
      <dgm:t>
        <a:bodyPr/>
        <a:lstStyle/>
        <a:p>
          <a:r>
            <a:rPr lang="ru-RU" sz="1000" dirty="0" smtClean="0"/>
            <a:t>Психологическая готовность абитуриента к обучению</a:t>
          </a:r>
          <a:endParaRPr lang="ru-RU" sz="1000" dirty="0"/>
        </a:p>
      </dgm:t>
    </dgm:pt>
    <dgm:pt modelId="{651D3E4C-FE0E-4367-8A68-5F2DD10C6529}" type="parTrans" cxnId="{E83BF6F1-4C2D-4F58-B969-F2CFA6A35884}">
      <dgm:prSet/>
      <dgm:spPr/>
      <dgm:t>
        <a:bodyPr/>
        <a:lstStyle/>
        <a:p>
          <a:endParaRPr lang="ru-RU"/>
        </a:p>
      </dgm:t>
    </dgm:pt>
    <dgm:pt modelId="{8C9D738D-D13C-4C9A-9D24-4206A3BFA3E7}" type="sibTrans" cxnId="{E83BF6F1-4C2D-4F58-B969-F2CFA6A35884}">
      <dgm:prSet/>
      <dgm:spPr/>
      <dgm:t>
        <a:bodyPr/>
        <a:lstStyle/>
        <a:p>
          <a:endParaRPr lang="ru-RU"/>
        </a:p>
      </dgm:t>
    </dgm:pt>
    <dgm:pt modelId="{8F1F2196-D930-47B3-A43D-5674F116FDFA}">
      <dgm:prSet phldrT="[Текст]"/>
      <dgm:spPr/>
      <dgm:t>
        <a:bodyPr/>
        <a:lstStyle/>
        <a:p>
          <a:r>
            <a:rPr lang="ru-RU" dirty="0" smtClean="0"/>
            <a:t>Фактор ХОЧУ. </a:t>
          </a:r>
          <a:r>
            <a:rPr lang="ru-RU" dirty="0" err="1" smtClean="0"/>
            <a:t>Профориентационная</a:t>
          </a:r>
          <a:r>
            <a:rPr lang="ru-RU" dirty="0" smtClean="0"/>
            <a:t> работа в школах (с 6 класса).</a:t>
          </a:r>
          <a:endParaRPr lang="ru-RU" dirty="0"/>
        </a:p>
      </dgm:t>
    </dgm:pt>
    <dgm:pt modelId="{89079E36-856B-459E-91AF-28CC4BEA24DC}" type="parTrans" cxnId="{49B6F30B-8CB3-41A8-9527-A9E731EAA6F6}">
      <dgm:prSet/>
      <dgm:spPr/>
      <dgm:t>
        <a:bodyPr/>
        <a:lstStyle/>
        <a:p>
          <a:endParaRPr lang="ru-RU"/>
        </a:p>
      </dgm:t>
    </dgm:pt>
    <dgm:pt modelId="{CDFAA533-8F84-4F2B-9286-0AF4F5F7C258}" type="sibTrans" cxnId="{49B6F30B-8CB3-41A8-9527-A9E731EAA6F6}">
      <dgm:prSet/>
      <dgm:spPr/>
      <dgm:t>
        <a:bodyPr/>
        <a:lstStyle/>
        <a:p>
          <a:endParaRPr lang="ru-RU"/>
        </a:p>
      </dgm:t>
    </dgm:pt>
    <dgm:pt modelId="{938F4FC5-E0B9-4964-B6A5-E1FFEADDDE5C}">
      <dgm:prSet phldrT="[Текст]"/>
      <dgm:spPr/>
      <dgm:t>
        <a:bodyPr/>
        <a:lstStyle/>
        <a:p>
          <a:r>
            <a:rPr lang="ru-RU" dirty="0" smtClean="0"/>
            <a:t>Фактор МОГУ. </a:t>
          </a:r>
          <a:r>
            <a:rPr lang="ru-RU" dirty="0" err="1" smtClean="0"/>
            <a:t>Псхометрическое</a:t>
          </a:r>
          <a:r>
            <a:rPr lang="ru-RU" dirty="0" smtClean="0"/>
            <a:t> тестирование абитуриентов. </a:t>
          </a:r>
          <a:endParaRPr lang="ru-RU" dirty="0"/>
        </a:p>
      </dgm:t>
    </dgm:pt>
    <dgm:pt modelId="{02EFABB9-01B1-477B-9583-CB67FAF68802}" type="parTrans" cxnId="{615F2B29-20C8-4B9E-9EA3-1D0ED77F8840}">
      <dgm:prSet/>
      <dgm:spPr/>
      <dgm:t>
        <a:bodyPr/>
        <a:lstStyle/>
        <a:p>
          <a:endParaRPr lang="ru-RU"/>
        </a:p>
      </dgm:t>
    </dgm:pt>
    <dgm:pt modelId="{25A26F94-9EC9-4407-998E-9722E196E6BE}" type="sibTrans" cxnId="{615F2B29-20C8-4B9E-9EA3-1D0ED77F8840}">
      <dgm:prSet/>
      <dgm:spPr/>
      <dgm:t>
        <a:bodyPr/>
        <a:lstStyle/>
        <a:p>
          <a:endParaRPr lang="ru-RU"/>
        </a:p>
      </dgm:t>
    </dgm:pt>
    <dgm:pt modelId="{57FA8E92-EB98-49DE-9B8D-392675AF4012}">
      <dgm:prSet/>
      <dgm:spPr/>
      <dgm:t>
        <a:bodyPr/>
        <a:lstStyle/>
        <a:p>
          <a:r>
            <a:rPr lang="ru-RU" dirty="0" smtClean="0"/>
            <a:t>Фактор ПОЛУЧУ. Работа над повышением престижности профессии врача. </a:t>
          </a:r>
          <a:endParaRPr lang="ru-RU" dirty="0"/>
        </a:p>
      </dgm:t>
    </dgm:pt>
    <dgm:pt modelId="{F24F9C76-782C-4337-810D-08212851B23F}" type="parTrans" cxnId="{DD8FC0AC-D09D-4C57-AE26-B9CEB274FDCA}">
      <dgm:prSet/>
      <dgm:spPr/>
      <dgm:t>
        <a:bodyPr/>
        <a:lstStyle/>
        <a:p>
          <a:endParaRPr lang="ru-RU"/>
        </a:p>
      </dgm:t>
    </dgm:pt>
    <dgm:pt modelId="{A3ADB258-99B4-4778-8054-B78C84F04000}" type="sibTrans" cxnId="{DD8FC0AC-D09D-4C57-AE26-B9CEB274FDCA}">
      <dgm:prSet/>
      <dgm:spPr/>
      <dgm:t>
        <a:bodyPr/>
        <a:lstStyle/>
        <a:p>
          <a:endParaRPr lang="ru-RU"/>
        </a:p>
      </dgm:t>
    </dgm:pt>
    <dgm:pt modelId="{14395153-5212-4299-B8CE-93B89C5D1895}" type="pres">
      <dgm:prSet presAssocID="{A5F7E4ED-CA5D-4445-BFFA-5BAFDFD7C9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556DCF1-1EE7-4BD1-B09C-49ADF5A91A04}" type="pres">
      <dgm:prSet presAssocID="{A8485DB3-E116-442B-80BE-EA3589B55754}" presName="hierRoot1" presStyleCnt="0"/>
      <dgm:spPr/>
    </dgm:pt>
    <dgm:pt modelId="{524C8E37-DFBE-4DC1-9912-4A20A718FF8B}" type="pres">
      <dgm:prSet presAssocID="{A8485DB3-E116-442B-80BE-EA3589B55754}" presName="composite" presStyleCnt="0"/>
      <dgm:spPr/>
    </dgm:pt>
    <dgm:pt modelId="{4A1345B7-6F64-4497-BE50-F9E0A33F4111}" type="pres">
      <dgm:prSet presAssocID="{A8485DB3-E116-442B-80BE-EA3589B55754}" presName="background" presStyleLbl="node0" presStyleIdx="0" presStyleCnt="1"/>
      <dgm:spPr/>
    </dgm:pt>
    <dgm:pt modelId="{EF23729B-846C-48FE-B88B-742DCA5823A5}" type="pres">
      <dgm:prSet presAssocID="{A8485DB3-E116-442B-80BE-EA3589B5575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C1B8A2-65BA-4202-BF23-219F8F08832A}" type="pres">
      <dgm:prSet presAssocID="{A8485DB3-E116-442B-80BE-EA3589B55754}" presName="hierChild2" presStyleCnt="0"/>
      <dgm:spPr/>
    </dgm:pt>
    <dgm:pt modelId="{0C4EE4B1-8558-4C0E-9930-E9B50CE9B4AF}" type="pres">
      <dgm:prSet presAssocID="{89079E36-856B-459E-91AF-28CC4BEA24DC}" presName="Name10" presStyleLbl="parChTrans1D2" presStyleIdx="0" presStyleCnt="3"/>
      <dgm:spPr/>
      <dgm:t>
        <a:bodyPr/>
        <a:lstStyle/>
        <a:p>
          <a:endParaRPr lang="ru-RU"/>
        </a:p>
      </dgm:t>
    </dgm:pt>
    <dgm:pt modelId="{21D35D6B-2CBF-4FFE-B84A-DC2B487091D4}" type="pres">
      <dgm:prSet presAssocID="{8F1F2196-D930-47B3-A43D-5674F116FDFA}" presName="hierRoot2" presStyleCnt="0"/>
      <dgm:spPr/>
    </dgm:pt>
    <dgm:pt modelId="{A01AE1C0-CABE-43E0-A519-F2BEA87C3EDD}" type="pres">
      <dgm:prSet presAssocID="{8F1F2196-D930-47B3-A43D-5674F116FDFA}" presName="composite2" presStyleCnt="0"/>
      <dgm:spPr/>
    </dgm:pt>
    <dgm:pt modelId="{F7144FD6-6D77-4776-91F9-DFDC7110BD6D}" type="pres">
      <dgm:prSet presAssocID="{8F1F2196-D930-47B3-A43D-5674F116FDFA}" presName="background2" presStyleLbl="node2" presStyleIdx="0" presStyleCnt="3"/>
      <dgm:spPr/>
    </dgm:pt>
    <dgm:pt modelId="{F4AEBD40-184F-4259-A2C2-2CF02F325D4D}" type="pres">
      <dgm:prSet presAssocID="{8F1F2196-D930-47B3-A43D-5674F116FDFA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F5F92F-423D-47C8-A2E0-EC31C438B954}" type="pres">
      <dgm:prSet presAssocID="{8F1F2196-D930-47B3-A43D-5674F116FDFA}" presName="hierChild3" presStyleCnt="0"/>
      <dgm:spPr/>
    </dgm:pt>
    <dgm:pt modelId="{BDD24671-0F3E-4C64-A43E-651485E21BCE}" type="pres">
      <dgm:prSet presAssocID="{02EFABB9-01B1-477B-9583-CB67FAF68802}" presName="Name10" presStyleLbl="parChTrans1D2" presStyleIdx="1" presStyleCnt="3"/>
      <dgm:spPr/>
      <dgm:t>
        <a:bodyPr/>
        <a:lstStyle/>
        <a:p>
          <a:endParaRPr lang="ru-RU"/>
        </a:p>
      </dgm:t>
    </dgm:pt>
    <dgm:pt modelId="{D8813240-5731-4E33-8E66-BFF01D19336D}" type="pres">
      <dgm:prSet presAssocID="{938F4FC5-E0B9-4964-B6A5-E1FFEADDDE5C}" presName="hierRoot2" presStyleCnt="0"/>
      <dgm:spPr/>
    </dgm:pt>
    <dgm:pt modelId="{8B70DE9C-B16F-440C-8C2E-A64F9B408E6B}" type="pres">
      <dgm:prSet presAssocID="{938F4FC5-E0B9-4964-B6A5-E1FFEADDDE5C}" presName="composite2" presStyleCnt="0"/>
      <dgm:spPr/>
    </dgm:pt>
    <dgm:pt modelId="{BDA8C687-F092-46F3-9A62-38FD3AD10A8D}" type="pres">
      <dgm:prSet presAssocID="{938F4FC5-E0B9-4964-B6A5-E1FFEADDDE5C}" presName="background2" presStyleLbl="node2" presStyleIdx="1" presStyleCnt="3"/>
      <dgm:spPr/>
    </dgm:pt>
    <dgm:pt modelId="{AF214B26-1E08-4450-B359-5D73CE8D7064}" type="pres">
      <dgm:prSet presAssocID="{938F4FC5-E0B9-4964-B6A5-E1FFEADDDE5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CF3DF9-3072-4DB0-80A3-B856F26E4E6F}" type="pres">
      <dgm:prSet presAssocID="{938F4FC5-E0B9-4964-B6A5-E1FFEADDDE5C}" presName="hierChild3" presStyleCnt="0"/>
      <dgm:spPr/>
    </dgm:pt>
    <dgm:pt modelId="{5E5659F4-0F66-475C-AF2D-6AA6A3814260}" type="pres">
      <dgm:prSet presAssocID="{F24F9C76-782C-4337-810D-08212851B23F}" presName="Name10" presStyleLbl="parChTrans1D2" presStyleIdx="2" presStyleCnt="3"/>
      <dgm:spPr/>
      <dgm:t>
        <a:bodyPr/>
        <a:lstStyle/>
        <a:p>
          <a:endParaRPr lang="ru-RU"/>
        </a:p>
      </dgm:t>
    </dgm:pt>
    <dgm:pt modelId="{F738A192-B0E3-41E8-A1B5-2C0EDC6BFBD2}" type="pres">
      <dgm:prSet presAssocID="{57FA8E92-EB98-49DE-9B8D-392675AF4012}" presName="hierRoot2" presStyleCnt="0"/>
      <dgm:spPr/>
    </dgm:pt>
    <dgm:pt modelId="{5EC97EA0-C7D1-4EEA-BD7F-B090BCBC2435}" type="pres">
      <dgm:prSet presAssocID="{57FA8E92-EB98-49DE-9B8D-392675AF4012}" presName="composite2" presStyleCnt="0"/>
      <dgm:spPr/>
    </dgm:pt>
    <dgm:pt modelId="{5983A668-F081-4050-AC2E-58FDBC5A79E6}" type="pres">
      <dgm:prSet presAssocID="{57FA8E92-EB98-49DE-9B8D-392675AF4012}" presName="background2" presStyleLbl="node2" presStyleIdx="2" presStyleCnt="3"/>
      <dgm:spPr/>
    </dgm:pt>
    <dgm:pt modelId="{39074439-0B8C-41A1-8C32-71F237E654CF}" type="pres">
      <dgm:prSet presAssocID="{57FA8E92-EB98-49DE-9B8D-392675AF4012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8D44FA-52DB-472E-B06E-324B5C5336CB}" type="pres">
      <dgm:prSet presAssocID="{57FA8E92-EB98-49DE-9B8D-392675AF4012}" presName="hierChild3" presStyleCnt="0"/>
      <dgm:spPr/>
    </dgm:pt>
  </dgm:ptLst>
  <dgm:cxnLst>
    <dgm:cxn modelId="{BE0D4943-C1F0-4B94-A9E9-727C7D544F18}" type="presOf" srcId="{02EFABB9-01B1-477B-9583-CB67FAF68802}" destId="{BDD24671-0F3E-4C64-A43E-651485E21BCE}" srcOrd="0" destOrd="0" presId="urn:microsoft.com/office/officeart/2005/8/layout/hierarchy1"/>
    <dgm:cxn modelId="{C1D51734-90C6-4332-866C-0B5404664F6A}" type="presOf" srcId="{A5F7E4ED-CA5D-4445-BFFA-5BAFDFD7C9C7}" destId="{14395153-5212-4299-B8CE-93B89C5D1895}" srcOrd="0" destOrd="0" presId="urn:microsoft.com/office/officeart/2005/8/layout/hierarchy1"/>
    <dgm:cxn modelId="{F519DBC8-AF68-4FBF-B80C-002D6429F433}" type="presOf" srcId="{938F4FC5-E0B9-4964-B6A5-E1FFEADDDE5C}" destId="{AF214B26-1E08-4450-B359-5D73CE8D7064}" srcOrd="0" destOrd="0" presId="urn:microsoft.com/office/officeart/2005/8/layout/hierarchy1"/>
    <dgm:cxn modelId="{DD8FC0AC-D09D-4C57-AE26-B9CEB274FDCA}" srcId="{A8485DB3-E116-442B-80BE-EA3589B55754}" destId="{57FA8E92-EB98-49DE-9B8D-392675AF4012}" srcOrd="2" destOrd="0" parTransId="{F24F9C76-782C-4337-810D-08212851B23F}" sibTransId="{A3ADB258-99B4-4778-8054-B78C84F04000}"/>
    <dgm:cxn modelId="{60EB2AB6-555E-438C-8498-1866A6893AC2}" type="presOf" srcId="{A8485DB3-E116-442B-80BE-EA3589B55754}" destId="{EF23729B-846C-48FE-B88B-742DCA5823A5}" srcOrd="0" destOrd="0" presId="urn:microsoft.com/office/officeart/2005/8/layout/hierarchy1"/>
    <dgm:cxn modelId="{49B6F30B-8CB3-41A8-9527-A9E731EAA6F6}" srcId="{A8485DB3-E116-442B-80BE-EA3589B55754}" destId="{8F1F2196-D930-47B3-A43D-5674F116FDFA}" srcOrd="0" destOrd="0" parTransId="{89079E36-856B-459E-91AF-28CC4BEA24DC}" sibTransId="{CDFAA533-8F84-4F2B-9286-0AF4F5F7C258}"/>
    <dgm:cxn modelId="{E83BF6F1-4C2D-4F58-B969-F2CFA6A35884}" srcId="{A5F7E4ED-CA5D-4445-BFFA-5BAFDFD7C9C7}" destId="{A8485DB3-E116-442B-80BE-EA3589B55754}" srcOrd="0" destOrd="0" parTransId="{651D3E4C-FE0E-4367-8A68-5F2DD10C6529}" sibTransId="{8C9D738D-D13C-4C9A-9D24-4206A3BFA3E7}"/>
    <dgm:cxn modelId="{F441B83E-25E2-4819-BDF9-B006D3AD6AA5}" type="presOf" srcId="{8F1F2196-D930-47B3-A43D-5674F116FDFA}" destId="{F4AEBD40-184F-4259-A2C2-2CF02F325D4D}" srcOrd="0" destOrd="0" presId="urn:microsoft.com/office/officeart/2005/8/layout/hierarchy1"/>
    <dgm:cxn modelId="{4E5D66E3-1BDE-4A5E-B1E3-FA88981BCD39}" type="presOf" srcId="{89079E36-856B-459E-91AF-28CC4BEA24DC}" destId="{0C4EE4B1-8558-4C0E-9930-E9B50CE9B4AF}" srcOrd="0" destOrd="0" presId="urn:microsoft.com/office/officeart/2005/8/layout/hierarchy1"/>
    <dgm:cxn modelId="{E1454B71-63DF-4BA8-AA46-D452A9109C90}" type="presOf" srcId="{F24F9C76-782C-4337-810D-08212851B23F}" destId="{5E5659F4-0F66-475C-AF2D-6AA6A3814260}" srcOrd="0" destOrd="0" presId="urn:microsoft.com/office/officeart/2005/8/layout/hierarchy1"/>
    <dgm:cxn modelId="{615F2B29-20C8-4B9E-9EA3-1D0ED77F8840}" srcId="{A8485DB3-E116-442B-80BE-EA3589B55754}" destId="{938F4FC5-E0B9-4964-B6A5-E1FFEADDDE5C}" srcOrd="1" destOrd="0" parTransId="{02EFABB9-01B1-477B-9583-CB67FAF68802}" sibTransId="{25A26F94-9EC9-4407-998E-9722E196E6BE}"/>
    <dgm:cxn modelId="{1C956C0E-CAA3-45B3-980D-BB77682417FF}" type="presOf" srcId="{57FA8E92-EB98-49DE-9B8D-392675AF4012}" destId="{39074439-0B8C-41A1-8C32-71F237E654CF}" srcOrd="0" destOrd="0" presId="urn:microsoft.com/office/officeart/2005/8/layout/hierarchy1"/>
    <dgm:cxn modelId="{89CB993C-3108-4745-BAA8-CC088C921D9E}" type="presParOf" srcId="{14395153-5212-4299-B8CE-93B89C5D1895}" destId="{E556DCF1-1EE7-4BD1-B09C-49ADF5A91A04}" srcOrd="0" destOrd="0" presId="urn:microsoft.com/office/officeart/2005/8/layout/hierarchy1"/>
    <dgm:cxn modelId="{A7DC1CA7-D12D-4948-843B-0332986691B0}" type="presParOf" srcId="{E556DCF1-1EE7-4BD1-B09C-49ADF5A91A04}" destId="{524C8E37-DFBE-4DC1-9912-4A20A718FF8B}" srcOrd="0" destOrd="0" presId="urn:microsoft.com/office/officeart/2005/8/layout/hierarchy1"/>
    <dgm:cxn modelId="{E768D15F-00AA-4C25-B085-C765DC8DC0DA}" type="presParOf" srcId="{524C8E37-DFBE-4DC1-9912-4A20A718FF8B}" destId="{4A1345B7-6F64-4497-BE50-F9E0A33F4111}" srcOrd="0" destOrd="0" presId="urn:microsoft.com/office/officeart/2005/8/layout/hierarchy1"/>
    <dgm:cxn modelId="{22FD0E72-63EC-44D7-9831-5A4DE1A670C0}" type="presParOf" srcId="{524C8E37-DFBE-4DC1-9912-4A20A718FF8B}" destId="{EF23729B-846C-48FE-B88B-742DCA5823A5}" srcOrd="1" destOrd="0" presId="urn:microsoft.com/office/officeart/2005/8/layout/hierarchy1"/>
    <dgm:cxn modelId="{D8BE45C2-F2F7-447D-9FF5-2D97EDAB56CF}" type="presParOf" srcId="{E556DCF1-1EE7-4BD1-B09C-49ADF5A91A04}" destId="{AFC1B8A2-65BA-4202-BF23-219F8F08832A}" srcOrd="1" destOrd="0" presId="urn:microsoft.com/office/officeart/2005/8/layout/hierarchy1"/>
    <dgm:cxn modelId="{2D4985B4-82A3-45B7-9F4C-3FB86FE08720}" type="presParOf" srcId="{AFC1B8A2-65BA-4202-BF23-219F8F08832A}" destId="{0C4EE4B1-8558-4C0E-9930-E9B50CE9B4AF}" srcOrd="0" destOrd="0" presId="urn:microsoft.com/office/officeart/2005/8/layout/hierarchy1"/>
    <dgm:cxn modelId="{EDD5C5E2-4696-4E1F-A262-130C41EFABBE}" type="presParOf" srcId="{AFC1B8A2-65BA-4202-BF23-219F8F08832A}" destId="{21D35D6B-2CBF-4FFE-B84A-DC2B487091D4}" srcOrd="1" destOrd="0" presId="urn:microsoft.com/office/officeart/2005/8/layout/hierarchy1"/>
    <dgm:cxn modelId="{FF17C012-E07A-4E27-BBB5-58CFB92754E6}" type="presParOf" srcId="{21D35D6B-2CBF-4FFE-B84A-DC2B487091D4}" destId="{A01AE1C0-CABE-43E0-A519-F2BEA87C3EDD}" srcOrd="0" destOrd="0" presId="urn:microsoft.com/office/officeart/2005/8/layout/hierarchy1"/>
    <dgm:cxn modelId="{09546D59-078B-4B60-9B0F-4EFB34C465B7}" type="presParOf" srcId="{A01AE1C0-CABE-43E0-A519-F2BEA87C3EDD}" destId="{F7144FD6-6D77-4776-91F9-DFDC7110BD6D}" srcOrd="0" destOrd="0" presId="urn:microsoft.com/office/officeart/2005/8/layout/hierarchy1"/>
    <dgm:cxn modelId="{56F7B165-FFDF-4CA6-9CEF-D9174FB5C906}" type="presParOf" srcId="{A01AE1C0-CABE-43E0-A519-F2BEA87C3EDD}" destId="{F4AEBD40-184F-4259-A2C2-2CF02F325D4D}" srcOrd="1" destOrd="0" presId="urn:microsoft.com/office/officeart/2005/8/layout/hierarchy1"/>
    <dgm:cxn modelId="{437D3DE4-95FA-413F-A655-89100928ED85}" type="presParOf" srcId="{21D35D6B-2CBF-4FFE-B84A-DC2B487091D4}" destId="{74F5F92F-423D-47C8-A2E0-EC31C438B954}" srcOrd="1" destOrd="0" presId="urn:microsoft.com/office/officeart/2005/8/layout/hierarchy1"/>
    <dgm:cxn modelId="{A2ED7DF8-DFD9-486B-9A67-18DD50042A1A}" type="presParOf" srcId="{AFC1B8A2-65BA-4202-BF23-219F8F08832A}" destId="{BDD24671-0F3E-4C64-A43E-651485E21BCE}" srcOrd="2" destOrd="0" presId="urn:microsoft.com/office/officeart/2005/8/layout/hierarchy1"/>
    <dgm:cxn modelId="{C762CF81-3C5B-414F-9DF8-5BC321FC4C5A}" type="presParOf" srcId="{AFC1B8A2-65BA-4202-BF23-219F8F08832A}" destId="{D8813240-5731-4E33-8E66-BFF01D19336D}" srcOrd="3" destOrd="0" presId="urn:microsoft.com/office/officeart/2005/8/layout/hierarchy1"/>
    <dgm:cxn modelId="{9DF8BE14-7C3F-4163-8B69-D49C8A35FBA0}" type="presParOf" srcId="{D8813240-5731-4E33-8E66-BFF01D19336D}" destId="{8B70DE9C-B16F-440C-8C2E-A64F9B408E6B}" srcOrd="0" destOrd="0" presId="urn:microsoft.com/office/officeart/2005/8/layout/hierarchy1"/>
    <dgm:cxn modelId="{609A11F6-40E9-4AC3-BCC8-94DEDD072CB9}" type="presParOf" srcId="{8B70DE9C-B16F-440C-8C2E-A64F9B408E6B}" destId="{BDA8C687-F092-46F3-9A62-38FD3AD10A8D}" srcOrd="0" destOrd="0" presId="urn:microsoft.com/office/officeart/2005/8/layout/hierarchy1"/>
    <dgm:cxn modelId="{E78C2A41-1AD6-4835-B953-677224B8F102}" type="presParOf" srcId="{8B70DE9C-B16F-440C-8C2E-A64F9B408E6B}" destId="{AF214B26-1E08-4450-B359-5D73CE8D7064}" srcOrd="1" destOrd="0" presId="urn:microsoft.com/office/officeart/2005/8/layout/hierarchy1"/>
    <dgm:cxn modelId="{A2D05F27-1099-4900-A1CF-7E8E88A10C0F}" type="presParOf" srcId="{D8813240-5731-4E33-8E66-BFF01D19336D}" destId="{DACF3DF9-3072-4DB0-80A3-B856F26E4E6F}" srcOrd="1" destOrd="0" presId="urn:microsoft.com/office/officeart/2005/8/layout/hierarchy1"/>
    <dgm:cxn modelId="{8405C91D-21E1-420D-9B81-A8ED83FE1A6D}" type="presParOf" srcId="{AFC1B8A2-65BA-4202-BF23-219F8F08832A}" destId="{5E5659F4-0F66-475C-AF2D-6AA6A3814260}" srcOrd="4" destOrd="0" presId="urn:microsoft.com/office/officeart/2005/8/layout/hierarchy1"/>
    <dgm:cxn modelId="{2FA145CD-E95E-42CB-9E25-83160E09874F}" type="presParOf" srcId="{AFC1B8A2-65BA-4202-BF23-219F8F08832A}" destId="{F738A192-B0E3-41E8-A1B5-2C0EDC6BFBD2}" srcOrd="5" destOrd="0" presId="urn:microsoft.com/office/officeart/2005/8/layout/hierarchy1"/>
    <dgm:cxn modelId="{FBCF52CF-BAED-4DA7-95AE-FDC8D859DF09}" type="presParOf" srcId="{F738A192-B0E3-41E8-A1B5-2C0EDC6BFBD2}" destId="{5EC97EA0-C7D1-4EEA-BD7F-B090BCBC2435}" srcOrd="0" destOrd="0" presId="urn:microsoft.com/office/officeart/2005/8/layout/hierarchy1"/>
    <dgm:cxn modelId="{EDD9E387-63BC-4D25-B235-ACFC49B9A9FB}" type="presParOf" srcId="{5EC97EA0-C7D1-4EEA-BD7F-B090BCBC2435}" destId="{5983A668-F081-4050-AC2E-58FDBC5A79E6}" srcOrd="0" destOrd="0" presId="urn:microsoft.com/office/officeart/2005/8/layout/hierarchy1"/>
    <dgm:cxn modelId="{9904D307-C060-4359-AD9C-22F38082B6DE}" type="presParOf" srcId="{5EC97EA0-C7D1-4EEA-BD7F-B090BCBC2435}" destId="{39074439-0B8C-41A1-8C32-71F237E654CF}" srcOrd="1" destOrd="0" presId="urn:microsoft.com/office/officeart/2005/8/layout/hierarchy1"/>
    <dgm:cxn modelId="{A5460172-39F5-48DD-9AD3-FFE2B566F64E}" type="presParOf" srcId="{F738A192-B0E3-41E8-A1B5-2C0EDC6BFBD2}" destId="{3D8D44FA-52DB-472E-B06E-324B5C5336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F9DB42-A7FE-488C-A1B8-2354D469C6D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6D442E-5A7A-4C6B-8613-84B68D2F146B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РГП «Научно-практический центр психиатрии,              психотерапии   и наркологии МЗ РК»</a:t>
          </a:r>
          <a:endParaRPr lang="ru-RU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28DC8C-B38B-4AA7-861A-672A861387F9}" type="parTrans" cxnId="{23560BE6-E095-43DE-BCE0-3C99E4CD80B9}">
      <dgm:prSet/>
      <dgm:spPr/>
      <dgm:t>
        <a:bodyPr/>
        <a:lstStyle/>
        <a:p>
          <a:endParaRPr lang="ru-RU"/>
        </a:p>
      </dgm:t>
    </dgm:pt>
    <dgm:pt modelId="{0A87F469-9468-4926-BC01-06DC235AF590}" type="sibTrans" cxnId="{23560BE6-E095-43DE-BCE0-3C99E4CD80B9}">
      <dgm:prSet/>
      <dgm:spPr/>
      <dgm:t>
        <a:bodyPr/>
        <a:lstStyle/>
        <a:p>
          <a:endParaRPr lang="ru-RU"/>
        </a:p>
      </dgm:t>
    </dgm:pt>
    <dgm:pt modelId="{7C5E5D9F-4784-4800-85DF-11D984A53961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ГПК «Национальный центр тестирования» МОН РК</a:t>
          </a:r>
          <a:endParaRPr lang="ru-RU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6C7120-BA42-475D-808B-5831C8AB78D8}" type="parTrans" cxnId="{EE81294A-449B-47D7-944B-B006B494002D}">
      <dgm:prSet/>
      <dgm:spPr/>
      <dgm:t>
        <a:bodyPr/>
        <a:lstStyle/>
        <a:p>
          <a:endParaRPr lang="ru-RU"/>
        </a:p>
      </dgm:t>
    </dgm:pt>
    <dgm:pt modelId="{291EA878-A11F-4877-A4FF-0628055B3FCC}" type="sibTrans" cxnId="{EE81294A-449B-47D7-944B-B006B494002D}">
      <dgm:prSet/>
      <dgm:spPr/>
      <dgm:t>
        <a:bodyPr/>
        <a:lstStyle/>
        <a:p>
          <a:endParaRPr lang="ru-RU"/>
        </a:p>
      </dgm:t>
    </dgm:pt>
    <dgm:pt modelId="{69ABCD04-3A93-45B1-A376-EFF7822BB0CD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Казахский национальный медицинский университет им. С.Д. </a:t>
          </a:r>
          <a:r>
            <a:rPr 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Асфендиярова</a:t>
          </a:r>
          <a:endParaRPr lang="ru-RU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C4108B-B3A8-4C6D-A078-7573E5FFFD37}" type="parTrans" cxnId="{27611974-A28B-4B89-92A3-712CDA09D5B4}">
      <dgm:prSet/>
      <dgm:spPr/>
      <dgm:t>
        <a:bodyPr/>
        <a:lstStyle/>
        <a:p>
          <a:endParaRPr lang="ru-RU"/>
        </a:p>
      </dgm:t>
    </dgm:pt>
    <dgm:pt modelId="{5AF3709C-B2FB-484C-BAC7-3B36A9C85832}" type="sibTrans" cxnId="{27611974-A28B-4B89-92A3-712CDA09D5B4}">
      <dgm:prSet/>
      <dgm:spPr/>
      <dgm:t>
        <a:bodyPr/>
        <a:lstStyle/>
        <a:p>
          <a:endParaRPr lang="ru-RU"/>
        </a:p>
      </dgm:t>
    </dgm:pt>
    <dgm:pt modelId="{CDCFE59C-D8FE-45F8-8FC3-B9B56CC86A7E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Казахский национальный педагогический университет им. Абая</a:t>
          </a:r>
          <a:endParaRPr lang="ru-RU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A9E8BF-1E57-472C-87D2-F834CD25E8B7}" type="parTrans" cxnId="{83529DD8-CB37-45E9-BC5A-4BB0C66F7E30}">
      <dgm:prSet/>
      <dgm:spPr/>
      <dgm:t>
        <a:bodyPr/>
        <a:lstStyle/>
        <a:p>
          <a:endParaRPr lang="ru-RU"/>
        </a:p>
      </dgm:t>
    </dgm:pt>
    <dgm:pt modelId="{33A9D6CF-B95C-42BD-988C-442DBF5391B2}" type="sibTrans" cxnId="{83529DD8-CB37-45E9-BC5A-4BB0C66F7E30}">
      <dgm:prSet/>
      <dgm:spPr/>
      <dgm:t>
        <a:bodyPr/>
        <a:lstStyle/>
        <a:p>
          <a:endParaRPr lang="ru-RU"/>
        </a:p>
      </dgm:t>
    </dgm:pt>
    <dgm:pt modelId="{2A970750-1CCF-4264-819D-19807DFE52A0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700" dirty="0" smtClean="0"/>
            <a:t>      </a:t>
          </a:r>
          <a:r>
            <a: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другие</a:t>
          </a:r>
          <a:endParaRPr lang="ru-RU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FCBCBC-AF2D-4AB3-8B00-D1EF26D83015}" type="parTrans" cxnId="{2E9E1A95-5DA6-4E43-87E7-DE09ED007A86}">
      <dgm:prSet/>
      <dgm:spPr/>
      <dgm:t>
        <a:bodyPr/>
        <a:lstStyle/>
        <a:p>
          <a:endParaRPr lang="ru-RU"/>
        </a:p>
      </dgm:t>
    </dgm:pt>
    <dgm:pt modelId="{F4879270-E233-4C41-806C-0B7BFAA3EE9E}" type="sibTrans" cxnId="{2E9E1A95-5DA6-4E43-87E7-DE09ED007A86}">
      <dgm:prSet/>
      <dgm:spPr/>
      <dgm:t>
        <a:bodyPr/>
        <a:lstStyle/>
        <a:p>
          <a:endParaRPr lang="ru-RU"/>
        </a:p>
      </dgm:t>
    </dgm:pt>
    <dgm:pt modelId="{69F75B98-FC18-4794-A70A-FD5B4D1EB507}" type="pres">
      <dgm:prSet presAssocID="{AAF9DB42-A7FE-488C-A1B8-2354D469C6D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97CB747-8863-4272-8104-454C6FFB3AAB}" type="pres">
      <dgm:prSet presAssocID="{AAF9DB42-A7FE-488C-A1B8-2354D469C6D7}" presName="Name1" presStyleCnt="0"/>
      <dgm:spPr/>
    </dgm:pt>
    <dgm:pt modelId="{FC885DD3-E105-4F8E-8991-0960E6C77E03}" type="pres">
      <dgm:prSet presAssocID="{AAF9DB42-A7FE-488C-A1B8-2354D469C6D7}" presName="cycle" presStyleCnt="0"/>
      <dgm:spPr/>
    </dgm:pt>
    <dgm:pt modelId="{F6B6F4CC-B46E-4364-8972-51FE01FE9212}" type="pres">
      <dgm:prSet presAssocID="{AAF9DB42-A7FE-488C-A1B8-2354D469C6D7}" presName="srcNode" presStyleLbl="node1" presStyleIdx="0" presStyleCnt="5"/>
      <dgm:spPr/>
    </dgm:pt>
    <dgm:pt modelId="{434176A2-C863-4569-A67B-F895957A513E}" type="pres">
      <dgm:prSet presAssocID="{AAF9DB42-A7FE-488C-A1B8-2354D469C6D7}" presName="conn" presStyleLbl="parChTrans1D2" presStyleIdx="0" presStyleCnt="1" custLinFactNeighborX="435" custLinFactNeighborY="-233"/>
      <dgm:spPr/>
      <dgm:t>
        <a:bodyPr/>
        <a:lstStyle/>
        <a:p>
          <a:endParaRPr lang="ru-RU"/>
        </a:p>
      </dgm:t>
    </dgm:pt>
    <dgm:pt modelId="{5D363FB6-89A3-43B8-A8BD-2D98D34CC889}" type="pres">
      <dgm:prSet presAssocID="{AAF9DB42-A7FE-488C-A1B8-2354D469C6D7}" presName="extraNode" presStyleLbl="node1" presStyleIdx="0" presStyleCnt="5"/>
      <dgm:spPr/>
    </dgm:pt>
    <dgm:pt modelId="{81E5B897-BE7D-4E13-8DBF-DC40C68522D6}" type="pres">
      <dgm:prSet presAssocID="{AAF9DB42-A7FE-488C-A1B8-2354D469C6D7}" presName="dstNode" presStyleLbl="node1" presStyleIdx="0" presStyleCnt="5"/>
      <dgm:spPr/>
    </dgm:pt>
    <dgm:pt modelId="{29F47FC2-F9BA-4156-831C-D3F8B2678D4E}" type="pres">
      <dgm:prSet presAssocID="{7E6D442E-5A7A-4C6B-8613-84B68D2F146B}" presName="text_1" presStyleLbl="node1" presStyleIdx="0" presStyleCnt="5" custScaleX="99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22BDE-2EA5-43D3-997C-E9AB35369EDD}" type="pres">
      <dgm:prSet presAssocID="{7E6D442E-5A7A-4C6B-8613-84B68D2F146B}" presName="accent_1" presStyleCnt="0"/>
      <dgm:spPr/>
    </dgm:pt>
    <dgm:pt modelId="{89FFF505-B5BB-42F7-A958-B298D52A7C80}" type="pres">
      <dgm:prSet presAssocID="{7E6D442E-5A7A-4C6B-8613-84B68D2F146B}" presName="accentRepeatNode" presStyleLbl="solidFgAcc1" presStyleIdx="0" presStyleCnt="5" custLinFactNeighborX="15497" custLinFactNeighborY="-845"/>
      <dgm:spPr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049A35FA-BB94-4E78-BC86-786184E7190A}" type="pres">
      <dgm:prSet presAssocID="{7C5E5D9F-4784-4800-85DF-11D984A53961}" presName="text_2" presStyleLbl="node1" presStyleIdx="1" presStyleCnt="5" custScaleX="98907" custLinFactNeighborX="869" custLinFactNeighborY="-1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890C2-A5CC-4D6F-BBD4-0202858644D5}" type="pres">
      <dgm:prSet presAssocID="{7C5E5D9F-4784-4800-85DF-11D984A53961}" presName="accent_2" presStyleCnt="0"/>
      <dgm:spPr/>
    </dgm:pt>
    <dgm:pt modelId="{4B608E69-1495-4EB4-99F0-77E258B437EE}" type="pres">
      <dgm:prSet presAssocID="{7C5E5D9F-4784-4800-85DF-11D984A53961}" presName="accentRepeatNode" presStyleLbl="solidFgAcc1" presStyleIdx="1" presStyleCnt="5" custLinFactNeighborX="4942" custLinFactNeighborY="-1535"/>
      <dgm:spPr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DF7FD632-D435-4D67-B6FB-6DD7C8E1C2E8}" type="pres">
      <dgm:prSet presAssocID="{69ABCD04-3A93-45B1-A376-EFF7822BB0CD}" presName="text_3" presStyleLbl="node1" presStyleIdx="2" presStyleCnt="5" custScaleX="99126" custLinFactNeighborX="1009" custLinFactNeighborY="-2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C7EF7-9B76-4403-9CCA-9560DCC4262F}" type="pres">
      <dgm:prSet presAssocID="{69ABCD04-3A93-45B1-A376-EFF7822BB0CD}" presName="accent_3" presStyleCnt="0"/>
      <dgm:spPr/>
    </dgm:pt>
    <dgm:pt modelId="{58D0F597-0AFA-414B-A545-DD719618C733}" type="pres">
      <dgm:prSet presAssocID="{69ABCD04-3A93-45B1-A376-EFF7822BB0CD}" presName="accentRepeatNode" presStyleLbl="solidFgAcc1" presStyleIdx="2" presStyleCnt="5" custLinFactNeighborX="6359" custLinFactNeighborY="-2224"/>
      <dgm:spPr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4CDD0ADB-8647-4333-90ED-781C97102222}" type="pres">
      <dgm:prSet presAssocID="{CDCFE59C-D8FE-45F8-8FC3-B9B56CC86A7E}" presName="text_4" presStyleLbl="node1" presStyleIdx="3" presStyleCnt="5" custScaleX="99528" custLinFactNeighborX="783" custLinFactNeighborY="-3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17307-227C-4509-AE70-590478EAED76}" type="pres">
      <dgm:prSet presAssocID="{CDCFE59C-D8FE-45F8-8FC3-B9B56CC86A7E}" presName="accent_4" presStyleCnt="0"/>
      <dgm:spPr/>
    </dgm:pt>
    <dgm:pt modelId="{0BE83CA1-5BD9-4E31-8CF0-25DF5CD9B967}" type="pres">
      <dgm:prSet presAssocID="{CDCFE59C-D8FE-45F8-8FC3-B9B56CC86A7E}" presName="accentRepeatNode" presStyleLbl="solidFgAcc1" presStyleIdx="3" presStyleCnt="5" custLinFactNeighborX="12448" custLinFactNeighborY="-2914"/>
      <dgm:spPr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ACC1F3C8-D125-4867-8AF7-7F6E9465EFEC}" type="pres">
      <dgm:prSet presAssocID="{2A970750-1CCF-4264-819D-19807DFE52A0}" presName="text_5" presStyleLbl="node1" presStyleIdx="4" presStyleCnt="5" custLinFactNeighborX="-496" custLinFactNeighborY="3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F30AF-ECFF-457C-AC88-A5B945E3546F}" type="pres">
      <dgm:prSet presAssocID="{2A970750-1CCF-4264-819D-19807DFE52A0}" presName="accent_5" presStyleCnt="0"/>
      <dgm:spPr/>
    </dgm:pt>
    <dgm:pt modelId="{F3EA5D1A-BE59-4F62-9575-15517E310F2B}" type="pres">
      <dgm:prSet presAssocID="{2A970750-1CCF-4264-819D-19807DFE52A0}" presName="accentRepeatNode" presStyleLbl="solidFgAcc1" presStyleIdx="4" presStyleCnt="5"/>
      <dgm:spPr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</dgm:ptLst>
  <dgm:cxnLst>
    <dgm:cxn modelId="{FBE19428-83B0-464C-AEF4-FC7BC5F12F17}" type="presOf" srcId="{AAF9DB42-A7FE-488C-A1B8-2354D469C6D7}" destId="{69F75B98-FC18-4794-A70A-FD5B4D1EB507}" srcOrd="0" destOrd="0" presId="urn:microsoft.com/office/officeart/2008/layout/VerticalCurvedList"/>
    <dgm:cxn modelId="{717F1CD5-C41C-4E7F-AC6F-5F9ADA435663}" type="presOf" srcId="{7C5E5D9F-4784-4800-85DF-11D984A53961}" destId="{049A35FA-BB94-4E78-BC86-786184E7190A}" srcOrd="0" destOrd="0" presId="urn:microsoft.com/office/officeart/2008/layout/VerticalCurvedList"/>
    <dgm:cxn modelId="{2E9E1A95-5DA6-4E43-87E7-DE09ED007A86}" srcId="{AAF9DB42-A7FE-488C-A1B8-2354D469C6D7}" destId="{2A970750-1CCF-4264-819D-19807DFE52A0}" srcOrd="4" destOrd="0" parTransId="{E7FCBCBC-AF2D-4AB3-8B00-D1EF26D83015}" sibTransId="{F4879270-E233-4C41-806C-0B7BFAA3EE9E}"/>
    <dgm:cxn modelId="{23560BE6-E095-43DE-BCE0-3C99E4CD80B9}" srcId="{AAF9DB42-A7FE-488C-A1B8-2354D469C6D7}" destId="{7E6D442E-5A7A-4C6B-8613-84B68D2F146B}" srcOrd="0" destOrd="0" parTransId="{A928DC8C-B38B-4AA7-861A-672A861387F9}" sibTransId="{0A87F469-9468-4926-BC01-06DC235AF590}"/>
    <dgm:cxn modelId="{CAC6DEA2-5D7E-43F8-9547-4C7E413494EC}" type="presOf" srcId="{69ABCD04-3A93-45B1-A376-EFF7822BB0CD}" destId="{DF7FD632-D435-4D67-B6FB-6DD7C8E1C2E8}" srcOrd="0" destOrd="0" presId="urn:microsoft.com/office/officeart/2008/layout/VerticalCurvedList"/>
    <dgm:cxn modelId="{724D1AED-8103-4C92-B538-DD2EEB56A107}" type="presOf" srcId="{CDCFE59C-D8FE-45F8-8FC3-B9B56CC86A7E}" destId="{4CDD0ADB-8647-4333-90ED-781C97102222}" srcOrd="0" destOrd="0" presId="urn:microsoft.com/office/officeart/2008/layout/VerticalCurvedList"/>
    <dgm:cxn modelId="{27611974-A28B-4B89-92A3-712CDA09D5B4}" srcId="{AAF9DB42-A7FE-488C-A1B8-2354D469C6D7}" destId="{69ABCD04-3A93-45B1-A376-EFF7822BB0CD}" srcOrd="2" destOrd="0" parTransId="{A9C4108B-B3A8-4C6D-A078-7573E5FFFD37}" sibTransId="{5AF3709C-B2FB-484C-BAC7-3B36A9C85832}"/>
    <dgm:cxn modelId="{5754646D-B207-4A92-AB97-E5F34139725B}" type="presOf" srcId="{2A970750-1CCF-4264-819D-19807DFE52A0}" destId="{ACC1F3C8-D125-4867-8AF7-7F6E9465EFEC}" srcOrd="0" destOrd="0" presId="urn:microsoft.com/office/officeart/2008/layout/VerticalCurvedList"/>
    <dgm:cxn modelId="{83529DD8-CB37-45E9-BC5A-4BB0C66F7E30}" srcId="{AAF9DB42-A7FE-488C-A1B8-2354D469C6D7}" destId="{CDCFE59C-D8FE-45F8-8FC3-B9B56CC86A7E}" srcOrd="3" destOrd="0" parTransId="{3DA9E8BF-1E57-472C-87D2-F834CD25E8B7}" sibTransId="{33A9D6CF-B95C-42BD-988C-442DBF5391B2}"/>
    <dgm:cxn modelId="{48F7C3CB-ADF3-443D-A871-F1DBD96168BF}" type="presOf" srcId="{7E6D442E-5A7A-4C6B-8613-84B68D2F146B}" destId="{29F47FC2-F9BA-4156-831C-D3F8B2678D4E}" srcOrd="0" destOrd="0" presId="urn:microsoft.com/office/officeart/2008/layout/VerticalCurvedList"/>
    <dgm:cxn modelId="{04B22C16-BB56-46AA-B218-87277444F43C}" type="presOf" srcId="{0A87F469-9468-4926-BC01-06DC235AF590}" destId="{434176A2-C863-4569-A67B-F895957A513E}" srcOrd="0" destOrd="0" presId="urn:microsoft.com/office/officeart/2008/layout/VerticalCurvedList"/>
    <dgm:cxn modelId="{EE81294A-449B-47D7-944B-B006B494002D}" srcId="{AAF9DB42-A7FE-488C-A1B8-2354D469C6D7}" destId="{7C5E5D9F-4784-4800-85DF-11D984A53961}" srcOrd="1" destOrd="0" parTransId="{276C7120-BA42-475D-808B-5831C8AB78D8}" sibTransId="{291EA878-A11F-4877-A4FF-0628055B3FCC}"/>
    <dgm:cxn modelId="{FC040F4E-B780-4674-A150-8BFD813D3B93}" type="presParOf" srcId="{69F75B98-FC18-4794-A70A-FD5B4D1EB507}" destId="{897CB747-8863-4272-8104-454C6FFB3AAB}" srcOrd="0" destOrd="0" presId="urn:microsoft.com/office/officeart/2008/layout/VerticalCurvedList"/>
    <dgm:cxn modelId="{48E145C4-E5A6-4C1B-8492-95DC12478BAB}" type="presParOf" srcId="{897CB747-8863-4272-8104-454C6FFB3AAB}" destId="{FC885DD3-E105-4F8E-8991-0960E6C77E03}" srcOrd="0" destOrd="0" presId="urn:microsoft.com/office/officeart/2008/layout/VerticalCurvedList"/>
    <dgm:cxn modelId="{A23DA1A8-F4A2-4566-8722-FB5E738A9963}" type="presParOf" srcId="{FC885DD3-E105-4F8E-8991-0960E6C77E03}" destId="{F6B6F4CC-B46E-4364-8972-51FE01FE9212}" srcOrd="0" destOrd="0" presId="urn:microsoft.com/office/officeart/2008/layout/VerticalCurvedList"/>
    <dgm:cxn modelId="{986CDCFF-B144-4F1C-80A4-AE0D562E4875}" type="presParOf" srcId="{FC885DD3-E105-4F8E-8991-0960E6C77E03}" destId="{434176A2-C863-4569-A67B-F895957A513E}" srcOrd="1" destOrd="0" presId="urn:microsoft.com/office/officeart/2008/layout/VerticalCurvedList"/>
    <dgm:cxn modelId="{6195FC06-604E-447D-BD6F-524F08C8C645}" type="presParOf" srcId="{FC885DD3-E105-4F8E-8991-0960E6C77E03}" destId="{5D363FB6-89A3-43B8-A8BD-2D98D34CC889}" srcOrd="2" destOrd="0" presId="urn:microsoft.com/office/officeart/2008/layout/VerticalCurvedList"/>
    <dgm:cxn modelId="{DBCCC75F-D8B5-471E-A220-1DEA2EDC076C}" type="presParOf" srcId="{FC885DD3-E105-4F8E-8991-0960E6C77E03}" destId="{81E5B897-BE7D-4E13-8DBF-DC40C68522D6}" srcOrd="3" destOrd="0" presId="urn:microsoft.com/office/officeart/2008/layout/VerticalCurvedList"/>
    <dgm:cxn modelId="{F9E71CF2-765C-44A4-B258-DAE5C01EE600}" type="presParOf" srcId="{897CB747-8863-4272-8104-454C6FFB3AAB}" destId="{29F47FC2-F9BA-4156-831C-D3F8B2678D4E}" srcOrd="1" destOrd="0" presId="urn:microsoft.com/office/officeart/2008/layout/VerticalCurvedList"/>
    <dgm:cxn modelId="{A4CAF7F0-0CA8-4409-9894-08D1BD2913F8}" type="presParOf" srcId="{897CB747-8863-4272-8104-454C6FFB3AAB}" destId="{CFD22BDE-2EA5-43D3-997C-E9AB35369EDD}" srcOrd="2" destOrd="0" presId="urn:microsoft.com/office/officeart/2008/layout/VerticalCurvedList"/>
    <dgm:cxn modelId="{F844F681-274B-4612-87AE-8D29CCF3552C}" type="presParOf" srcId="{CFD22BDE-2EA5-43D3-997C-E9AB35369EDD}" destId="{89FFF505-B5BB-42F7-A958-B298D52A7C80}" srcOrd="0" destOrd="0" presId="urn:microsoft.com/office/officeart/2008/layout/VerticalCurvedList"/>
    <dgm:cxn modelId="{3CC148A8-0159-4C94-B222-C66CB92E60BB}" type="presParOf" srcId="{897CB747-8863-4272-8104-454C6FFB3AAB}" destId="{049A35FA-BB94-4E78-BC86-786184E7190A}" srcOrd="3" destOrd="0" presId="urn:microsoft.com/office/officeart/2008/layout/VerticalCurvedList"/>
    <dgm:cxn modelId="{5D14A2BC-783A-44F8-BD14-C85E0D2C6615}" type="presParOf" srcId="{897CB747-8863-4272-8104-454C6FFB3AAB}" destId="{3ED890C2-A5CC-4D6F-BBD4-0202858644D5}" srcOrd="4" destOrd="0" presId="urn:microsoft.com/office/officeart/2008/layout/VerticalCurvedList"/>
    <dgm:cxn modelId="{093A87EA-A204-420E-B3A0-BD2CF2494556}" type="presParOf" srcId="{3ED890C2-A5CC-4D6F-BBD4-0202858644D5}" destId="{4B608E69-1495-4EB4-99F0-77E258B437EE}" srcOrd="0" destOrd="0" presId="urn:microsoft.com/office/officeart/2008/layout/VerticalCurvedList"/>
    <dgm:cxn modelId="{8D93BCCA-E69D-468D-B934-3917E240BC10}" type="presParOf" srcId="{897CB747-8863-4272-8104-454C6FFB3AAB}" destId="{DF7FD632-D435-4D67-B6FB-6DD7C8E1C2E8}" srcOrd="5" destOrd="0" presId="urn:microsoft.com/office/officeart/2008/layout/VerticalCurvedList"/>
    <dgm:cxn modelId="{969A0A0E-5FD3-4165-BBFE-679B7D53210F}" type="presParOf" srcId="{897CB747-8863-4272-8104-454C6FFB3AAB}" destId="{B81C7EF7-9B76-4403-9CCA-9560DCC4262F}" srcOrd="6" destOrd="0" presId="urn:microsoft.com/office/officeart/2008/layout/VerticalCurvedList"/>
    <dgm:cxn modelId="{FB1B1D43-0B50-408B-AAA2-044C118E29F7}" type="presParOf" srcId="{B81C7EF7-9B76-4403-9CCA-9560DCC4262F}" destId="{58D0F597-0AFA-414B-A545-DD719618C733}" srcOrd="0" destOrd="0" presId="urn:microsoft.com/office/officeart/2008/layout/VerticalCurvedList"/>
    <dgm:cxn modelId="{AF112D49-F1D3-4D98-9F31-54CFDE994610}" type="presParOf" srcId="{897CB747-8863-4272-8104-454C6FFB3AAB}" destId="{4CDD0ADB-8647-4333-90ED-781C97102222}" srcOrd="7" destOrd="0" presId="urn:microsoft.com/office/officeart/2008/layout/VerticalCurvedList"/>
    <dgm:cxn modelId="{06611CD8-8411-410E-A4CE-055D6015C59A}" type="presParOf" srcId="{897CB747-8863-4272-8104-454C6FFB3AAB}" destId="{E2A17307-227C-4509-AE70-590478EAED76}" srcOrd="8" destOrd="0" presId="urn:microsoft.com/office/officeart/2008/layout/VerticalCurvedList"/>
    <dgm:cxn modelId="{731D0BBE-3ECC-4944-82B9-7072D9A07230}" type="presParOf" srcId="{E2A17307-227C-4509-AE70-590478EAED76}" destId="{0BE83CA1-5BD9-4E31-8CF0-25DF5CD9B967}" srcOrd="0" destOrd="0" presId="urn:microsoft.com/office/officeart/2008/layout/VerticalCurvedList"/>
    <dgm:cxn modelId="{0AFE82DB-989B-4F2E-BECD-F301A4371A77}" type="presParOf" srcId="{897CB747-8863-4272-8104-454C6FFB3AAB}" destId="{ACC1F3C8-D125-4867-8AF7-7F6E9465EFEC}" srcOrd="9" destOrd="0" presId="urn:microsoft.com/office/officeart/2008/layout/VerticalCurvedList"/>
    <dgm:cxn modelId="{C51B6A0B-ECE8-4D51-B8BC-7EAAE18CB2D6}" type="presParOf" srcId="{897CB747-8863-4272-8104-454C6FFB3AAB}" destId="{802F30AF-ECFF-457C-AC88-A5B945E3546F}" srcOrd="10" destOrd="0" presId="urn:microsoft.com/office/officeart/2008/layout/VerticalCurvedList"/>
    <dgm:cxn modelId="{33EACBE3-CE85-4EEF-A33F-168F5368BB71}" type="presParOf" srcId="{802F30AF-ECFF-457C-AC88-A5B945E3546F}" destId="{F3EA5D1A-BE59-4F62-9575-15517E310F2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659F4-0F66-475C-AF2D-6AA6A3814260}">
      <dsp:nvSpPr>
        <dsp:cNvPr id="0" name=""/>
        <dsp:cNvSpPr/>
      </dsp:nvSpPr>
      <dsp:spPr>
        <a:xfrm>
          <a:off x="4043316" y="1112248"/>
          <a:ext cx="2137148" cy="508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558"/>
              </a:lnTo>
              <a:lnTo>
                <a:pt x="2137148" y="346558"/>
              </a:lnTo>
              <a:lnTo>
                <a:pt x="2137148" y="508544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D26A3-BC09-4B53-BFC3-FE9157F17B16}">
      <dsp:nvSpPr>
        <dsp:cNvPr id="0" name=""/>
        <dsp:cNvSpPr/>
      </dsp:nvSpPr>
      <dsp:spPr>
        <a:xfrm>
          <a:off x="4043316" y="2731138"/>
          <a:ext cx="2137148" cy="508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558"/>
              </a:lnTo>
              <a:lnTo>
                <a:pt x="2137148" y="346558"/>
              </a:lnTo>
              <a:lnTo>
                <a:pt x="2137148" y="508544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2F6D2-678A-4003-9162-CE3C82623FE1}">
      <dsp:nvSpPr>
        <dsp:cNvPr id="0" name=""/>
        <dsp:cNvSpPr/>
      </dsp:nvSpPr>
      <dsp:spPr>
        <a:xfrm>
          <a:off x="3997596" y="2731138"/>
          <a:ext cx="91440" cy="5104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461"/>
              </a:lnTo>
              <a:lnTo>
                <a:pt x="66772" y="348461"/>
              </a:lnTo>
              <a:lnTo>
                <a:pt x="66772" y="510447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D0A5C-8934-48EA-BB2F-07F4F6FE97A8}">
      <dsp:nvSpPr>
        <dsp:cNvPr id="0" name=""/>
        <dsp:cNvSpPr/>
      </dsp:nvSpPr>
      <dsp:spPr>
        <a:xfrm>
          <a:off x="1906168" y="2731138"/>
          <a:ext cx="2137148" cy="508544"/>
        </a:xfrm>
        <a:custGeom>
          <a:avLst/>
          <a:gdLst/>
          <a:ahLst/>
          <a:cxnLst/>
          <a:rect l="0" t="0" r="0" b="0"/>
          <a:pathLst>
            <a:path>
              <a:moveTo>
                <a:pt x="2137148" y="0"/>
              </a:moveTo>
              <a:lnTo>
                <a:pt x="2137148" y="346558"/>
              </a:lnTo>
              <a:lnTo>
                <a:pt x="0" y="346558"/>
              </a:lnTo>
              <a:lnTo>
                <a:pt x="0" y="508544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24671-0F3E-4C64-A43E-651485E21BCE}">
      <dsp:nvSpPr>
        <dsp:cNvPr id="0" name=""/>
        <dsp:cNvSpPr/>
      </dsp:nvSpPr>
      <dsp:spPr>
        <a:xfrm>
          <a:off x="3997596" y="1112248"/>
          <a:ext cx="91440" cy="5085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544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EE4B1-8558-4C0E-9930-E9B50CE9B4AF}">
      <dsp:nvSpPr>
        <dsp:cNvPr id="0" name=""/>
        <dsp:cNvSpPr/>
      </dsp:nvSpPr>
      <dsp:spPr>
        <a:xfrm>
          <a:off x="1906168" y="1112248"/>
          <a:ext cx="2137148" cy="508544"/>
        </a:xfrm>
        <a:custGeom>
          <a:avLst/>
          <a:gdLst/>
          <a:ahLst/>
          <a:cxnLst/>
          <a:rect l="0" t="0" r="0" b="0"/>
          <a:pathLst>
            <a:path>
              <a:moveTo>
                <a:pt x="2137148" y="0"/>
              </a:moveTo>
              <a:lnTo>
                <a:pt x="2137148" y="346558"/>
              </a:lnTo>
              <a:lnTo>
                <a:pt x="0" y="346558"/>
              </a:lnTo>
              <a:lnTo>
                <a:pt x="0" y="508544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345B7-6F64-4497-BE50-F9E0A33F4111}">
      <dsp:nvSpPr>
        <dsp:cNvPr id="0" name=""/>
        <dsp:cNvSpPr/>
      </dsp:nvSpPr>
      <dsp:spPr>
        <a:xfrm>
          <a:off x="3169028" y="1903"/>
          <a:ext cx="1748576" cy="111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23729B-846C-48FE-B88B-742DCA5823A5}">
      <dsp:nvSpPr>
        <dsp:cNvPr id="0" name=""/>
        <dsp:cNvSpPr/>
      </dsp:nvSpPr>
      <dsp:spPr>
        <a:xfrm>
          <a:off x="3363315" y="186475"/>
          <a:ext cx="1748576" cy="111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Психологическая готовность абитуриента к обучению</a:t>
          </a:r>
          <a:endParaRPr lang="ru-RU" sz="1000" kern="1200" dirty="0"/>
        </a:p>
      </dsp:txBody>
      <dsp:txXfrm>
        <a:off x="3395836" y="218996"/>
        <a:ext cx="1683534" cy="1045303"/>
      </dsp:txXfrm>
    </dsp:sp>
    <dsp:sp modelId="{F7144FD6-6D77-4776-91F9-DFDC7110BD6D}">
      <dsp:nvSpPr>
        <dsp:cNvPr id="0" name=""/>
        <dsp:cNvSpPr/>
      </dsp:nvSpPr>
      <dsp:spPr>
        <a:xfrm>
          <a:off x="1031880" y="1620793"/>
          <a:ext cx="1748576" cy="111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AEBD40-184F-4259-A2C2-2CF02F325D4D}">
      <dsp:nvSpPr>
        <dsp:cNvPr id="0" name=""/>
        <dsp:cNvSpPr/>
      </dsp:nvSpPr>
      <dsp:spPr>
        <a:xfrm>
          <a:off x="1226166" y="1805365"/>
          <a:ext cx="1748576" cy="111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Фактор ХОЧУ формируется информацией о специальности, и, в частности, эмоциональным отношением родителей и социума.</a:t>
          </a:r>
          <a:endParaRPr lang="ru-RU" sz="800" kern="1200" dirty="0"/>
        </a:p>
      </dsp:txBody>
      <dsp:txXfrm>
        <a:off x="1258687" y="1837886"/>
        <a:ext cx="1683534" cy="1045303"/>
      </dsp:txXfrm>
    </dsp:sp>
    <dsp:sp modelId="{BDA8C687-F092-46F3-9A62-38FD3AD10A8D}">
      <dsp:nvSpPr>
        <dsp:cNvPr id="0" name=""/>
        <dsp:cNvSpPr/>
      </dsp:nvSpPr>
      <dsp:spPr>
        <a:xfrm>
          <a:off x="3169028" y="1620793"/>
          <a:ext cx="1748576" cy="111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214B26-1E08-4450-B359-5D73CE8D7064}">
      <dsp:nvSpPr>
        <dsp:cNvPr id="0" name=""/>
        <dsp:cNvSpPr/>
      </dsp:nvSpPr>
      <dsp:spPr>
        <a:xfrm>
          <a:off x="3363315" y="1805365"/>
          <a:ext cx="1748576" cy="111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Фактор МОГУ определяется уровнем зрелости </a:t>
          </a:r>
          <a:r>
            <a:rPr lang="ru-RU" sz="800" kern="1200" dirty="0" err="1" smtClean="0"/>
            <a:t>самопонимания</a:t>
          </a:r>
          <a:r>
            <a:rPr lang="ru-RU" sz="800" kern="1200" dirty="0" smtClean="0"/>
            <a:t> и самосознания как абитуриента так и его родителей, в частности, оценкой тех или иных достижений абитуриента.</a:t>
          </a:r>
          <a:endParaRPr lang="ru-RU" sz="800" kern="1200" dirty="0"/>
        </a:p>
      </dsp:txBody>
      <dsp:txXfrm>
        <a:off x="3395836" y="1837886"/>
        <a:ext cx="1683534" cy="1045303"/>
      </dsp:txXfrm>
    </dsp:sp>
    <dsp:sp modelId="{3FFCCD58-5B45-46EA-ABD1-A45DD022B7E0}">
      <dsp:nvSpPr>
        <dsp:cNvPr id="0" name=""/>
        <dsp:cNvSpPr/>
      </dsp:nvSpPr>
      <dsp:spPr>
        <a:xfrm>
          <a:off x="1031880" y="3239683"/>
          <a:ext cx="1748576" cy="111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EF1B32-64A3-40F0-93A3-A76FDD8E7F69}">
      <dsp:nvSpPr>
        <dsp:cNvPr id="0" name=""/>
        <dsp:cNvSpPr/>
      </dsp:nvSpPr>
      <dsp:spPr>
        <a:xfrm>
          <a:off x="1226166" y="3424255"/>
          <a:ext cx="1748576" cy="111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Способности, подтвержденные ЗУН</a:t>
          </a:r>
          <a:endParaRPr lang="ru-RU" sz="1000" kern="1200" dirty="0"/>
        </a:p>
      </dsp:txBody>
      <dsp:txXfrm>
        <a:off x="1258687" y="3456776"/>
        <a:ext cx="1683534" cy="1045303"/>
      </dsp:txXfrm>
    </dsp:sp>
    <dsp:sp modelId="{0F37D317-C160-41DE-AC6D-CC0845605B57}">
      <dsp:nvSpPr>
        <dsp:cNvPr id="0" name=""/>
        <dsp:cNvSpPr/>
      </dsp:nvSpPr>
      <dsp:spPr>
        <a:xfrm>
          <a:off x="3190081" y="3241586"/>
          <a:ext cx="1748576" cy="111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946689-5CA4-4462-AD0B-D966DFF22885}">
      <dsp:nvSpPr>
        <dsp:cNvPr id="0" name=""/>
        <dsp:cNvSpPr/>
      </dsp:nvSpPr>
      <dsp:spPr>
        <a:xfrm>
          <a:off x="3384367" y="3426158"/>
          <a:ext cx="1748576" cy="111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Личные качества для реализации способностей (способность к усвоению новых профессиональных знаний  (восприятие, память, мыслительные процессы, умение излагать, настойчивость, исполнительность)</a:t>
          </a:r>
          <a:endParaRPr lang="ru-RU" sz="800" kern="1200" dirty="0"/>
        </a:p>
      </dsp:txBody>
      <dsp:txXfrm>
        <a:off x="3416888" y="3458679"/>
        <a:ext cx="1683534" cy="1045303"/>
      </dsp:txXfrm>
    </dsp:sp>
    <dsp:sp modelId="{835631AF-DA7B-4225-890B-AEF1B4C86D10}">
      <dsp:nvSpPr>
        <dsp:cNvPr id="0" name=""/>
        <dsp:cNvSpPr/>
      </dsp:nvSpPr>
      <dsp:spPr>
        <a:xfrm>
          <a:off x="5306177" y="3239683"/>
          <a:ext cx="1748576" cy="111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2BDBF9-F255-4EBC-973C-CA0BE3A0659D}">
      <dsp:nvSpPr>
        <dsp:cNvPr id="0" name=""/>
        <dsp:cNvSpPr/>
      </dsp:nvSpPr>
      <dsp:spPr>
        <a:xfrm>
          <a:off x="5500463" y="3424255"/>
          <a:ext cx="1748576" cy="111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Мотивация, воля, исполнительность</a:t>
          </a:r>
          <a:endParaRPr lang="ru-RU" sz="1000" kern="1200" dirty="0"/>
        </a:p>
      </dsp:txBody>
      <dsp:txXfrm>
        <a:off x="5532984" y="3456776"/>
        <a:ext cx="1683534" cy="1045303"/>
      </dsp:txXfrm>
    </dsp:sp>
    <dsp:sp modelId="{5983A668-F081-4050-AC2E-58FDBC5A79E6}">
      <dsp:nvSpPr>
        <dsp:cNvPr id="0" name=""/>
        <dsp:cNvSpPr/>
      </dsp:nvSpPr>
      <dsp:spPr>
        <a:xfrm>
          <a:off x="5306177" y="1620793"/>
          <a:ext cx="1748576" cy="111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074439-0B8C-41A1-8C32-71F237E654CF}">
      <dsp:nvSpPr>
        <dsp:cNvPr id="0" name=""/>
        <dsp:cNvSpPr/>
      </dsp:nvSpPr>
      <dsp:spPr>
        <a:xfrm>
          <a:off x="5500463" y="1805365"/>
          <a:ext cx="1748576" cy="111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Фактор ПОЛУЧУ определяется информацией о месте специальности на  рынке труда и уровнем самосознания абитуриента/выпускника, в частности, активностью его жизненной позиции.</a:t>
          </a:r>
          <a:endParaRPr lang="ru-RU" sz="800" kern="1200" dirty="0"/>
        </a:p>
      </dsp:txBody>
      <dsp:txXfrm>
        <a:off x="5532984" y="1837886"/>
        <a:ext cx="1683534" cy="1045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659F4-0F66-475C-AF2D-6AA6A3814260}">
      <dsp:nvSpPr>
        <dsp:cNvPr id="0" name=""/>
        <dsp:cNvSpPr/>
      </dsp:nvSpPr>
      <dsp:spPr>
        <a:xfrm>
          <a:off x="4011070" y="1770651"/>
          <a:ext cx="2846566" cy="677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596"/>
              </a:lnTo>
              <a:lnTo>
                <a:pt x="2846566" y="461596"/>
              </a:lnTo>
              <a:lnTo>
                <a:pt x="2846566" y="67735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24671-0F3E-4C64-A43E-651485E21BCE}">
      <dsp:nvSpPr>
        <dsp:cNvPr id="0" name=""/>
        <dsp:cNvSpPr/>
      </dsp:nvSpPr>
      <dsp:spPr>
        <a:xfrm>
          <a:off x="3965350" y="1770651"/>
          <a:ext cx="91440" cy="677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735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EE4B1-8558-4C0E-9930-E9B50CE9B4AF}">
      <dsp:nvSpPr>
        <dsp:cNvPr id="0" name=""/>
        <dsp:cNvSpPr/>
      </dsp:nvSpPr>
      <dsp:spPr>
        <a:xfrm>
          <a:off x="1164504" y="1770651"/>
          <a:ext cx="2846566" cy="677353"/>
        </a:xfrm>
        <a:custGeom>
          <a:avLst/>
          <a:gdLst/>
          <a:ahLst/>
          <a:cxnLst/>
          <a:rect l="0" t="0" r="0" b="0"/>
          <a:pathLst>
            <a:path>
              <a:moveTo>
                <a:pt x="2846566" y="0"/>
              </a:moveTo>
              <a:lnTo>
                <a:pt x="2846566" y="461596"/>
              </a:lnTo>
              <a:lnTo>
                <a:pt x="0" y="461596"/>
              </a:lnTo>
              <a:lnTo>
                <a:pt x="0" y="67735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345B7-6F64-4497-BE50-F9E0A33F4111}">
      <dsp:nvSpPr>
        <dsp:cNvPr id="0" name=""/>
        <dsp:cNvSpPr/>
      </dsp:nvSpPr>
      <dsp:spPr>
        <a:xfrm>
          <a:off x="2846566" y="291730"/>
          <a:ext cx="2329008" cy="1478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23729B-846C-48FE-B88B-742DCA5823A5}">
      <dsp:nvSpPr>
        <dsp:cNvPr id="0" name=""/>
        <dsp:cNvSpPr/>
      </dsp:nvSpPr>
      <dsp:spPr>
        <a:xfrm>
          <a:off x="3105345" y="537570"/>
          <a:ext cx="2329008" cy="1478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Психологическая готовность абитуриента к обучению</a:t>
          </a:r>
          <a:endParaRPr lang="ru-RU" sz="1000" kern="1200" dirty="0"/>
        </a:p>
      </dsp:txBody>
      <dsp:txXfrm>
        <a:off x="3148661" y="580886"/>
        <a:ext cx="2242376" cy="1392288"/>
      </dsp:txXfrm>
    </dsp:sp>
    <dsp:sp modelId="{F7144FD6-6D77-4776-91F9-DFDC7110BD6D}">
      <dsp:nvSpPr>
        <dsp:cNvPr id="0" name=""/>
        <dsp:cNvSpPr/>
      </dsp:nvSpPr>
      <dsp:spPr>
        <a:xfrm>
          <a:off x="0" y="2448004"/>
          <a:ext cx="2329008" cy="1478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AEBD40-184F-4259-A2C2-2CF02F325D4D}">
      <dsp:nvSpPr>
        <dsp:cNvPr id="0" name=""/>
        <dsp:cNvSpPr/>
      </dsp:nvSpPr>
      <dsp:spPr>
        <a:xfrm>
          <a:off x="258778" y="2693844"/>
          <a:ext cx="2329008" cy="1478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Фактор ХОЧУ. </a:t>
          </a:r>
          <a:r>
            <a:rPr lang="ru-RU" sz="1400" kern="1200" dirty="0" err="1" smtClean="0"/>
            <a:t>Профориентационная</a:t>
          </a:r>
          <a:r>
            <a:rPr lang="ru-RU" sz="1400" kern="1200" dirty="0" smtClean="0"/>
            <a:t> работа в школах (с 6 класса).</a:t>
          </a:r>
          <a:endParaRPr lang="ru-RU" sz="1400" kern="1200" dirty="0"/>
        </a:p>
      </dsp:txBody>
      <dsp:txXfrm>
        <a:off x="302094" y="2737160"/>
        <a:ext cx="2242376" cy="1392288"/>
      </dsp:txXfrm>
    </dsp:sp>
    <dsp:sp modelId="{BDA8C687-F092-46F3-9A62-38FD3AD10A8D}">
      <dsp:nvSpPr>
        <dsp:cNvPr id="0" name=""/>
        <dsp:cNvSpPr/>
      </dsp:nvSpPr>
      <dsp:spPr>
        <a:xfrm>
          <a:off x="2846566" y="2448004"/>
          <a:ext cx="2329008" cy="1478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214B26-1E08-4450-B359-5D73CE8D7064}">
      <dsp:nvSpPr>
        <dsp:cNvPr id="0" name=""/>
        <dsp:cNvSpPr/>
      </dsp:nvSpPr>
      <dsp:spPr>
        <a:xfrm>
          <a:off x="3105344" y="2693844"/>
          <a:ext cx="2329008" cy="1478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Фактор МОГУ. </a:t>
          </a:r>
          <a:r>
            <a:rPr lang="ru-RU" sz="1400" kern="1200" dirty="0" err="1" smtClean="0"/>
            <a:t>Псхометрическое</a:t>
          </a:r>
          <a:r>
            <a:rPr lang="ru-RU" sz="1400" kern="1200" dirty="0" smtClean="0"/>
            <a:t> тестирование абитуриентов. </a:t>
          </a:r>
          <a:endParaRPr lang="ru-RU" sz="1400" kern="1200" dirty="0"/>
        </a:p>
      </dsp:txBody>
      <dsp:txXfrm>
        <a:off x="3148660" y="2737160"/>
        <a:ext cx="2242376" cy="1392288"/>
      </dsp:txXfrm>
    </dsp:sp>
    <dsp:sp modelId="{5983A668-F081-4050-AC2E-58FDBC5A79E6}">
      <dsp:nvSpPr>
        <dsp:cNvPr id="0" name=""/>
        <dsp:cNvSpPr/>
      </dsp:nvSpPr>
      <dsp:spPr>
        <a:xfrm>
          <a:off x="5693132" y="2448004"/>
          <a:ext cx="2329008" cy="1478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074439-0B8C-41A1-8C32-71F237E654CF}">
      <dsp:nvSpPr>
        <dsp:cNvPr id="0" name=""/>
        <dsp:cNvSpPr/>
      </dsp:nvSpPr>
      <dsp:spPr>
        <a:xfrm>
          <a:off x="5951911" y="2693844"/>
          <a:ext cx="2329008" cy="1478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Фактор ПОЛУЧУ. Работа над повышением престижности профессии врача. </a:t>
          </a:r>
          <a:endParaRPr lang="ru-RU" sz="1400" kern="1200" dirty="0"/>
        </a:p>
      </dsp:txBody>
      <dsp:txXfrm>
        <a:off x="5995227" y="2737160"/>
        <a:ext cx="2242376" cy="13922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176A2-C863-4569-A67B-F895957A513E}">
      <dsp:nvSpPr>
        <dsp:cNvPr id="0" name=""/>
        <dsp:cNvSpPr/>
      </dsp:nvSpPr>
      <dsp:spPr>
        <a:xfrm>
          <a:off x="-4697111" y="-736855"/>
          <a:ext cx="5623967" cy="5623967"/>
        </a:xfrm>
        <a:prstGeom prst="blockArc">
          <a:avLst>
            <a:gd name="adj1" fmla="val 18900000"/>
            <a:gd name="adj2" fmla="val 2700000"/>
            <a:gd name="adj3" fmla="val 384"/>
          </a:avLst>
        </a:pr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47FC2-F9BA-4156-831C-D3F8B2678D4E}">
      <dsp:nvSpPr>
        <dsp:cNvPr id="0" name=""/>
        <dsp:cNvSpPr/>
      </dsp:nvSpPr>
      <dsp:spPr>
        <a:xfrm>
          <a:off x="415267" y="260945"/>
          <a:ext cx="6996265" cy="522225"/>
        </a:xfrm>
        <a:prstGeom prst="rect">
          <a:avLst/>
        </a:prstGeom>
        <a:solidFill>
          <a:schemeClr val="bg2">
            <a:lumMod val="75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51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РГП «Научно-практический центр психиатрии,              психотерапии   и наркологии МЗ РК»</a:t>
          </a:r>
          <a:endParaRPr lang="ru-RU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267" y="260945"/>
        <a:ext cx="6996265" cy="522225"/>
      </dsp:txXfrm>
    </dsp:sp>
    <dsp:sp modelId="{89FFF505-B5BB-42F7-A958-B298D52A7C80}">
      <dsp:nvSpPr>
        <dsp:cNvPr id="0" name=""/>
        <dsp:cNvSpPr/>
      </dsp:nvSpPr>
      <dsp:spPr>
        <a:xfrm>
          <a:off x="169701" y="190151"/>
          <a:ext cx="652781" cy="652781"/>
        </a:xfrm>
        <a:prstGeom prst="ellipse">
          <a:avLst/>
        </a:prstGeom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1270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A35FA-BB94-4E78-BC86-786184E7190A}">
      <dsp:nvSpPr>
        <dsp:cNvPr id="0" name=""/>
        <dsp:cNvSpPr/>
      </dsp:nvSpPr>
      <dsp:spPr>
        <a:xfrm>
          <a:off x="863452" y="1033650"/>
          <a:ext cx="6589903" cy="522225"/>
        </a:xfrm>
        <a:prstGeom prst="rect">
          <a:avLst/>
        </a:prstGeom>
        <a:solidFill>
          <a:schemeClr val="bg2">
            <a:lumMod val="75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51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ГПК «Национальный центр тестирования» МОН РК</a:t>
          </a:r>
          <a:endParaRPr lang="ru-RU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3452" y="1033650"/>
        <a:ext cx="6589903" cy="522225"/>
      </dsp:txXfrm>
    </dsp:sp>
    <dsp:sp modelId="{4B608E69-1495-4EB4-99F0-77E258B437EE}">
      <dsp:nvSpPr>
        <dsp:cNvPr id="0" name=""/>
        <dsp:cNvSpPr/>
      </dsp:nvSpPr>
      <dsp:spPr>
        <a:xfrm>
          <a:off x="475011" y="968734"/>
          <a:ext cx="652781" cy="652781"/>
        </a:xfrm>
        <a:prstGeom prst="ellipse">
          <a:avLst/>
        </a:prstGeom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1270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7FD632-D435-4D67-B6FB-6DD7C8E1C2E8}">
      <dsp:nvSpPr>
        <dsp:cNvPr id="0" name=""/>
        <dsp:cNvSpPr/>
      </dsp:nvSpPr>
      <dsp:spPr>
        <a:xfrm>
          <a:off x="978676" y="1812236"/>
          <a:ext cx="6490646" cy="522225"/>
        </a:xfrm>
        <a:prstGeom prst="rect">
          <a:avLst/>
        </a:prstGeom>
        <a:solidFill>
          <a:schemeClr val="bg2">
            <a:lumMod val="75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51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Казахский национальный медицинский университет им. С.Д. </a:t>
          </a:r>
          <a:r>
            <a:rPr 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Асфендиярова</a:t>
          </a:r>
          <a:endParaRPr lang="ru-RU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8676" y="1812236"/>
        <a:ext cx="6490646" cy="522225"/>
      </dsp:txXfrm>
    </dsp:sp>
    <dsp:sp modelId="{58D0F597-0AFA-414B-A545-DD719618C733}">
      <dsp:nvSpPr>
        <dsp:cNvPr id="0" name=""/>
        <dsp:cNvSpPr/>
      </dsp:nvSpPr>
      <dsp:spPr>
        <a:xfrm>
          <a:off x="599114" y="1747323"/>
          <a:ext cx="652781" cy="652781"/>
        </a:xfrm>
        <a:prstGeom prst="ellipse">
          <a:avLst/>
        </a:prstGeom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1270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DD0ADB-8647-4333-90ED-781C97102222}">
      <dsp:nvSpPr>
        <dsp:cNvPr id="0" name=""/>
        <dsp:cNvSpPr/>
      </dsp:nvSpPr>
      <dsp:spPr>
        <a:xfrm>
          <a:off x="837034" y="2590821"/>
          <a:ext cx="6631279" cy="522225"/>
        </a:xfrm>
        <a:prstGeom prst="rect">
          <a:avLst/>
        </a:prstGeom>
        <a:solidFill>
          <a:schemeClr val="bg2">
            <a:lumMod val="75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51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Казахский национальный педагогический университет им. Абая</a:t>
          </a:r>
          <a:endParaRPr lang="ru-RU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7034" y="2590821"/>
        <a:ext cx="6631279" cy="522225"/>
      </dsp:txXfrm>
    </dsp:sp>
    <dsp:sp modelId="{0BE83CA1-5BD9-4E31-8CF0-25DF5CD9B967}">
      <dsp:nvSpPr>
        <dsp:cNvPr id="0" name=""/>
        <dsp:cNvSpPr/>
      </dsp:nvSpPr>
      <dsp:spPr>
        <a:xfrm>
          <a:off x="524009" y="2525906"/>
          <a:ext cx="652781" cy="652781"/>
        </a:xfrm>
        <a:prstGeom prst="ellipse">
          <a:avLst/>
        </a:prstGeom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1270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C1F3C8-D125-4867-8AF7-7F6E9465EFEC}">
      <dsp:nvSpPr>
        <dsp:cNvPr id="0" name=""/>
        <dsp:cNvSpPr/>
      </dsp:nvSpPr>
      <dsp:spPr>
        <a:xfrm>
          <a:off x="360027" y="3412950"/>
          <a:ext cx="7036938" cy="522225"/>
        </a:xfrm>
        <a:prstGeom prst="rect">
          <a:avLst/>
        </a:prstGeom>
        <a:solidFill>
          <a:schemeClr val="bg2">
            <a:lumMod val="7500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516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      </a:t>
          </a:r>
          <a:r>
            <a:rPr 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другие</a:t>
          </a:r>
          <a:endParaRPr lang="ru-RU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027" y="3412950"/>
        <a:ext cx="7036938" cy="522225"/>
      </dsp:txXfrm>
    </dsp:sp>
    <dsp:sp modelId="{F3EA5D1A-BE59-4F62-9575-15517E310F2B}">
      <dsp:nvSpPr>
        <dsp:cNvPr id="0" name=""/>
        <dsp:cNvSpPr/>
      </dsp:nvSpPr>
      <dsp:spPr>
        <a:xfrm>
          <a:off x="68539" y="3328015"/>
          <a:ext cx="652781" cy="652781"/>
        </a:xfrm>
        <a:prstGeom prst="ellipse">
          <a:avLst/>
        </a:prstGeom>
        <a:gradFill flip="none" rotWithShape="0">
          <a:gsLst>
            <a:gs pos="0">
              <a:schemeClr val="l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l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1270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22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8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31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1443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072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0319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224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11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3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99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81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9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92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69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87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50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12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246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2010461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Психометрический экзамен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634" y="3717032"/>
            <a:ext cx="8038719" cy="2127297"/>
          </a:xfrm>
        </p:spPr>
        <p:txBody>
          <a:bodyPr>
            <a:noAutofit/>
          </a:bodyPr>
          <a:lstStyle/>
          <a:p>
            <a:pPr algn="ctr"/>
            <a:r>
              <a:rPr lang="ru-RU" sz="3200" spc="-120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ПРОБЛЕМЫ И ПОИСК  РЕШЕНИЙ</a:t>
            </a:r>
            <a:endParaRPr lang="ru-RU" sz="3200" spc="-120" dirty="0">
              <a:solidFill>
                <a:srgbClr val="FFFFFF"/>
              </a:solidFill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5167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844824"/>
            <a:ext cx="7783016" cy="43204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Психофизиологические тесты - дают объективную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 или иным характеристикам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респондентов 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(тесты на память, внимание, стрессоустойчивость, время реакции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Личностные тесты - важны для определения кадрового потенциала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абитуриентов 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Анкета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абитуриента 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позволит увидеть причины выбора сферы деятельности и конкретного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ВУЗа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Тесты способностей (микст разных методик) - позволят объективно оценить потенциал к обучению вообще и мыслительные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абитуриентов</a:t>
            </a:r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0485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методики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использования в психометрии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(исходя из опыта РК и других стран)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51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7639000" cy="447977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Психофизиологические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 - дают объективную оценку тем или иным характеристикам респондентов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память,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стрессоустойчивость,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реакции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8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7927032" cy="5271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Личностные тесты - важны для определения кадрового потенциала абитуриентов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(микст)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Кеттелла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опросник для оценки индивидуально-психологических особенностей личности.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Шмишека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акцентуации характера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Соционика 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определение типа личности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субъективного контроля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Амирхана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определение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коппинг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-стратегий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3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7999040" cy="46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Анкета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абитуриента 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тесты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увидеть причины выбора сферы деятельности и конкретного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ВУЗа (Тест определение профессиональной готовности 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иметь количественные характеристики, будет подлежать математической обработке и подтверждаться статистикой. 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7848872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 (микст разных методик) - позволят объективно оценить потенциал к обучению вообще и мыслительные способности</a:t>
            </a:r>
          </a:p>
          <a:p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КОТ (Краткий ориентировочный, отборочный тест, В.Н. Бузин, Э.Ф. </a:t>
            </a:r>
            <a:r>
              <a:rPr lang="ru-RU" sz="9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Вандерлик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предназначен для диагностики общего уровня интеллектуальных способностей. </a:t>
            </a:r>
            <a:endParaRPr lang="ru-RU" sz="9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9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Равена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— 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тест,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предназначенный для дифференцировки испытуемых по уровню их интеллектуального развития.  </a:t>
            </a:r>
          </a:p>
          <a:p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9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Айзенка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определение коэффициента интеллекта (IQ).</a:t>
            </a:r>
          </a:p>
          <a:p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структуры интеллекта </a:t>
            </a:r>
            <a:r>
              <a:rPr lang="ru-RU" sz="9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Амтхауэра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уровня и структуры интеллектуальных 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способностей.</a:t>
            </a:r>
            <a:endParaRPr lang="ru-RU" sz="9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9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Бентона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тест на определение технических 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способностей.</a:t>
            </a:r>
            <a:endParaRPr lang="ru-RU" sz="9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06977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20880" cy="1524000"/>
          </a:xfrm>
        </p:spPr>
        <p:txBody>
          <a:bodyPr/>
          <a:lstStyle/>
          <a:p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ТОО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«Точприбор»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928664"/>
            <a:ext cx="7566992" cy="3444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2007 года занимается психофизиологическими исследованиями различных профессиональных и возрастных групп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внедрены программы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компьютерной психодиагностики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 и организациях: МЗ, МВД, МОН, МЮ, МО,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КЧС, МИИР,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нацкомпаниях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коммерческих структурах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2012 году участие в проведении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внеочередной аттестации сотрудников правоохранительных органов РК 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различных мероприятиях проводимых в рамках республиканских программ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595028"/>
            <a:ext cx="172531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052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399" y="320824"/>
            <a:ext cx="7639001" cy="1524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реквизиты: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398" y="1556792"/>
            <a:ext cx="8071050" cy="36803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адрес: 050050,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г.Алматы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ул.Булкышева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4е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адрес:050050, г. Алматы 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ул.Жибек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Наурызбай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батыра 115-117/46 оф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103/1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Телефоны: (727)2332769,3270427,2795487,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tochprib@mail.ru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РНН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600700096765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БИН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050840008627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ИИК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KZ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03722S000000005123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БИК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CASPKZKA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Kaspi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90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8215064" cy="48398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0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20688"/>
            <a:ext cx="7494984" cy="1524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556792"/>
            <a:ext cx="8215064" cy="44644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предоставляемых услуг в здравоохранении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Обеспеченность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квалифицированными кадрами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2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20688"/>
            <a:ext cx="7494984" cy="100811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916832"/>
            <a:ext cx="8215064" cy="4320480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психометрического тестирования абитуриентов РК, состоит в психологическом исследовании абитуриентов РК, с целью определения психологической готовности абитуриента к обучению в вузе или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ссузе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обеспечения стабильности образовательного процесса и выпуска профессионально подготовленных специалистов для той или иной сферы деятельности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психологических характеристик абитуриента к обучению в медицинском университете, его мотивации, способности к принятию рискованных решений и стрессоустойчивости к психоэмоциональным нагрузкам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7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7278960" cy="4335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Стабильность образовательного процесса в определенным смысле определяется постоянством контингента обучающихся и готовностью вуза/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предоставить новые (профессиональные) знания, умения, навыки, повысить у студента чувство ответственности за получение знаний. Цель образовательного процесса – подготовить студента к профессиональной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008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4566" y="332656"/>
            <a:ext cx="6554867" cy="115212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готовность абитуриента к обучению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36690242"/>
              </p:ext>
            </p:extLst>
          </p:nvPr>
        </p:nvGraphicFramePr>
        <p:xfrm>
          <a:off x="431539" y="1556792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9689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632848" cy="115212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обеспечивающие психологическую готовность абитуриента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48931912"/>
              </p:ext>
            </p:extLst>
          </p:nvPr>
        </p:nvGraphicFramePr>
        <p:xfrm>
          <a:off x="431540" y="1772816"/>
          <a:ext cx="82809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560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1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392877"/>
              </p:ext>
            </p:extLst>
          </p:nvPr>
        </p:nvGraphicFramePr>
        <p:xfrm>
          <a:off x="971600" y="1931987"/>
          <a:ext cx="748883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33400" y="205085"/>
            <a:ext cx="79270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  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ПУТИ РЕШЕНИЯ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группы для решения вопросов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предлагаемом составе: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4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10801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9236"/>
            <a:ext cx="8280920" cy="460406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юридического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обоснования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психометрических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поступлении в ВУЗы и </a:t>
            </a:r>
            <a:r>
              <a:rPr lang="ru-RU" sz="2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ССУЗы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стандартизированная процедура проведения экзамена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адаптированных психологических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подхода к психометрическому тестированию: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максимальная автоматизация процесса с использованием только стандартизированных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методик.</a:t>
            </a:r>
            <a:endPara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способной максимально нивелировать эффект «привыкания» к предлагаемым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методикам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программа позволяющая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миксовать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предлагаемые методики и последовательность предъявления стимульного материала. 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4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10801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80920" cy="48920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Квалификационные проблемы экзаменаторов 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человеческий фактор, который нивелируется стандартными процедурами и компьютерной обработкой данных.</a:t>
            </a: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Базы данных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позволят увидеть в динамике усвоение знаний,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мониторить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психологические характеристики например, для разработки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профессиограм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Статистическая обработка данных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составлять нужные отчеты и обрабатывать данные для научных исследований.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91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1223</TotalTime>
  <Words>749</Words>
  <Application>Microsoft Office PowerPoint</Application>
  <PresentationFormat>Экран 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Times New Roman</vt:lpstr>
      <vt:lpstr>Wingdings 3</vt:lpstr>
      <vt:lpstr>Сектор</vt:lpstr>
      <vt:lpstr>Психометрический экзамен</vt:lpstr>
      <vt:lpstr>Цели</vt:lpstr>
      <vt:lpstr>Задачи</vt:lpstr>
      <vt:lpstr>Презентация PowerPoint</vt:lpstr>
      <vt:lpstr>Психологическая готовность абитуриента к обучению</vt:lpstr>
      <vt:lpstr>Мероприятия, обеспечивающие психологическую готовность абитуриента</vt:lpstr>
      <vt:lpstr>     </vt:lpstr>
      <vt:lpstr>Проблемные вопросы:</vt:lpstr>
      <vt:lpstr>Проблемные вопросы:</vt:lpstr>
      <vt:lpstr> предлагаемые методики  для использования в психометрии  (исходя из опыта РК и других стран) 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ТОО «Точприбор»</vt:lpstr>
      <vt:lpstr>Наши реквизиты: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Зауре</dc:creator>
  <cp:lastModifiedBy>Точприбо</cp:lastModifiedBy>
  <cp:revision>97</cp:revision>
  <dcterms:created xsi:type="dcterms:W3CDTF">2019-09-29T15:09:19Z</dcterms:created>
  <dcterms:modified xsi:type="dcterms:W3CDTF">2019-10-14T05:18:34Z</dcterms:modified>
</cp:coreProperties>
</file>