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97" r:id="rId3"/>
    <p:sldId id="332" r:id="rId4"/>
    <p:sldId id="333" r:id="rId5"/>
    <p:sldId id="336" r:id="rId6"/>
    <p:sldId id="339" r:id="rId7"/>
    <p:sldId id="341" r:id="rId8"/>
    <p:sldId id="335" r:id="rId9"/>
    <p:sldId id="324" r:id="rId10"/>
    <p:sldId id="340" r:id="rId11"/>
    <p:sldId id="342" r:id="rId12"/>
    <p:sldId id="296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350" autoAdjust="0"/>
  </p:normalViewPr>
  <p:slideViewPr>
    <p:cSldViewPr snapToGrid="0">
      <p:cViewPr>
        <p:scale>
          <a:sx n="70" d="100"/>
          <a:sy n="70" d="100"/>
        </p:scale>
        <p:origin x="-5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handoutMaster" Target="handoutMasters/handout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456C0-F80D-48D8-B503-45071462B864}" type="doc">
      <dgm:prSet loTypeId="urn:microsoft.com/office/officeart/2005/8/layout/cycle4#1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389C1E2-5724-4384-B5D9-BA41E2BA942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СИМУЛЯЦИОННЫЙ ЦЕНТР, ЛАБОРАТОРИИ</a:t>
          </a:r>
          <a:endParaRPr lang="ru-RU" sz="1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70369-F2B4-40AA-B60F-5A0CD62A347C}" type="parTrans" cxnId="{2BD71EDB-0A60-49B2-BD5F-4B98913923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7400C-111F-4C8F-BBEA-37BB1E2FAE20}" type="sibTrans" cxnId="{2BD71EDB-0A60-49B2-BD5F-4B9891392320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F43FC-7EF6-4A7B-AD25-A2883702E46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002060"/>
              </a:solidFill>
            </a:rPr>
            <a:t>Функционирование центров  симуляции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5C480-EB01-4BAB-B882-CCD6A579C3AB}" type="parTrans" cxnId="{8F0EA489-FB50-4ADF-A289-57D5CED7E19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99057-8198-48FE-9642-3B3322B69C32}" type="sibTrans" cxnId="{8F0EA489-FB50-4ADF-A289-57D5CED7E19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98A32-4585-4CCA-A18E-D9DA5F06FCFD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</a:t>
          </a:r>
        </a:p>
        <a:p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ЦИОННЫЕ РЕСУРСЫ</a:t>
          </a:r>
        </a:p>
      </dgm:t>
    </dgm:pt>
    <dgm:pt modelId="{197CE65C-4F5A-4654-BE57-341728E26536}" type="parTrans" cxnId="{007CC71F-0DBA-4AA3-A649-8DD42EED65F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4FA2D-E22F-4003-9924-403E3484089A}" type="sibTrans" cxnId="{007CC71F-0DBA-4AA3-A649-8DD42EED65FA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B245F-10E9-4BB4-8E31-737A0A690A77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доступ к интернету в корпусах вузов, клинических базах, общежитиях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8050A-0F3A-41F9-8A2B-1850BAE2E178}" type="parTrans" cxnId="{75D83988-549F-419E-A790-E491DC592399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254D1-2F52-45DB-B1F8-9CDE89DD39F7}" type="sibTrans" cxnId="{75D83988-549F-419E-A790-E491DC592399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0BDF1-B38B-4E6D-AB31-F2776CE34D32}">
      <dgm:prSet phldrT="[Текст]"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БИБЛИОТЕЧ</a:t>
          </a:r>
        </a:p>
        <a:p>
          <a:r>
            <a: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НЫЕ РЕСУРСЫ</a:t>
          </a:r>
        </a:p>
      </dgm:t>
    </dgm:pt>
    <dgm:pt modelId="{B21A01ED-5B36-43B5-8AC6-D86950EB5EA4}" type="parTrans" cxnId="{E10194DD-B409-4F49-B498-1D2A1B8EDD1F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A7192-F714-4413-8AEB-263A98F77F3B}" type="sibTrans" cxnId="{E10194DD-B409-4F49-B498-1D2A1B8EDD1F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AF5E6-5708-473C-B0CD-23A447D50FFF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БАЗЫ</a:t>
          </a:r>
        </a:p>
      </dgm:t>
    </dgm:pt>
    <dgm:pt modelId="{AB4365C8-9B4B-4F0D-914B-D52C0540FB6C}" type="sibTrans" cxnId="{EF495962-5DC8-4A35-B034-3A174BDAD8D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3FE48-DBAE-4F5B-B1A5-CCF4D1D7EDB5}" type="parTrans" cxnId="{EF495962-5DC8-4A35-B034-3A174BDAD8D6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46692-D8E9-49D1-B4C6-90C101AED3D3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 собственных университетских клиник  </a:t>
          </a:r>
        </a:p>
      </dgm:t>
    </dgm:pt>
    <dgm:pt modelId="{AFCCB928-8DDF-4F08-9AF3-75C70BC3F932}" type="sibTrans" cxnId="{70C6A0BE-BA98-4C57-8DD0-F7F8B0CF972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ABB62-737B-419E-B12A-9F66E5893127}" type="parTrans" cxnId="{70C6A0BE-BA98-4C57-8DD0-F7F8B0CF972D}">
      <dgm:prSet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16FD1-BA99-4189-8B95-E7D72C624041}">
      <dgm:prSet/>
      <dgm:spPr/>
      <dgm:t>
        <a:bodyPr/>
        <a:lstStyle/>
        <a:p>
          <a:endParaRPr lang="ru-RU" dirty="0"/>
        </a:p>
      </dgm:t>
    </dgm:pt>
    <dgm:pt modelId="{1C23567B-8586-4E36-A1CA-F17FC9D6AB13}" type="parTrans" cxnId="{5A736EBF-FB54-463A-B16E-A207895B218A}">
      <dgm:prSet/>
      <dgm:spPr/>
      <dgm:t>
        <a:bodyPr/>
        <a:lstStyle/>
        <a:p>
          <a:endParaRPr lang="ru-RU"/>
        </a:p>
      </dgm:t>
    </dgm:pt>
    <dgm:pt modelId="{3A8FE3FB-55EB-42DE-96CD-1BC02CBD32D4}" type="sibTrans" cxnId="{5A736EBF-FB54-463A-B16E-A207895B218A}">
      <dgm:prSet/>
      <dgm:spPr/>
      <dgm:t>
        <a:bodyPr/>
        <a:lstStyle/>
        <a:p>
          <a:endParaRPr lang="ru-RU"/>
        </a:p>
      </dgm:t>
    </dgm:pt>
    <dgm:pt modelId="{5F5223CE-30D7-457B-8419-8B4F37225EAC}">
      <dgm:prSet/>
      <dgm:spPr/>
      <dgm:t>
        <a:bodyPr/>
        <a:lstStyle/>
        <a:p>
          <a:endParaRPr lang="ru-RU" dirty="0"/>
        </a:p>
      </dgm:t>
    </dgm:pt>
    <dgm:pt modelId="{7AC927CC-F21B-488A-9A25-967FB22A5FCF}" type="parTrans" cxnId="{8D223898-843E-44D4-8D1C-6F46E901F744}">
      <dgm:prSet/>
      <dgm:spPr/>
      <dgm:t>
        <a:bodyPr/>
        <a:lstStyle/>
        <a:p>
          <a:endParaRPr lang="ru-RU"/>
        </a:p>
      </dgm:t>
    </dgm:pt>
    <dgm:pt modelId="{4F78316D-64F4-4989-B814-C2A9B10FEA61}" type="sibTrans" cxnId="{8D223898-843E-44D4-8D1C-6F46E901F744}">
      <dgm:prSet/>
      <dgm:spPr/>
      <dgm:t>
        <a:bodyPr/>
        <a:lstStyle/>
        <a:p>
          <a:endParaRPr lang="ru-RU"/>
        </a:p>
      </dgm:t>
    </dgm:pt>
    <dgm:pt modelId="{9D77F213-170B-4A0D-8285-443BA3E1C21D}">
      <dgm:prSet/>
      <dgm:spPr/>
      <dgm:t>
        <a:bodyPr/>
        <a:lstStyle/>
        <a:p>
          <a:endParaRPr lang="ru-RU" dirty="0"/>
        </a:p>
      </dgm:t>
    </dgm:pt>
    <dgm:pt modelId="{711CF443-10D9-41B4-B9BD-96521DEBF36A}" type="parTrans" cxnId="{4C431AC2-F5D8-4DF6-97EF-8B62B5FC374A}">
      <dgm:prSet/>
      <dgm:spPr/>
      <dgm:t>
        <a:bodyPr/>
        <a:lstStyle/>
        <a:p>
          <a:endParaRPr lang="ru-RU"/>
        </a:p>
      </dgm:t>
    </dgm:pt>
    <dgm:pt modelId="{DFE96F05-BD6D-4F32-9D65-A17678F68AA2}" type="sibTrans" cxnId="{4C431AC2-F5D8-4DF6-97EF-8B62B5FC374A}">
      <dgm:prSet/>
      <dgm:spPr/>
      <dgm:t>
        <a:bodyPr/>
        <a:lstStyle/>
        <a:p>
          <a:endParaRPr lang="ru-RU"/>
        </a:p>
      </dgm:t>
    </dgm:pt>
    <dgm:pt modelId="{1EAF39FB-241E-49D2-88F5-7372C1D8EDC3}">
      <dgm:prSet/>
      <dgm:spPr/>
      <dgm:t>
        <a:bodyPr/>
        <a:lstStyle/>
        <a:p>
          <a:endParaRPr lang="ru-RU" dirty="0"/>
        </a:p>
      </dgm:t>
    </dgm:pt>
    <dgm:pt modelId="{2843881D-8E28-45C1-94CC-E58706A209FA}" type="parTrans" cxnId="{CF2EB700-7214-4EDB-9666-2CE59D574C72}">
      <dgm:prSet/>
      <dgm:spPr/>
      <dgm:t>
        <a:bodyPr/>
        <a:lstStyle/>
        <a:p>
          <a:endParaRPr lang="ru-RU"/>
        </a:p>
      </dgm:t>
    </dgm:pt>
    <dgm:pt modelId="{A72B0D2B-198C-474A-9513-337144A5FE4F}" type="sibTrans" cxnId="{CF2EB700-7214-4EDB-9666-2CE59D574C72}">
      <dgm:prSet/>
      <dgm:spPr/>
      <dgm:t>
        <a:bodyPr/>
        <a:lstStyle/>
        <a:p>
          <a:endParaRPr lang="ru-RU"/>
        </a:p>
      </dgm:t>
    </dgm:pt>
    <dgm:pt modelId="{7B60A7DA-9362-4DDD-817A-115C2F97C1C8}">
      <dgm:prSet/>
      <dgm:spPr/>
      <dgm:t>
        <a:bodyPr/>
        <a:lstStyle/>
        <a:p>
          <a:endParaRPr lang="ru-RU" dirty="0"/>
        </a:p>
      </dgm:t>
    </dgm:pt>
    <dgm:pt modelId="{B0CCEFC9-9599-4BD3-B609-CEE1F7BCC21F}" type="parTrans" cxnId="{4FDB378D-2294-498B-9501-A58CAF0E8AB2}">
      <dgm:prSet/>
      <dgm:spPr/>
      <dgm:t>
        <a:bodyPr/>
        <a:lstStyle/>
        <a:p>
          <a:endParaRPr lang="ru-RU"/>
        </a:p>
      </dgm:t>
    </dgm:pt>
    <dgm:pt modelId="{3D0696C2-D00C-4F31-8719-B520794B368E}" type="sibTrans" cxnId="{4FDB378D-2294-498B-9501-A58CAF0E8AB2}">
      <dgm:prSet/>
      <dgm:spPr/>
      <dgm:t>
        <a:bodyPr/>
        <a:lstStyle/>
        <a:p>
          <a:endParaRPr lang="ru-RU"/>
        </a:p>
      </dgm:t>
    </dgm:pt>
    <dgm:pt modelId="{DF43EBD1-FDEC-45DF-A10D-DF1111CF5404}">
      <dgm:prSet/>
      <dgm:spPr/>
      <dgm:t>
        <a:bodyPr/>
        <a:lstStyle/>
        <a:p>
          <a:endParaRPr lang="ru-RU" dirty="0"/>
        </a:p>
      </dgm:t>
    </dgm:pt>
    <dgm:pt modelId="{7493F552-5163-44C5-BA98-E5E79C4A2989}" type="parTrans" cxnId="{A1C6D9C4-5134-4DBC-ADBD-22B0A0CC907E}">
      <dgm:prSet/>
      <dgm:spPr/>
      <dgm:t>
        <a:bodyPr/>
        <a:lstStyle/>
        <a:p>
          <a:endParaRPr lang="ru-RU"/>
        </a:p>
      </dgm:t>
    </dgm:pt>
    <dgm:pt modelId="{5D1D2667-E2F3-4DE7-9732-81B020846B05}" type="sibTrans" cxnId="{A1C6D9C4-5134-4DBC-ADBD-22B0A0CC907E}">
      <dgm:prSet/>
      <dgm:spPr/>
      <dgm:t>
        <a:bodyPr/>
        <a:lstStyle/>
        <a:p>
          <a:endParaRPr lang="ru-RU"/>
        </a:p>
      </dgm:t>
    </dgm:pt>
    <dgm:pt modelId="{79E1ABC8-5934-450D-8B2E-FB7C5F2066DE}">
      <dgm:prSet/>
      <dgm:spPr/>
      <dgm:t>
        <a:bodyPr/>
        <a:lstStyle/>
        <a:p>
          <a:endParaRPr lang="ru-RU" dirty="0"/>
        </a:p>
      </dgm:t>
    </dgm:pt>
    <dgm:pt modelId="{83D33A07-9183-4E24-A78B-B6B0B8B86054}" type="parTrans" cxnId="{07A81823-0D0D-428A-A666-9EE4CCCC7757}">
      <dgm:prSet/>
      <dgm:spPr/>
      <dgm:t>
        <a:bodyPr/>
        <a:lstStyle/>
        <a:p>
          <a:endParaRPr lang="ru-RU"/>
        </a:p>
      </dgm:t>
    </dgm:pt>
    <dgm:pt modelId="{6EF94EE4-F46A-4562-977E-CA01A8D11397}" type="sibTrans" cxnId="{07A81823-0D0D-428A-A666-9EE4CCCC7757}">
      <dgm:prSet/>
      <dgm:spPr/>
      <dgm:t>
        <a:bodyPr/>
        <a:lstStyle/>
        <a:p>
          <a:endParaRPr lang="ru-RU"/>
        </a:p>
      </dgm:t>
    </dgm:pt>
    <dgm:pt modelId="{B5E815ED-3D97-49C0-BC1E-1AEA5D21FB02}">
      <dgm:prSet/>
      <dgm:spPr/>
      <dgm:t>
        <a:bodyPr/>
        <a:lstStyle/>
        <a:p>
          <a:endParaRPr lang="ru-RU" dirty="0"/>
        </a:p>
      </dgm:t>
    </dgm:pt>
    <dgm:pt modelId="{4716F66E-C5AA-4A05-B73A-52E49CE7CE51}" type="parTrans" cxnId="{C44E4F7F-2E64-4BAC-B251-D0A658F95EC3}">
      <dgm:prSet/>
      <dgm:spPr/>
      <dgm:t>
        <a:bodyPr/>
        <a:lstStyle/>
        <a:p>
          <a:endParaRPr lang="ru-RU"/>
        </a:p>
      </dgm:t>
    </dgm:pt>
    <dgm:pt modelId="{1C7F8676-4258-4DA7-BE45-14EF8AB89BEF}" type="sibTrans" cxnId="{C44E4F7F-2E64-4BAC-B251-D0A658F95EC3}">
      <dgm:prSet/>
      <dgm:spPr/>
      <dgm:t>
        <a:bodyPr/>
        <a:lstStyle/>
        <a:p>
          <a:endParaRPr lang="ru-RU"/>
        </a:p>
      </dgm:t>
    </dgm:pt>
    <dgm:pt modelId="{4D5B1C89-AE69-4A52-B114-BD97459A5612}">
      <dgm:prSet/>
      <dgm:spPr/>
      <dgm:t>
        <a:bodyPr/>
        <a:lstStyle/>
        <a:p>
          <a:endParaRPr lang="ru-RU" dirty="0"/>
        </a:p>
      </dgm:t>
    </dgm:pt>
    <dgm:pt modelId="{60680285-ABF3-4136-AF3F-AF4BEDE6E4CF}" type="parTrans" cxnId="{B4A8D06B-369F-473A-B24C-FEC71FA037C4}">
      <dgm:prSet/>
      <dgm:spPr/>
      <dgm:t>
        <a:bodyPr/>
        <a:lstStyle/>
        <a:p>
          <a:endParaRPr lang="ru-RU"/>
        </a:p>
      </dgm:t>
    </dgm:pt>
    <dgm:pt modelId="{825F0E65-FD8D-4DFC-86D7-3BDEBC185E6C}" type="sibTrans" cxnId="{B4A8D06B-369F-473A-B24C-FEC71FA037C4}">
      <dgm:prSet/>
      <dgm:spPr/>
      <dgm:t>
        <a:bodyPr/>
        <a:lstStyle/>
        <a:p>
          <a:endParaRPr lang="ru-RU"/>
        </a:p>
      </dgm:t>
    </dgm:pt>
    <dgm:pt modelId="{10622A35-F22E-46EB-80BF-F629EA48219D}">
      <dgm:prSet/>
      <dgm:spPr/>
      <dgm:t>
        <a:bodyPr/>
        <a:lstStyle/>
        <a:p>
          <a:endParaRPr lang="ru-RU" dirty="0"/>
        </a:p>
      </dgm:t>
    </dgm:pt>
    <dgm:pt modelId="{F64371BF-4D7F-4264-B62E-208EECF1794F}" type="parTrans" cxnId="{79C07FE8-343B-4ED8-87F8-26BC3218F09C}">
      <dgm:prSet/>
      <dgm:spPr/>
      <dgm:t>
        <a:bodyPr/>
        <a:lstStyle/>
        <a:p>
          <a:endParaRPr lang="ru-RU"/>
        </a:p>
      </dgm:t>
    </dgm:pt>
    <dgm:pt modelId="{D09F5F4D-C194-4E56-8F20-C16FB7B7DC32}" type="sibTrans" cxnId="{79C07FE8-343B-4ED8-87F8-26BC3218F09C}">
      <dgm:prSet/>
      <dgm:spPr/>
      <dgm:t>
        <a:bodyPr/>
        <a:lstStyle/>
        <a:p>
          <a:endParaRPr lang="ru-RU"/>
        </a:p>
      </dgm:t>
    </dgm:pt>
    <dgm:pt modelId="{F0638931-6DC2-49EC-9823-9A1D8D5C6ED8}">
      <dgm:prSet/>
      <dgm:spPr/>
      <dgm:t>
        <a:bodyPr/>
        <a:lstStyle/>
        <a:p>
          <a:endParaRPr lang="ru-RU" dirty="0"/>
        </a:p>
      </dgm:t>
    </dgm:pt>
    <dgm:pt modelId="{8F5DF346-07D2-4D1A-BA39-63914EB415B1}" type="parTrans" cxnId="{65738CA1-9924-4A08-B9E0-13FEA6972E8E}">
      <dgm:prSet/>
      <dgm:spPr/>
      <dgm:t>
        <a:bodyPr/>
        <a:lstStyle/>
        <a:p>
          <a:endParaRPr lang="ru-RU"/>
        </a:p>
      </dgm:t>
    </dgm:pt>
    <dgm:pt modelId="{287033A1-4111-4BCB-966A-5A5667E0B26B}" type="sibTrans" cxnId="{65738CA1-9924-4A08-B9E0-13FEA6972E8E}">
      <dgm:prSet/>
      <dgm:spPr/>
      <dgm:t>
        <a:bodyPr/>
        <a:lstStyle/>
        <a:p>
          <a:endParaRPr lang="ru-RU"/>
        </a:p>
      </dgm:t>
    </dgm:pt>
    <dgm:pt modelId="{D3DC9877-8BA8-419D-8D33-0A78F74E6848}">
      <dgm:prSet/>
      <dgm:spPr/>
      <dgm:t>
        <a:bodyPr/>
        <a:lstStyle/>
        <a:p>
          <a:endParaRPr lang="ru-RU" dirty="0"/>
        </a:p>
      </dgm:t>
    </dgm:pt>
    <dgm:pt modelId="{F4F4BC0D-3AAC-42ED-90BC-B2099A8C925C}" type="parTrans" cxnId="{71E1DDEB-99DC-45DB-9682-1ED634B257E5}">
      <dgm:prSet/>
      <dgm:spPr/>
      <dgm:t>
        <a:bodyPr/>
        <a:lstStyle/>
        <a:p>
          <a:endParaRPr lang="ru-RU"/>
        </a:p>
      </dgm:t>
    </dgm:pt>
    <dgm:pt modelId="{C556040F-200D-4898-957E-6C904A134D46}" type="sibTrans" cxnId="{71E1DDEB-99DC-45DB-9682-1ED634B257E5}">
      <dgm:prSet/>
      <dgm:spPr/>
      <dgm:t>
        <a:bodyPr/>
        <a:lstStyle/>
        <a:p>
          <a:endParaRPr lang="ru-RU"/>
        </a:p>
      </dgm:t>
    </dgm:pt>
    <dgm:pt modelId="{C8652173-B982-481E-9FD0-5333D474552D}">
      <dgm:prSet/>
      <dgm:spPr/>
      <dgm:t>
        <a:bodyPr/>
        <a:lstStyle/>
        <a:p>
          <a:endParaRPr lang="ru-RU" dirty="0"/>
        </a:p>
      </dgm:t>
    </dgm:pt>
    <dgm:pt modelId="{74DF4203-7F36-4FD6-AF15-BA21721F354C}" type="parTrans" cxnId="{DF824785-19C6-4F3E-8DC7-F2C811900D50}">
      <dgm:prSet/>
      <dgm:spPr/>
      <dgm:t>
        <a:bodyPr/>
        <a:lstStyle/>
        <a:p>
          <a:endParaRPr lang="ru-RU"/>
        </a:p>
      </dgm:t>
    </dgm:pt>
    <dgm:pt modelId="{9CD82A3E-A25B-41DB-AFC5-31B08582F075}" type="sibTrans" cxnId="{DF824785-19C6-4F3E-8DC7-F2C811900D50}">
      <dgm:prSet/>
      <dgm:spPr/>
      <dgm:t>
        <a:bodyPr/>
        <a:lstStyle/>
        <a:p>
          <a:endParaRPr lang="ru-RU"/>
        </a:p>
      </dgm:t>
    </dgm:pt>
    <dgm:pt modelId="{854FEAE1-856F-4A7E-BEEF-8FE0E7E3EA27}">
      <dgm:prSet/>
      <dgm:spPr/>
      <dgm:t>
        <a:bodyPr/>
        <a:lstStyle/>
        <a:p>
          <a:endParaRPr lang="ru-RU" dirty="0"/>
        </a:p>
      </dgm:t>
    </dgm:pt>
    <dgm:pt modelId="{E88D335F-AA23-49AF-95DD-F766CBA444C2}" type="parTrans" cxnId="{0C824FF9-9603-4BFB-BAC5-E946EA502AD2}">
      <dgm:prSet/>
      <dgm:spPr/>
      <dgm:t>
        <a:bodyPr/>
        <a:lstStyle/>
        <a:p>
          <a:endParaRPr lang="ru-RU"/>
        </a:p>
      </dgm:t>
    </dgm:pt>
    <dgm:pt modelId="{67C7FA5C-12BB-44B0-98D4-3E09F741CF07}" type="sibTrans" cxnId="{0C824FF9-9603-4BFB-BAC5-E946EA502AD2}">
      <dgm:prSet/>
      <dgm:spPr/>
      <dgm:t>
        <a:bodyPr/>
        <a:lstStyle/>
        <a:p>
          <a:endParaRPr lang="ru-RU"/>
        </a:p>
      </dgm:t>
    </dgm:pt>
    <dgm:pt modelId="{7DFF11E4-DFD2-4593-90FA-3504F2788B46}">
      <dgm:prSet/>
      <dgm:spPr/>
      <dgm:t>
        <a:bodyPr/>
        <a:lstStyle/>
        <a:p>
          <a:endParaRPr lang="ru-RU" dirty="0"/>
        </a:p>
      </dgm:t>
    </dgm:pt>
    <dgm:pt modelId="{95536770-6322-45EF-BE69-EF0EFD261104}" type="parTrans" cxnId="{346C055D-1579-4E30-BEA0-A2725D856310}">
      <dgm:prSet/>
      <dgm:spPr/>
      <dgm:t>
        <a:bodyPr/>
        <a:lstStyle/>
        <a:p>
          <a:endParaRPr lang="ru-RU"/>
        </a:p>
      </dgm:t>
    </dgm:pt>
    <dgm:pt modelId="{E0B6DC5B-AEDC-4932-BECF-A3DAA5450DA7}" type="sibTrans" cxnId="{346C055D-1579-4E30-BEA0-A2725D856310}">
      <dgm:prSet/>
      <dgm:spPr/>
      <dgm:t>
        <a:bodyPr/>
        <a:lstStyle/>
        <a:p>
          <a:endParaRPr lang="ru-RU"/>
        </a:p>
      </dgm:t>
    </dgm:pt>
    <dgm:pt modelId="{076A59B7-17FF-4D33-8822-1BA6F89E1588}">
      <dgm:prSet/>
      <dgm:spPr/>
      <dgm:t>
        <a:bodyPr/>
        <a:lstStyle/>
        <a:p>
          <a:endParaRPr lang="ru-RU" dirty="0"/>
        </a:p>
      </dgm:t>
    </dgm:pt>
    <dgm:pt modelId="{68D52C4B-6532-4C9B-8F0C-6AA726BF4A13}" type="parTrans" cxnId="{A1ED99BD-8203-4302-875E-4E00290371B9}">
      <dgm:prSet/>
      <dgm:spPr/>
      <dgm:t>
        <a:bodyPr/>
        <a:lstStyle/>
        <a:p>
          <a:endParaRPr lang="ru-RU"/>
        </a:p>
      </dgm:t>
    </dgm:pt>
    <dgm:pt modelId="{E0C2D457-7772-4B74-B1BB-59C3853A8D02}" type="sibTrans" cxnId="{A1ED99BD-8203-4302-875E-4E00290371B9}">
      <dgm:prSet/>
      <dgm:spPr/>
      <dgm:t>
        <a:bodyPr/>
        <a:lstStyle/>
        <a:p>
          <a:endParaRPr lang="ru-RU"/>
        </a:p>
      </dgm:t>
    </dgm:pt>
    <dgm:pt modelId="{77471C1E-3C79-4FFB-95AF-32FD04796AEA}">
      <dgm:prSet/>
      <dgm:spPr/>
      <dgm:t>
        <a:bodyPr/>
        <a:lstStyle/>
        <a:p>
          <a:endParaRPr lang="ru-RU" dirty="0"/>
        </a:p>
      </dgm:t>
    </dgm:pt>
    <dgm:pt modelId="{0663D4FE-23CC-44BC-BA9F-1184095D14B8}" type="parTrans" cxnId="{C46FCC64-356E-42D9-A2D7-E108AB05FF07}">
      <dgm:prSet/>
      <dgm:spPr/>
      <dgm:t>
        <a:bodyPr/>
        <a:lstStyle/>
        <a:p>
          <a:endParaRPr lang="ru-RU"/>
        </a:p>
      </dgm:t>
    </dgm:pt>
    <dgm:pt modelId="{D85E591A-F6E7-4C87-A187-FF4E2A062FEE}" type="sibTrans" cxnId="{C46FCC64-356E-42D9-A2D7-E108AB05FF07}">
      <dgm:prSet/>
      <dgm:spPr/>
      <dgm:t>
        <a:bodyPr/>
        <a:lstStyle/>
        <a:p>
          <a:endParaRPr lang="ru-RU"/>
        </a:p>
      </dgm:t>
    </dgm:pt>
    <dgm:pt modelId="{387ADF57-86ED-4939-AC2A-D79302DA3CAF}">
      <dgm:prSet/>
      <dgm:spPr/>
      <dgm:t>
        <a:bodyPr/>
        <a:lstStyle/>
        <a:p>
          <a:endParaRPr lang="ru-RU" dirty="0"/>
        </a:p>
      </dgm:t>
    </dgm:pt>
    <dgm:pt modelId="{DB3C10FC-4FDB-4B1B-9BF8-CED23B085042}" type="parTrans" cxnId="{6F693B44-1812-4C4E-8F12-ED4D0568C678}">
      <dgm:prSet/>
      <dgm:spPr/>
      <dgm:t>
        <a:bodyPr/>
        <a:lstStyle/>
        <a:p>
          <a:endParaRPr lang="ru-RU"/>
        </a:p>
      </dgm:t>
    </dgm:pt>
    <dgm:pt modelId="{8FA5B8E4-186E-423E-8D49-C4AC4FF4DAD7}" type="sibTrans" cxnId="{6F693B44-1812-4C4E-8F12-ED4D0568C678}">
      <dgm:prSet/>
      <dgm:spPr/>
      <dgm:t>
        <a:bodyPr/>
        <a:lstStyle/>
        <a:p>
          <a:endParaRPr lang="ru-RU"/>
        </a:p>
      </dgm:t>
    </dgm:pt>
    <dgm:pt modelId="{C5A33DE0-ECB6-4084-8B0C-01D77FC7661A}">
      <dgm:prSet/>
      <dgm:spPr/>
      <dgm:t>
        <a:bodyPr/>
        <a:lstStyle/>
        <a:p>
          <a:endParaRPr lang="ru-RU" dirty="0"/>
        </a:p>
      </dgm:t>
    </dgm:pt>
    <dgm:pt modelId="{94345D35-09E2-4721-888B-EE3E49B3FF12}" type="parTrans" cxnId="{4AAC32A8-6C2C-4DE8-9346-092F8A00BF82}">
      <dgm:prSet/>
      <dgm:spPr/>
      <dgm:t>
        <a:bodyPr/>
        <a:lstStyle/>
        <a:p>
          <a:endParaRPr lang="ru-RU"/>
        </a:p>
      </dgm:t>
    </dgm:pt>
    <dgm:pt modelId="{89F7D8E8-C985-4FA2-9023-BF9C22656297}" type="sibTrans" cxnId="{4AAC32A8-6C2C-4DE8-9346-092F8A00BF82}">
      <dgm:prSet/>
      <dgm:spPr/>
      <dgm:t>
        <a:bodyPr/>
        <a:lstStyle/>
        <a:p>
          <a:endParaRPr lang="ru-RU"/>
        </a:p>
      </dgm:t>
    </dgm:pt>
    <dgm:pt modelId="{5F06DE95-30F4-463D-9AB5-9C15CC08FCD7}">
      <dgm:prSet/>
      <dgm:spPr/>
      <dgm:t>
        <a:bodyPr/>
        <a:lstStyle/>
        <a:p>
          <a:endParaRPr lang="ru-RU" dirty="0"/>
        </a:p>
      </dgm:t>
    </dgm:pt>
    <dgm:pt modelId="{29E576A8-FB32-4012-9BA8-BAA652AEA5B0}" type="parTrans" cxnId="{EF283981-DB03-4137-A296-51D3A167EE0C}">
      <dgm:prSet/>
      <dgm:spPr/>
      <dgm:t>
        <a:bodyPr/>
        <a:lstStyle/>
        <a:p>
          <a:endParaRPr lang="ru-RU"/>
        </a:p>
      </dgm:t>
    </dgm:pt>
    <dgm:pt modelId="{6AB3FAE9-FE26-46C0-92CE-5304638BC49B}" type="sibTrans" cxnId="{EF283981-DB03-4137-A296-51D3A167EE0C}">
      <dgm:prSet/>
      <dgm:spPr/>
      <dgm:t>
        <a:bodyPr/>
        <a:lstStyle/>
        <a:p>
          <a:endParaRPr lang="ru-RU"/>
        </a:p>
      </dgm:t>
    </dgm:pt>
    <dgm:pt modelId="{501D4BA3-A8DF-4823-A5AF-DF0D0EE62255}">
      <dgm:prSet/>
      <dgm:spPr/>
      <dgm:t>
        <a:bodyPr/>
        <a:lstStyle/>
        <a:p>
          <a:endParaRPr lang="ru-RU" dirty="0"/>
        </a:p>
      </dgm:t>
    </dgm:pt>
    <dgm:pt modelId="{5B1FA5E3-BBDC-4961-B6E3-FCBA48E84030}" type="parTrans" cxnId="{BE77F140-1DC4-4071-A978-B6AF0D29CADA}">
      <dgm:prSet/>
      <dgm:spPr/>
      <dgm:t>
        <a:bodyPr/>
        <a:lstStyle/>
        <a:p>
          <a:endParaRPr lang="ru-RU"/>
        </a:p>
      </dgm:t>
    </dgm:pt>
    <dgm:pt modelId="{9995D0DE-A8CF-4071-864D-6360B5462E9E}" type="sibTrans" cxnId="{BE77F140-1DC4-4071-A978-B6AF0D29CADA}">
      <dgm:prSet/>
      <dgm:spPr/>
      <dgm:t>
        <a:bodyPr/>
        <a:lstStyle/>
        <a:p>
          <a:endParaRPr lang="ru-RU"/>
        </a:p>
      </dgm:t>
    </dgm:pt>
    <dgm:pt modelId="{F102F197-4B05-429F-B04D-1EC813F34304}">
      <dgm:prSet/>
      <dgm:spPr/>
      <dgm:t>
        <a:bodyPr/>
        <a:lstStyle/>
        <a:p>
          <a:endParaRPr lang="ru-RU" dirty="0"/>
        </a:p>
      </dgm:t>
    </dgm:pt>
    <dgm:pt modelId="{8FCB2C73-D70A-49BF-A8AA-F143A47E488C}" type="parTrans" cxnId="{FB4AAF9F-5251-4C5C-9291-3624E3761BC0}">
      <dgm:prSet/>
      <dgm:spPr/>
      <dgm:t>
        <a:bodyPr/>
        <a:lstStyle/>
        <a:p>
          <a:endParaRPr lang="ru-RU"/>
        </a:p>
      </dgm:t>
    </dgm:pt>
    <dgm:pt modelId="{A8204325-4831-4985-A9C7-C797063A4FF2}" type="sibTrans" cxnId="{FB4AAF9F-5251-4C5C-9291-3624E3761BC0}">
      <dgm:prSet/>
      <dgm:spPr/>
      <dgm:t>
        <a:bodyPr/>
        <a:lstStyle/>
        <a:p>
          <a:endParaRPr lang="ru-RU"/>
        </a:p>
      </dgm:t>
    </dgm:pt>
    <dgm:pt modelId="{54446910-3A92-43D1-BF82-8F3AC4829EF8}">
      <dgm:prSet/>
      <dgm:spPr/>
      <dgm:t>
        <a:bodyPr/>
        <a:lstStyle/>
        <a:p>
          <a:endParaRPr lang="ru-RU" dirty="0"/>
        </a:p>
      </dgm:t>
    </dgm:pt>
    <dgm:pt modelId="{D76C675C-DAF3-4ACA-83D1-D65D1B407F14}" type="parTrans" cxnId="{6841D264-2971-44FC-A47E-78A2D4B0A2AB}">
      <dgm:prSet/>
      <dgm:spPr/>
      <dgm:t>
        <a:bodyPr/>
        <a:lstStyle/>
        <a:p>
          <a:endParaRPr lang="ru-RU"/>
        </a:p>
      </dgm:t>
    </dgm:pt>
    <dgm:pt modelId="{494F00D0-68C0-4DD4-B856-7DA39D7F3DE8}" type="sibTrans" cxnId="{6841D264-2971-44FC-A47E-78A2D4B0A2AB}">
      <dgm:prSet/>
      <dgm:spPr/>
      <dgm:t>
        <a:bodyPr/>
        <a:lstStyle/>
        <a:p>
          <a:endParaRPr lang="ru-RU"/>
        </a:p>
      </dgm:t>
    </dgm:pt>
    <dgm:pt modelId="{E90FAFFC-5796-477E-825B-B6E0B339C1AE}">
      <dgm:prSet/>
      <dgm:spPr/>
      <dgm:t>
        <a:bodyPr/>
        <a:lstStyle/>
        <a:p>
          <a:endParaRPr lang="ru-RU" dirty="0"/>
        </a:p>
      </dgm:t>
    </dgm:pt>
    <dgm:pt modelId="{EA8060DF-9923-4C9A-B8D8-7AC0E714BAED}" type="parTrans" cxnId="{EF206568-AA63-49BC-BC09-5BB2D799A433}">
      <dgm:prSet/>
      <dgm:spPr/>
      <dgm:t>
        <a:bodyPr/>
        <a:lstStyle/>
        <a:p>
          <a:endParaRPr lang="ru-RU"/>
        </a:p>
      </dgm:t>
    </dgm:pt>
    <dgm:pt modelId="{AB31933F-B8E8-4974-AC63-FB75D7AA4E89}" type="sibTrans" cxnId="{EF206568-AA63-49BC-BC09-5BB2D799A433}">
      <dgm:prSet/>
      <dgm:spPr/>
      <dgm:t>
        <a:bodyPr/>
        <a:lstStyle/>
        <a:p>
          <a:endParaRPr lang="ru-RU"/>
        </a:p>
      </dgm:t>
    </dgm:pt>
    <dgm:pt modelId="{F8659E33-8673-439B-8FDC-3218C447614A}">
      <dgm:prSet/>
      <dgm:spPr/>
      <dgm:t>
        <a:bodyPr/>
        <a:lstStyle/>
        <a:p>
          <a:endParaRPr lang="ru-RU" dirty="0"/>
        </a:p>
      </dgm:t>
    </dgm:pt>
    <dgm:pt modelId="{DE54E798-534B-4FCE-A2A0-20562AB9A490}" type="parTrans" cxnId="{45D8A700-C0E1-4442-A3E1-4A15705955BE}">
      <dgm:prSet/>
      <dgm:spPr/>
      <dgm:t>
        <a:bodyPr/>
        <a:lstStyle/>
        <a:p>
          <a:endParaRPr lang="ru-RU"/>
        </a:p>
      </dgm:t>
    </dgm:pt>
    <dgm:pt modelId="{8EFF501A-E456-45FB-B58A-AE60851E0CE4}" type="sibTrans" cxnId="{45D8A700-C0E1-4442-A3E1-4A15705955BE}">
      <dgm:prSet/>
      <dgm:spPr/>
      <dgm:t>
        <a:bodyPr/>
        <a:lstStyle/>
        <a:p>
          <a:endParaRPr lang="ru-RU"/>
        </a:p>
      </dgm:t>
    </dgm:pt>
    <dgm:pt modelId="{BEECE21B-593E-447E-87B3-A7F3C936BFAA}">
      <dgm:prSet/>
      <dgm:spPr/>
      <dgm:t>
        <a:bodyPr/>
        <a:lstStyle/>
        <a:p>
          <a:endParaRPr lang="ru-RU" dirty="0"/>
        </a:p>
      </dgm:t>
    </dgm:pt>
    <dgm:pt modelId="{7845C02B-FF5A-40BF-AD22-B90175755067}" type="parTrans" cxnId="{D55ECFFF-C112-454A-BD9A-0B3A9E6A68A3}">
      <dgm:prSet/>
      <dgm:spPr/>
      <dgm:t>
        <a:bodyPr/>
        <a:lstStyle/>
        <a:p>
          <a:endParaRPr lang="ru-RU"/>
        </a:p>
      </dgm:t>
    </dgm:pt>
    <dgm:pt modelId="{DB350DF2-D045-4FBB-8BC0-62B7F804F9FB}" type="sibTrans" cxnId="{D55ECFFF-C112-454A-BD9A-0B3A9E6A68A3}">
      <dgm:prSet/>
      <dgm:spPr/>
      <dgm:t>
        <a:bodyPr/>
        <a:lstStyle/>
        <a:p>
          <a:endParaRPr lang="ru-RU"/>
        </a:p>
      </dgm:t>
    </dgm:pt>
    <dgm:pt modelId="{6840191C-E319-47BB-8208-D05DBC35DBC5}">
      <dgm:prSet/>
      <dgm:spPr/>
      <dgm:t>
        <a:bodyPr/>
        <a:lstStyle/>
        <a:p>
          <a:endParaRPr lang="ru-RU" dirty="0"/>
        </a:p>
      </dgm:t>
    </dgm:pt>
    <dgm:pt modelId="{8B19D9B2-3F5E-4498-985D-E2F2E99E680A}" type="parTrans" cxnId="{CD50367A-0DB9-4C65-BA46-0A7EA8B8D5C5}">
      <dgm:prSet/>
      <dgm:spPr/>
      <dgm:t>
        <a:bodyPr/>
        <a:lstStyle/>
        <a:p>
          <a:endParaRPr lang="ru-RU"/>
        </a:p>
      </dgm:t>
    </dgm:pt>
    <dgm:pt modelId="{4C56DD72-7F44-41A7-80D3-78912BCB2D1C}" type="sibTrans" cxnId="{CD50367A-0DB9-4C65-BA46-0A7EA8B8D5C5}">
      <dgm:prSet/>
      <dgm:spPr/>
      <dgm:t>
        <a:bodyPr/>
        <a:lstStyle/>
        <a:p>
          <a:endParaRPr lang="ru-RU"/>
        </a:p>
      </dgm:t>
    </dgm:pt>
    <dgm:pt modelId="{138BA900-A6A1-4B7E-AD14-8A73A3C682BA}">
      <dgm:prSet/>
      <dgm:spPr/>
      <dgm:t>
        <a:bodyPr/>
        <a:lstStyle/>
        <a:p>
          <a:endParaRPr lang="ru-RU" dirty="0"/>
        </a:p>
      </dgm:t>
    </dgm:pt>
    <dgm:pt modelId="{F4A409CB-E676-40B2-9BE5-1E15560293CF}" type="parTrans" cxnId="{A918BF15-3D49-41C4-8ABA-7906E51C5B68}">
      <dgm:prSet/>
      <dgm:spPr/>
      <dgm:t>
        <a:bodyPr/>
        <a:lstStyle/>
        <a:p>
          <a:endParaRPr lang="ru-RU"/>
        </a:p>
      </dgm:t>
    </dgm:pt>
    <dgm:pt modelId="{B6964551-A077-4EB3-8A5C-9D651F2B8F68}" type="sibTrans" cxnId="{A918BF15-3D49-41C4-8ABA-7906E51C5B68}">
      <dgm:prSet/>
      <dgm:spPr/>
      <dgm:t>
        <a:bodyPr/>
        <a:lstStyle/>
        <a:p>
          <a:endParaRPr lang="ru-RU"/>
        </a:p>
      </dgm:t>
    </dgm:pt>
    <dgm:pt modelId="{A204BA77-4A7C-4D04-AC80-0530C26FF548}">
      <dgm:prSet/>
      <dgm:spPr/>
      <dgm:t>
        <a:bodyPr/>
        <a:lstStyle/>
        <a:p>
          <a:endParaRPr lang="ru-RU" dirty="0"/>
        </a:p>
      </dgm:t>
    </dgm:pt>
    <dgm:pt modelId="{B22F8FF8-107F-4C09-9CE1-0456ECAF41A7}" type="parTrans" cxnId="{BCF4F591-1C54-41E1-BC80-DFD05B0047A5}">
      <dgm:prSet/>
      <dgm:spPr/>
      <dgm:t>
        <a:bodyPr/>
        <a:lstStyle/>
        <a:p>
          <a:endParaRPr lang="ru-RU"/>
        </a:p>
      </dgm:t>
    </dgm:pt>
    <dgm:pt modelId="{CA7AB2A6-D0C0-4807-8A5D-6D234AF2296F}" type="sibTrans" cxnId="{BCF4F591-1C54-41E1-BC80-DFD05B0047A5}">
      <dgm:prSet/>
      <dgm:spPr/>
      <dgm:t>
        <a:bodyPr/>
        <a:lstStyle/>
        <a:p>
          <a:endParaRPr lang="ru-RU"/>
        </a:p>
      </dgm:t>
    </dgm:pt>
    <dgm:pt modelId="{99A3F252-4126-4570-AB9F-A26F8F8C029D}">
      <dgm:prSet/>
      <dgm:spPr/>
      <dgm:t>
        <a:bodyPr/>
        <a:lstStyle/>
        <a:p>
          <a:endParaRPr lang="ru-RU" dirty="0"/>
        </a:p>
      </dgm:t>
    </dgm:pt>
    <dgm:pt modelId="{30C37025-B1F7-4069-9990-4994F491FE67}" type="parTrans" cxnId="{B39877FC-B2E4-4BB4-A4FA-EE6DEE08AD69}">
      <dgm:prSet/>
      <dgm:spPr/>
      <dgm:t>
        <a:bodyPr/>
        <a:lstStyle/>
        <a:p>
          <a:endParaRPr lang="ru-RU"/>
        </a:p>
      </dgm:t>
    </dgm:pt>
    <dgm:pt modelId="{811CDE3E-3E92-4F6F-9C22-58B73A82EFC5}" type="sibTrans" cxnId="{B39877FC-B2E4-4BB4-A4FA-EE6DEE08AD69}">
      <dgm:prSet/>
      <dgm:spPr/>
      <dgm:t>
        <a:bodyPr/>
        <a:lstStyle/>
        <a:p>
          <a:endParaRPr lang="ru-RU"/>
        </a:p>
      </dgm:t>
    </dgm:pt>
    <dgm:pt modelId="{3BE582DE-2DCA-4594-8A43-A242F11717B1}">
      <dgm:prSet/>
      <dgm:spPr/>
      <dgm:t>
        <a:bodyPr/>
        <a:lstStyle/>
        <a:p>
          <a:endParaRPr lang="ru-RU" dirty="0"/>
        </a:p>
      </dgm:t>
    </dgm:pt>
    <dgm:pt modelId="{AB69BD59-D80D-4606-859A-F323AD01A1BD}" type="parTrans" cxnId="{EFE74CE5-1564-42FB-A45C-3A4534218A78}">
      <dgm:prSet/>
      <dgm:spPr/>
      <dgm:t>
        <a:bodyPr/>
        <a:lstStyle/>
        <a:p>
          <a:endParaRPr lang="ru-RU"/>
        </a:p>
      </dgm:t>
    </dgm:pt>
    <dgm:pt modelId="{F7D177F2-45CD-4611-9113-6AB1893D203A}" type="sibTrans" cxnId="{EFE74CE5-1564-42FB-A45C-3A4534218A78}">
      <dgm:prSet/>
      <dgm:spPr/>
      <dgm:t>
        <a:bodyPr/>
        <a:lstStyle/>
        <a:p>
          <a:endParaRPr lang="ru-RU"/>
        </a:p>
      </dgm:t>
    </dgm:pt>
    <dgm:pt modelId="{F32FD8FF-0E9F-4E0A-9E73-11BCE326C984}">
      <dgm:prSet/>
      <dgm:spPr/>
      <dgm:t>
        <a:bodyPr/>
        <a:lstStyle/>
        <a:p>
          <a:endParaRPr lang="ru-RU" dirty="0"/>
        </a:p>
      </dgm:t>
    </dgm:pt>
    <dgm:pt modelId="{8E2FF61B-1DC5-4D59-AB69-001B6730CD1B}" type="parTrans" cxnId="{F074A3BB-904F-4A16-920B-CFC2F435983A}">
      <dgm:prSet/>
      <dgm:spPr/>
      <dgm:t>
        <a:bodyPr/>
        <a:lstStyle/>
        <a:p>
          <a:endParaRPr lang="ru-RU"/>
        </a:p>
      </dgm:t>
    </dgm:pt>
    <dgm:pt modelId="{4A5109F9-8293-4F09-B224-5852BA9E7EA5}" type="sibTrans" cxnId="{F074A3BB-904F-4A16-920B-CFC2F435983A}">
      <dgm:prSet/>
      <dgm:spPr/>
      <dgm:t>
        <a:bodyPr/>
        <a:lstStyle/>
        <a:p>
          <a:endParaRPr lang="ru-RU"/>
        </a:p>
      </dgm:t>
    </dgm:pt>
    <dgm:pt modelId="{B37CDAA0-4DE4-4899-A4A4-2D5EDF64D976}">
      <dgm:prSet/>
      <dgm:spPr/>
      <dgm:t>
        <a:bodyPr/>
        <a:lstStyle/>
        <a:p>
          <a:endParaRPr lang="ru-RU" dirty="0"/>
        </a:p>
      </dgm:t>
    </dgm:pt>
    <dgm:pt modelId="{E2E5B350-2144-46EA-B421-4B52958414ED}" type="parTrans" cxnId="{B4F53099-8DAD-4D46-BA55-D330E7C8B96F}">
      <dgm:prSet/>
      <dgm:spPr/>
      <dgm:t>
        <a:bodyPr/>
        <a:lstStyle/>
        <a:p>
          <a:endParaRPr lang="ru-RU"/>
        </a:p>
      </dgm:t>
    </dgm:pt>
    <dgm:pt modelId="{6274014A-4937-4738-B8DF-2810A7EF578E}" type="sibTrans" cxnId="{B4F53099-8DAD-4D46-BA55-D330E7C8B96F}">
      <dgm:prSet/>
      <dgm:spPr/>
      <dgm:t>
        <a:bodyPr/>
        <a:lstStyle/>
        <a:p>
          <a:endParaRPr lang="ru-RU"/>
        </a:p>
      </dgm:t>
    </dgm:pt>
    <dgm:pt modelId="{B2F756C4-613C-46A9-BDCC-F4562CA1240E}">
      <dgm:prSet/>
      <dgm:spPr/>
      <dgm:t>
        <a:bodyPr/>
        <a:lstStyle/>
        <a:p>
          <a:endParaRPr lang="ru-RU" dirty="0"/>
        </a:p>
      </dgm:t>
    </dgm:pt>
    <dgm:pt modelId="{E55552A0-5C02-4293-A43C-5F432D630343}" type="parTrans" cxnId="{8B7F1483-DAB0-4728-B26A-BC0463864BDB}">
      <dgm:prSet/>
      <dgm:spPr/>
      <dgm:t>
        <a:bodyPr/>
        <a:lstStyle/>
        <a:p>
          <a:endParaRPr lang="ru-RU"/>
        </a:p>
      </dgm:t>
    </dgm:pt>
    <dgm:pt modelId="{34435BBF-7559-4028-9813-0CBF61D608EA}" type="sibTrans" cxnId="{8B7F1483-DAB0-4728-B26A-BC0463864BDB}">
      <dgm:prSet/>
      <dgm:spPr/>
      <dgm:t>
        <a:bodyPr/>
        <a:lstStyle/>
        <a:p>
          <a:endParaRPr lang="ru-RU"/>
        </a:p>
      </dgm:t>
    </dgm:pt>
    <dgm:pt modelId="{9C2A54AB-8195-469F-80C2-4A8EB8B83864}">
      <dgm:prSet/>
      <dgm:spPr/>
      <dgm:t>
        <a:bodyPr/>
        <a:lstStyle/>
        <a:p>
          <a:endParaRPr lang="ru-RU" dirty="0"/>
        </a:p>
      </dgm:t>
    </dgm:pt>
    <dgm:pt modelId="{D34E0727-8E62-4551-9121-A0D24D06FFF3}" type="parTrans" cxnId="{55B9ABEC-F5A5-4AD6-A271-0F326143FCA4}">
      <dgm:prSet/>
      <dgm:spPr/>
      <dgm:t>
        <a:bodyPr/>
        <a:lstStyle/>
        <a:p>
          <a:endParaRPr lang="ru-RU"/>
        </a:p>
      </dgm:t>
    </dgm:pt>
    <dgm:pt modelId="{6CA5D468-668B-4CCA-BE5D-F14BEA3A8B7B}" type="sibTrans" cxnId="{55B9ABEC-F5A5-4AD6-A271-0F326143FCA4}">
      <dgm:prSet/>
      <dgm:spPr/>
      <dgm:t>
        <a:bodyPr/>
        <a:lstStyle/>
        <a:p>
          <a:endParaRPr lang="ru-RU"/>
        </a:p>
      </dgm:t>
    </dgm:pt>
    <dgm:pt modelId="{BDB6E017-57D2-404C-951D-90048C591AC1}">
      <dgm:prSet/>
      <dgm:spPr/>
      <dgm:t>
        <a:bodyPr/>
        <a:lstStyle/>
        <a:p>
          <a:endParaRPr lang="ru-RU" dirty="0"/>
        </a:p>
      </dgm:t>
    </dgm:pt>
    <dgm:pt modelId="{515AED6E-BF89-48E5-B870-5BBFA2C68DB9}" type="parTrans" cxnId="{16875EAB-C46D-4DC4-925B-E0513A31F48F}">
      <dgm:prSet/>
      <dgm:spPr/>
      <dgm:t>
        <a:bodyPr/>
        <a:lstStyle/>
        <a:p>
          <a:endParaRPr lang="ru-RU"/>
        </a:p>
      </dgm:t>
    </dgm:pt>
    <dgm:pt modelId="{54F38DDE-35C3-45AA-8845-8EFFBF360938}" type="sibTrans" cxnId="{16875EAB-C46D-4DC4-925B-E0513A31F48F}">
      <dgm:prSet/>
      <dgm:spPr/>
      <dgm:t>
        <a:bodyPr/>
        <a:lstStyle/>
        <a:p>
          <a:endParaRPr lang="ru-RU"/>
        </a:p>
      </dgm:t>
    </dgm:pt>
    <dgm:pt modelId="{9A6D4225-F1EB-4C68-BAAC-1256FC3C5995}">
      <dgm:prSet/>
      <dgm:spPr/>
      <dgm:t>
        <a:bodyPr/>
        <a:lstStyle/>
        <a:p>
          <a:endParaRPr lang="ru-RU" dirty="0"/>
        </a:p>
      </dgm:t>
    </dgm:pt>
    <dgm:pt modelId="{1ECF10BF-D4DB-4B05-8CA4-26EF7E7913FF}" type="parTrans" cxnId="{42BDD6AF-22CE-41FA-BA80-186003AAFF6B}">
      <dgm:prSet/>
      <dgm:spPr/>
      <dgm:t>
        <a:bodyPr/>
        <a:lstStyle/>
        <a:p>
          <a:endParaRPr lang="ru-RU"/>
        </a:p>
      </dgm:t>
    </dgm:pt>
    <dgm:pt modelId="{5C335F46-E641-4F7D-83DF-D40937C7BA2E}" type="sibTrans" cxnId="{42BDD6AF-22CE-41FA-BA80-186003AAFF6B}">
      <dgm:prSet/>
      <dgm:spPr/>
      <dgm:t>
        <a:bodyPr/>
        <a:lstStyle/>
        <a:p>
          <a:endParaRPr lang="ru-RU"/>
        </a:p>
      </dgm:t>
    </dgm:pt>
    <dgm:pt modelId="{90605E7A-1E0F-429F-A323-331481EC16C9}">
      <dgm:prSet/>
      <dgm:spPr/>
      <dgm:t>
        <a:bodyPr/>
        <a:lstStyle/>
        <a:p>
          <a:endParaRPr lang="ru-RU" dirty="0"/>
        </a:p>
      </dgm:t>
    </dgm:pt>
    <dgm:pt modelId="{31A91C61-00DB-447C-B858-3B2FED29197F}" type="parTrans" cxnId="{C732B006-C2AA-421C-B1BC-F9861DD1CB71}">
      <dgm:prSet/>
      <dgm:spPr/>
      <dgm:t>
        <a:bodyPr/>
        <a:lstStyle/>
        <a:p>
          <a:endParaRPr lang="ru-RU"/>
        </a:p>
      </dgm:t>
    </dgm:pt>
    <dgm:pt modelId="{D58B07F7-FA03-46A4-A7FF-74CC1A7DDDB3}" type="sibTrans" cxnId="{C732B006-C2AA-421C-B1BC-F9861DD1CB71}">
      <dgm:prSet/>
      <dgm:spPr/>
      <dgm:t>
        <a:bodyPr/>
        <a:lstStyle/>
        <a:p>
          <a:endParaRPr lang="ru-RU"/>
        </a:p>
      </dgm:t>
    </dgm:pt>
    <dgm:pt modelId="{E023B346-CC23-4E69-9B33-9D4FCACF2E65}">
      <dgm:prSet/>
      <dgm:spPr/>
      <dgm:t>
        <a:bodyPr/>
        <a:lstStyle/>
        <a:p>
          <a:endParaRPr lang="ru-RU" dirty="0"/>
        </a:p>
      </dgm:t>
    </dgm:pt>
    <dgm:pt modelId="{EE5A2628-1DF2-4CC4-8A9E-8981A9D82457}" type="parTrans" cxnId="{F14F3819-341A-4940-A579-78EB6A8AB5EB}">
      <dgm:prSet/>
      <dgm:spPr/>
      <dgm:t>
        <a:bodyPr/>
        <a:lstStyle/>
        <a:p>
          <a:endParaRPr lang="ru-RU"/>
        </a:p>
      </dgm:t>
    </dgm:pt>
    <dgm:pt modelId="{8CC98641-407A-4CCD-8466-5001D9525AE2}" type="sibTrans" cxnId="{F14F3819-341A-4940-A579-78EB6A8AB5EB}">
      <dgm:prSet/>
      <dgm:spPr/>
      <dgm:t>
        <a:bodyPr/>
        <a:lstStyle/>
        <a:p>
          <a:endParaRPr lang="ru-RU"/>
        </a:p>
      </dgm:t>
    </dgm:pt>
    <dgm:pt modelId="{4592C3DA-A211-41F2-8085-B8D573A320AD}">
      <dgm:prSet/>
      <dgm:spPr/>
      <dgm:t>
        <a:bodyPr/>
        <a:lstStyle/>
        <a:p>
          <a:endParaRPr lang="ru-RU" dirty="0"/>
        </a:p>
      </dgm:t>
    </dgm:pt>
    <dgm:pt modelId="{500A2343-6187-441C-96A0-97F07D4272A1}" type="parTrans" cxnId="{760BD340-D88C-4D93-9ACD-2076E4E062C2}">
      <dgm:prSet/>
      <dgm:spPr/>
      <dgm:t>
        <a:bodyPr/>
        <a:lstStyle/>
        <a:p>
          <a:endParaRPr lang="ru-RU"/>
        </a:p>
      </dgm:t>
    </dgm:pt>
    <dgm:pt modelId="{C5E16364-8E68-4CC6-806F-B3CE63FE79A3}" type="sibTrans" cxnId="{760BD340-D88C-4D93-9ACD-2076E4E062C2}">
      <dgm:prSet/>
      <dgm:spPr/>
      <dgm:t>
        <a:bodyPr/>
        <a:lstStyle/>
        <a:p>
          <a:endParaRPr lang="ru-RU"/>
        </a:p>
      </dgm:t>
    </dgm:pt>
    <dgm:pt modelId="{8E840377-6BD5-43FF-9650-CF94DC491404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Автоматизация учебных процессов</a:t>
          </a:r>
        </a:p>
      </dgm:t>
    </dgm:pt>
    <dgm:pt modelId="{5B8633B6-E226-4B9B-ABEC-D5FD7F3733B6}" type="parTrans" cxnId="{54014A45-373C-4721-89F9-54C0DA69B192}">
      <dgm:prSet/>
      <dgm:spPr/>
      <dgm:t>
        <a:bodyPr/>
        <a:lstStyle/>
        <a:p>
          <a:endParaRPr lang="ru-RU"/>
        </a:p>
      </dgm:t>
    </dgm:pt>
    <dgm:pt modelId="{69D306A9-0CEB-4295-9EB2-558461A269FA}" type="sibTrans" cxnId="{54014A45-373C-4721-89F9-54C0DA69B192}">
      <dgm:prSet/>
      <dgm:spPr/>
      <dgm:t>
        <a:bodyPr/>
        <a:lstStyle/>
        <a:p>
          <a:endParaRPr lang="ru-RU"/>
        </a:p>
      </dgm:t>
    </dgm:pt>
    <dgm:pt modelId="{FA86AC8B-DB38-4ACA-BCA9-16FB3E125A93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Функционирование Центра обслуживания студентов</a:t>
          </a:r>
        </a:p>
      </dgm:t>
    </dgm:pt>
    <dgm:pt modelId="{A116FE92-F2DC-474C-A380-900E3896F282}" type="parTrans" cxnId="{E93FF57B-7CAC-40A6-92E1-DA21ABB17E51}">
      <dgm:prSet/>
      <dgm:spPr/>
      <dgm:t>
        <a:bodyPr/>
        <a:lstStyle/>
        <a:p>
          <a:endParaRPr lang="ru-RU"/>
        </a:p>
      </dgm:t>
    </dgm:pt>
    <dgm:pt modelId="{BF2779E5-36AD-4F8A-99AE-400A0AA40B69}" type="sibTrans" cxnId="{E93FF57B-7CAC-40A6-92E1-DA21ABB17E51}">
      <dgm:prSet/>
      <dgm:spPr/>
      <dgm:t>
        <a:bodyPr/>
        <a:lstStyle/>
        <a:p>
          <a:endParaRPr lang="ru-RU"/>
        </a:p>
      </dgm:t>
    </dgm:pt>
    <dgm:pt modelId="{BD618C49-A3FB-4DBA-A04B-1AC5C56C3D68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Функционирование электронных образовательных порталов. Дистанционное обучение</a:t>
          </a:r>
        </a:p>
      </dgm:t>
    </dgm:pt>
    <dgm:pt modelId="{074BC877-A1C7-4787-A28D-46B3F0C17D74}" type="parTrans" cxnId="{42DAE0C7-A9F5-4A5C-A988-4865030319E3}">
      <dgm:prSet/>
      <dgm:spPr/>
      <dgm:t>
        <a:bodyPr/>
        <a:lstStyle/>
        <a:p>
          <a:endParaRPr lang="ru-RU"/>
        </a:p>
      </dgm:t>
    </dgm:pt>
    <dgm:pt modelId="{73F994BD-F174-4ED2-8214-C2DB57F34805}" type="sibTrans" cxnId="{42DAE0C7-A9F5-4A5C-A988-4865030319E3}">
      <dgm:prSet/>
      <dgm:spPr/>
      <dgm:t>
        <a:bodyPr/>
        <a:lstStyle/>
        <a:p>
          <a:endParaRPr lang="ru-RU"/>
        </a:p>
      </dgm:t>
    </dgm:pt>
    <dgm:pt modelId="{859C6A87-0852-4376-81B8-1FD2D33C11E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002060"/>
              </a:solidFill>
            </a:rPr>
            <a:t> Создание условий для отработки практических навыков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6D96C-9785-44D1-AA50-2D014A4B29C3}" type="parTrans" cxnId="{4F4D36AD-EFAD-47A2-9744-ECC3C7AB787D}">
      <dgm:prSet/>
      <dgm:spPr/>
      <dgm:t>
        <a:bodyPr/>
        <a:lstStyle/>
        <a:p>
          <a:endParaRPr lang="ru-RU"/>
        </a:p>
      </dgm:t>
    </dgm:pt>
    <dgm:pt modelId="{CA7CBFB6-DC54-40E2-8B6F-2C010798BBD6}" type="sibTrans" cxnId="{4F4D36AD-EFAD-47A2-9744-ECC3C7AB787D}">
      <dgm:prSet/>
      <dgm:spPr/>
      <dgm:t>
        <a:bodyPr/>
        <a:lstStyle/>
        <a:p>
          <a:endParaRPr lang="ru-RU"/>
        </a:p>
      </dgm:t>
    </dgm:pt>
    <dgm:pt modelId="{DB7BCAB2-0E76-4145-ACF7-0340CF2B9BC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002060"/>
              </a:solidFill>
            </a:rPr>
            <a:t> Современные лаборатории, оснащенные передовым оборудованием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EB8EA1-9FCB-424F-AA3D-8650C4AFF362}" type="parTrans" cxnId="{1C1602D6-7F6D-42E8-A11C-0EFD786CEFE6}">
      <dgm:prSet/>
      <dgm:spPr/>
      <dgm:t>
        <a:bodyPr/>
        <a:lstStyle/>
        <a:p>
          <a:endParaRPr lang="ru-RU"/>
        </a:p>
      </dgm:t>
    </dgm:pt>
    <dgm:pt modelId="{0ACABBE6-1A48-42ED-B425-DB27316BF3D2}" type="sibTrans" cxnId="{1C1602D6-7F6D-42E8-A11C-0EFD786CEFE6}">
      <dgm:prSet/>
      <dgm:spPr/>
      <dgm:t>
        <a:bodyPr/>
        <a:lstStyle/>
        <a:p>
          <a:endParaRPr lang="ru-RU"/>
        </a:p>
      </dgm:t>
    </dgm:pt>
    <dgm:pt modelId="{0DE485E6-BD0B-4C1A-8B46-0E170F111255}">
      <dgm:prSet phldrT="[Текст]" custT="1"/>
      <dgm:spPr/>
      <dgm:t>
        <a:bodyPr/>
        <a:lstStyle/>
        <a:p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8A6E6-C38F-4305-9DB8-C73CFCC2B19F}" type="parTrans" cxnId="{6CC71B53-3101-42A5-93AC-996E87090F3A}">
      <dgm:prSet/>
      <dgm:spPr/>
      <dgm:t>
        <a:bodyPr/>
        <a:lstStyle/>
        <a:p>
          <a:endParaRPr lang="ru-RU"/>
        </a:p>
      </dgm:t>
    </dgm:pt>
    <dgm:pt modelId="{8EB37EF1-4B5D-4E47-93C0-47D1C00930E2}" type="sibTrans" cxnId="{6CC71B53-3101-42A5-93AC-996E87090F3A}">
      <dgm:prSet/>
      <dgm:spPr/>
      <dgm:t>
        <a:bodyPr/>
        <a:lstStyle/>
        <a:p>
          <a:endParaRPr lang="ru-RU"/>
        </a:p>
      </dgm:t>
    </dgm:pt>
    <dgm:pt modelId="{77F5C493-C0BE-4F70-B83B-4C3CAAB3061C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Клиническими базами являются лечебно-профилактические организации, а также Республиканские центры, НИИ.</a:t>
          </a:r>
          <a:endParaRPr lang="ru-RU" sz="1400" b="1" dirty="0">
            <a:solidFill>
              <a:srgbClr val="002060"/>
            </a:solidFill>
          </a:endParaRPr>
        </a:p>
      </dgm:t>
    </dgm:pt>
    <dgm:pt modelId="{6B9257F0-C497-47BD-97DB-47B04959D501}" type="parTrans" cxnId="{5AF81710-CC7D-4AE8-9B05-D69CF5287B48}">
      <dgm:prSet/>
      <dgm:spPr/>
      <dgm:t>
        <a:bodyPr/>
        <a:lstStyle/>
        <a:p>
          <a:endParaRPr lang="ru-RU"/>
        </a:p>
      </dgm:t>
    </dgm:pt>
    <dgm:pt modelId="{AC024BE5-F495-4994-A0C2-73230F0341A6}" type="sibTrans" cxnId="{5AF81710-CC7D-4AE8-9B05-D69CF5287B48}">
      <dgm:prSet/>
      <dgm:spPr/>
      <dgm:t>
        <a:bodyPr/>
        <a:lstStyle/>
        <a:p>
          <a:endParaRPr lang="ru-RU"/>
        </a:p>
      </dgm:t>
    </dgm:pt>
    <dgm:pt modelId="{D4E15F1A-2878-411C-85CF-3D28CC3B0C77}" type="pres">
      <dgm:prSet presAssocID="{782456C0-F80D-48D8-B503-45071462B86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4776B96-8DF8-4415-82B1-A3DB6D259324}" type="pres">
      <dgm:prSet presAssocID="{782456C0-F80D-48D8-B503-45071462B864}" presName="children" presStyleCnt="0"/>
      <dgm:spPr/>
    </dgm:pt>
    <dgm:pt modelId="{000E2666-AFDF-4FD4-A30A-88919C5E8CB5}" type="pres">
      <dgm:prSet presAssocID="{782456C0-F80D-48D8-B503-45071462B864}" presName="child1group" presStyleCnt="0"/>
      <dgm:spPr/>
    </dgm:pt>
    <dgm:pt modelId="{02A31AB1-8DD4-4B65-B0BC-44D7D5A1396A}" type="pres">
      <dgm:prSet presAssocID="{782456C0-F80D-48D8-B503-45071462B864}" presName="child1" presStyleLbl="bgAcc1" presStyleIdx="0" presStyleCnt="3" custScaleX="155379" custScaleY="86163"/>
      <dgm:spPr/>
    </dgm:pt>
    <dgm:pt modelId="{12B4DD85-5CC4-4702-A9B9-36335C293E41}" type="pres">
      <dgm:prSet presAssocID="{782456C0-F80D-48D8-B503-45071462B864}" presName="child1Text" presStyleLbl="bgAcc1" presStyleIdx="0" presStyleCnt="3">
        <dgm:presLayoutVars>
          <dgm:bulletEnabled val="1"/>
        </dgm:presLayoutVars>
      </dgm:prSet>
      <dgm:spPr/>
    </dgm:pt>
    <dgm:pt modelId="{803EADDE-77EC-4B18-9E71-91C672DE7D00}" type="pres">
      <dgm:prSet presAssocID="{782456C0-F80D-48D8-B503-45071462B864}" presName="child2group" presStyleCnt="0"/>
      <dgm:spPr/>
    </dgm:pt>
    <dgm:pt modelId="{155D9150-CE04-4AA0-9467-7CC0F51743E5}" type="pres">
      <dgm:prSet presAssocID="{782456C0-F80D-48D8-B503-45071462B864}" presName="child2" presStyleLbl="bgAcc1" presStyleIdx="1" presStyleCnt="3" custScaleX="148977" custScaleY="123125" custLinFactNeighborX="5088" custLinFactNeighborY="19635"/>
      <dgm:spPr/>
    </dgm:pt>
    <dgm:pt modelId="{CA17A32A-DC67-47E7-A716-222C4077BA13}" type="pres">
      <dgm:prSet presAssocID="{782456C0-F80D-48D8-B503-45071462B864}" presName="child2Text" presStyleLbl="bgAcc1" presStyleIdx="1" presStyleCnt="3">
        <dgm:presLayoutVars>
          <dgm:bulletEnabled val="1"/>
        </dgm:presLayoutVars>
      </dgm:prSet>
      <dgm:spPr/>
    </dgm:pt>
    <dgm:pt modelId="{346F3577-A42F-4645-9CF7-67B989FF4C95}" type="pres">
      <dgm:prSet presAssocID="{782456C0-F80D-48D8-B503-45071462B864}" presName="child4group" presStyleCnt="0"/>
      <dgm:spPr/>
    </dgm:pt>
    <dgm:pt modelId="{611B0F3D-EFCD-4C57-A5FF-D9EDEEE192E0}" type="pres">
      <dgm:prSet presAssocID="{782456C0-F80D-48D8-B503-45071462B864}" presName="child4" presStyleLbl="bgAcc1" presStyleIdx="2" presStyleCnt="3" custScaleX="165443" custScaleY="113368" custLinFactNeighborX="1406" custLinFactNeighborY="-28570"/>
      <dgm:spPr/>
    </dgm:pt>
    <dgm:pt modelId="{6066C1FB-56A3-468A-B9AE-25E326EFC854}" type="pres">
      <dgm:prSet presAssocID="{782456C0-F80D-48D8-B503-45071462B864}" presName="child4Text" presStyleLbl="bgAcc1" presStyleIdx="2" presStyleCnt="3">
        <dgm:presLayoutVars>
          <dgm:bulletEnabled val="1"/>
        </dgm:presLayoutVars>
      </dgm:prSet>
      <dgm:spPr/>
    </dgm:pt>
    <dgm:pt modelId="{F466EEF1-EBC3-43E1-B187-B57521782582}" type="pres">
      <dgm:prSet presAssocID="{782456C0-F80D-48D8-B503-45071462B864}" presName="childPlaceholder" presStyleCnt="0"/>
      <dgm:spPr/>
    </dgm:pt>
    <dgm:pt modelId="{7B1D1A3E-7F07-4478-A9F1-2345C3DC9C17}" type="pres">
      <dgm:prSet presAssocID="{782456C0-F80D-48D8-B503-45071462B864}" presName="circle" presStyleCnt="0"/>
      <dgm:spPr/>
    </dgm:pt>
    <dgm:pt modelId="{004F6C04-4190-45E6-8409-89F2B0FB2D57}" type="pres">
      <dgm:prSet presAssocID="{782456C0-F80D-48D8-B503-45071462B864}" presName="quadrant1" presStyleLbl="node1" presStyleIdx="0" presStyleCnt="4" custScaleX="86386" custScaleY="74231" custLinFactNeighborX="-3290" custLinFactNeighborY="9941">
        <dgm:presLayoutVars>
          <dgm:chMax val="1"/>
          <dgm:bulletEnabled val="1"/>
        </dgm:presLayoutVars>
      </dgm:prSet>
      <dgm:spPr/>
    </dgm:pt>
    <dgm:pt modelId="{E48392E3-E8FE-4B5D-A935-FE5500CE2EA3}" type="pres">
      <dgm:prSet presAssocID="{782456C0-F80D-48D8-B503-45071462B864}" presName="quadrant2" presStyleLbl="node1" presStyleIdx="1" presStyleCnt="4" custScaleX="72325" custScaleY="52573" custLinFactNeighborX="-22459" custLinFactNeighborY="19407">
        <dgm:presLayoutVars>
          <dgm:chMax val="1"/>
          <dgm:bulletEnabled val="1"/>
        </dgm:presLayoutVars>
      </dgm:prSet>
      <dgm:spPr/>
    </dgm:pt>
    <dgm:pt modelId="{2AB32C8C-90BB-47DE-A35B-8A73774A8B56}" type="pres">
      <dgm:prSet presAssocID="{782456C0-F80D-48D8-B503-45071462B864}" presName="quadrant3" presStyleLbl="node1" presStyleIdx="2" presStyleCnt="4" custScaleX="86386" custScaleY="74231" custLinFactNeighborX="-5923" custLinFactNeighborY="-11292">
        <dgm:presLayoutVars>
          <dgm:chMax val="1"/>
          <dgm:bulletEnabled val="1"/>
        </dgm:presLayoutVars>
      </dgm:prSet>
      <dgm:spPr/>
    </dgm:pt>
    <dgm:pt modelId="{A8E9331C-64DB-46D7-B253-DED7A8F5FCA4}" type="pres">
      <dgm:prSet presAssocID="{782456C0-F80D-48D8-B503-45071462B864}" presName="quadrant4" presStyleLbl="node1" presStyleIdx="3" presStyleCnt="4" custScaleX="70128" custScaleY="60211" custLinFactNeighborX="9088" custLinFactNeighborY="-16033">
        <dgm:presLayoutVars>
          <dgm:chMax val="1"/>
          <dgm:bulletEnabled val="1"/>
        </dgm:presLayoutVars>
      </dgm:prSet>
      <dgm:spPr/>
    </dgm:pt>
    <dgm:pt modelId="{B5804422-1174-482D-8BC1-8C0DB281692F}" type="pres">
      <dgm:prSet presAssocID="{782456C0-F80D-48D8-B503-45071462B864}" presName="quadrantPlaceholder" presStyleCnt="0"/>
      <dgm:spPr/>
    </dgm:pt>
    <dgm:pt modelId="{10BB4887-D9F6-4B4E-BCDF-7B4B5B47AB71}" type="pres">
      <dgm:prSet presAssocID="{782456C0-F80D-48D8-B503-45071462B864}" presName="center1" presStyleLbl="fgShp" presStyleIdx="0" presStyleCnt="2" custLinFactNeighborX="-33672" custLinFactNeighborY="8161"/>
      <dgm:spPr/>
    </dgm:pt>
    <dgm:pt modelId="{68322EA5-2C22-4D68-AF57-137C7605DFB4}" type="pres">
      <dgm:prSet presAssocID="{782456C0-F80D-48D8-B503-45071462B864}" presName="center2" presStyleLbl="fgShp" presStyleIdx="1" presStyleCnt="2" custLinFactNeighborX="-26209" custLinFactNeighborY="-17038"/>
      <dgm:spPr/>
    </dgm:pt>
  </dgm:ptLst>
  <dgm:cxnLst>
    <dgm:cxn modelId="{45D8A700-C0E1-4442-A3E1-4A15705955BE}" srcId="{782456C0-F80D-48D8-B503-45071462B864}" destId="{F8659E33-8673-439B-8FDC-3218C447614A}" srcOrd="28" destOrd="0" parTransId="{DE54E798-534B-4FCE-A2A0-20562AB9A490}" sibTransId="{8EFF501A-E456-45FB-B58A-AE60851E0CE4}"/>
    <dgm:cxn modelId="{CF2EB700-7214-4EDB-9666-2CE59D574C72}" srcId="{782456C0-F80D-48D8-B503-45071462B864}" destId="{1EAF39FB-241E-49D2-88F5-7372C1D8EDC3}" srcOrd="7" destOrd="0" parTransId="{2843881D-8E28-45C1-94CC-E58706A209FA}" sibTransId="{A72B0D2B-198C-474A-9513-337144A5FE4F}"/>
    <dgm:cxn modelId="{69CFD602-5195-4711-B13C-1C794E1190F2}" type="presOf" srcId="{0DE485E6-BD0B-4C1A-8B46-0E170F111255}" destId="{611B0F3D-EFCD-4C57-A5FF-D9EDEEE192E0}" srcOrd="0" destOrd="0" presId="urn:microsoft.com/office/officeart/2005/8/layout/cycle4#1"/>
    <dgm:cxn modelId="{C732B006-C2AA-421C-B1BC-F9861DD1CB71}" srcId="{782456C0-F80D-48D8-B503-45071462B864}" destId="{90605E7A-1E0F-429F-A323-331481EC16C9}" srcOrd="41" destOrd="0" parTransId="{31A91C61-00DB-447C-B858-3B2FED29197F}" sibTransId="{D58B07F7-FA03-46A4-A7FF-74CC1A7DDDB3}"/>
    <dgm:cxn modelId="{5AF81710-CC7D-4AE8-9B05-D69CF5287B48}" srcId="{C5BAF5E6-5708-473C-B0CD-23A447D50FFF}" destId="{77F5C493-C0BE-4F70-B83B-4C3CAAB3061C}" srcOrd="1" destOrd="0" parTransId="{6B9257F0-C497-47BD-97DB-47B04959D501}" sibTransId="{AC024BE5-F495-4994-A0C2-73230F0341A6}"/>
    <dgm:cxn modelId="{E51DAE14-86BA-4188-913F-CBAF8C39797B}" type="presOf" srcId="{FA86AC8B-DB38-4ACA-BCA9-16FB3E125A93}" destId="{155D9150-CE04-4AA0-9467-7CC0F51743E5}" srcOrd="0" destOrd="2" presId="urn:microsoft.com/office/officeart/2005/8/layout/cycle4#1"/>
    <dgm:cxn modelId="{A918BF15-3D49-41C4-8ABA-7906E51C5B68}" srcId="{782456C0-F80D-48D8-B503-45071462B864}" destId="{138BA900-A6A1-4B7E-AD14-8A73A3C682BA}" srcOrd="31" destOrd="0" parTransId="{F4A409CB-E676-40B2-9BE5-1E15560293CF}" sibTransId="{B6964551-A077-4EB3-8A5C-9D651F2B8F68}"/>
    <dgm:cxn modelId="{F14F3819-341A-4940-A579-78EB6A8AB5EB}" srcId="{782456C0-F80D-48D8-B503-45071462B864}" destId="{E023B346-CC23-4E69-9B33-9D4FCACF2E65}" srcOrd="42" destOrd="0" parTransId="{EE5A2628-1DF2-4CC4-8A9E-8981A9D82457}" sibTransId="{8CC98641-407A-4CCD-8466-5001D9525AE2}"/>
    <dgm:cxn modelId="{406E371E-4603-4754-B9E0-92D18506D232}" type="presOf" srcId="{DB7BCAB2-0E76-4145-ACF7-0340CF2B9BCC}" destId="{02A31AB1-8DD4-4B65-B0BC-44D7D5A1396A}" srcOrd="0" destOrd="2" presId="urn:microsoft.com/office/officeart/2005/8/layout/cycle4#1"/>
    <dgm:cxn modelId="{007CC71F-0DBA-4AA3-A649-8DD42EED65FA}" srcId="{782456C0-F80D-48D8-B503-45071462B864}" destId="{10498A32-4585-4CCA-A18E-D9DA5F06FCFD}" srcOrd="1" destOrd="0" parTransId="{197CE65C-4F5A-4654-BE57-341728E26536}" sibTransId="{7E64FA2D-E22F-4003-9924-403E3484089A}"/>
    <dgm:cxn modelId="{3F6DDC22-9245-41A7-9A7F-9EA8336D84D9}" type="presOf" srcId="{C5BAF5E6-5708-473C-B0CD-23A447D50FFF}" destId="{A8E9331C-64DB-46D7-B253-DED7A8F5FCA4}" srcOrd="0" destOrd="0" presId="urn:microsoft.com/office/officeart/2005/8/layout/cycle4#1"/>
    <dgm:cxn modelId="{07A81823-0D0D-428A-A666-9EE4CCCC7757}" srcId="{782456C0-F80D-48D8-B503-45071462B864}" destId="{79E1ABC8-5934-450D-8B2E-FB7C5F2066DE}" srcOrd="10" destOrd="0" parTransId="{83D33A07-9183-4E24-A78B-B6B0B8B86054}" sibTransId="{6EF94EE4-F46A-4562-977E-CA01A8D11397}"/>
    <dgm:cxn modelId="{4F4E4434-743D-4FD2-97E0-555C2ECAF750}" type="presOf" srcId="{BD618C49-A3FB-4DBA-A04B-1AC5C56C3D68}" destId="{CA17A32A-DC67-47E7-A716-222C4077BA13}" srcOrd="1" destOrd="3" presId="urn:microsoft.com/office/officeart/2005/8/layout/cycle4#1"/>
    <dgm:cxn modelId="{28966E40-8DB5-4436-80DE-D348A303C49D}" type="presOf" srcId="{BD618C49-A3FB-4DBA-A04B-1AC5C56C3D68}" destId="{155D9150-CE04-4AA0-9467-7CC0F51743E5}" srcOrd="0" destOrd="3" presId="urn:microsoft.com/office/officeart/2005/8/layout/cycle4#1"/>
    <dgm:cxn modelId="{760BD340-D88C-4D93-9ACD-2076E4E062C2}" srcId="{782456C0-F80D-48D8-B503-45071462B864}" destId="{4592C3DA-A211-41F2-8085-B8D573A320AD}" srcOrd="43" destOrd="0" parTransId="{500A2343-6187-441C-96A0-97F07D4272A1}" sibTransId="{C5E16364-8E68-4CC6-806F-B3CE63FE79A3}"/>
    <dgm:cxn modelId="{BE77F140-1DC4-4071-A978-B6AF0D29CADA}" srcId="{782456C0-F80D-48D8-B503-45071462B864}" destId="{501D4BA3-A8DF-4823-A5AF-DF0D0EE62255}" srcOrd="24" destOrd="0" parTransId="{5B1FA5E3-BBDC-4961-B6E3-FCBA48E84030}" sibTransId="{9995D0DE-A8CF-4071-864D-6360B5462E9E}"/>
    <dgm:cxn modelId="{346C055D-1579-4E30-BEA0-A2725D856310}" srcId="{782456C0-F80D-48D8-B503-45071462B864}" destId="{7DFF11E4-DFD2-4593-90FA-3504F2788B46}" srcOrd="18" destOrd="0" parTransId="{95536770-6322-45EF-BE69-EF0EFD261104}" sibTransId="{E0B6DC5B-AEDC-4932-BECF-A3DAA5450DA7}"/>
    <dgm:cxn modelId="{EF495962-5DC8-4A35-B034-3A174BDAD8D6}" srcId="{782456C0-F80D-48D8-B503-45071462B864}" destId="{C5BAF5E6-5708-473C-B0CD-23A447D50FFF}" srcOrd="3" destOrd="0" parTransId="{F043FE48-DBAE-4F5B-B1A5-CCF4D1D7EDB5}" sibTransId="{AB4365C8-9B4B-4F0D-914B-D52C0540FB6C}"/>
    <dgm:cxn modelId="{7C861B64-94D2-45B7-A06C-467A6AD2D57B}" type="presOf" srcId="{D25F43FC-7EF6-4A7B-AD25-A2883702E46C}" destId="{02A31AB1-8DD4-4B65-B0BC-44D7D5A1396A}" srcOrd="0" destOrd="0" presId="urn:microsoft.com/office/officeart/2005/8/layout/cycle4#1"/>
    <dgm:cxn modelId="{6F693B44-1812-4C4E-8F12-ED4D0568C678}" srcId="{782456C0-F80D-48D8-B503-45071462B864}" destId="{387ADF57-86ED-4939-AC2A-D79302DA3CAF}" srcOrd="21" destOrd="0" parTransId="{DB3C10FC-4FDB-4B1B-9BF8-CED23B085042}" sibTransId="{8FA5B8E4-186E-423E-8D49-C4AC4FF4DAD7}"/>
    <dgm:cxn modelId="{C46FCC64-356E-42D9-A2D7-E108AB05FF07}" srcId="{782456C0-F80D-48D8-B503-45071462B864}" destId="{77471C1E-3C79-4FFB-95AF-32FD04796AEA}" srcOrd="20" destOrd="0" parTransId="{0663D4FE-23CC-44BC-BA9F-1184095D14B8}" sibTransId="{D85E591A-F6E7-4C87-A187-FF4E2A062FEE}"/>
    <dgm:cxn modelId="{6841D264-2971-44FC-A47E-78A2D4B0A2AB}" srcId="{782456C0-F80D-48D8-B503-45071462B864}" destId="{54446910-3A92-43D1-BF82-8F3AC4829EF8}" srcOrd="26" destOrd="0" parTransId="{D76C675C-DAF3-4ACA-83D1-D65D1B407F14}" sibTransId="{494F00D0-68C0-4DD4-B856-7DA39D7F3DE8}"/>
    <dgm:cxn modelId="{54014A45-373C-4721-89F9-54C0DA69B192}" srcId="{10498A32-4585-4CCA-A18E-D9DA5F06FCFD}" destId="{8E840377-6BD5-43FF-9650-CF94DC491404}" srcOrd="1" destOrd="0" parTransId="{5B8633B6-E226-4B9B-ABEC-D5FD7F3733B6}" sibTransId="{69D306A9-0CEB-4295-9EB2-558461A269FA}"/>
    <dgm:cxn modelId="{EF206568-AA63-49BC-BC09-5BB2D799A433}" srcId="{782456C0-F80D-48D8-B503-45071462B864}" destId="{E90FAFFC-5796-477E-825B-B6E0B339C1AE}" srcOrd="27" destOrd="0" parTransId="{EA8060DF-9923-4C9A-B8D8-7AC0E714BAED}" sibTransId="{AB31933F-B8E8-4974-AC63-FB75D7AA4E89}"/>
    <dgm:cxn modelId="{39805069-06AE-460A-B785-8C7106D1CC67}" type="presOf" srcId="{DB7BCAB2-0E76-4145-ACF7-0340CF2B9BCC}" destId="{12B4DD85-5CC4-4702-A9B9-36335C293E41}" srcOrd="1" destOrd="2" presId="urn:microsoft.com/office/officeart/2005/8/layout/cycle4#1"/>
    <dgm:cxn modelId="{B4A8D06B-369F-473A-B24C-FEC71FA037C4}" srcId="{782456C0-F80D-48D8-B503-45071462B864}" destId="{4D5B1C89-AE69-4A52-B114-BD97459A5612}" srcOrd="12" destOrd="0" parTransId="{60680285-ABF3-4136-AF3F-AF4BEDE6E4CF}" sibTransId="{825F0E65-FD8D-4DFC-86D7-3BDEBC185E6C}"/>
    <dgm:cxn modelId="{D3BDA071-57B3-4DE9-80C6-E2631144C70D}" type="presOf" srcId="{10498A32-4585-4CCA-A18E-D9DA5F06FCFD}" destId="{E48392E3-E8FE-4B5D-A935-FE5500CE2EA3}" srcOrd="0" destOrd="0" presId="urn:microsoft.com/office/officeart/2005/8/layout/cycle4#1"/>
    <dgm:cxn modelId="{6CC71B53-3101-42A5-93AC-996E87090F3A}" srcId="{C5BAF5E6-5708-473C-B0CD-23A447D50FFF}" destId="{0DE485E6-BD0B-4C1A-8B46-0E170F111255}" srcOrd="0" destOrd="0" parTransId="{9428A6E6-C38F-4305-9DB8-C73CFCC2B19F}" sibTransId="{8EB37EF1-4B5D-4E47-93C0-47D1C00930E2}"/>
    <dgm:cxn modelId="{9A522B73-0D2C-4EC0-B6E3-3216256F481C}" type="presOf" srcId="{B389C1E2-5724-4384-B5D9-BA41E2BA9428}" destId="{004F6C04-4190-45E6-8409-89F2B0FB2D57}" srcOrd="0" destOrd="0" presId="urn:microsoft.com/office/officeart/2005/8/layout/cycle4#1"/>
    <dgm:cxn modelId="{7718F656-A567-4348-8565-6DA99504588D}" type="presOf" srcId="{77F5C493-C0BE-4F70-B83B-4C3CAAB3061C}" destId="{6066C1FB-56A3-468A-B9AE-25E326EFC854}" srcOrd="1" destOrd="1" presId="urn:microsoft.com/office/officeart/2005/8/layout/cycle4#1"/>
    <dgm:cxn modelId="{CD50367A-0DB9-4C65-BA46-0A7EA8B8D5C5}" srcId="{782456C0-F80D-48D8-B503-45071462B864}" destId="{6840191C-E319-47BB-8208-D05DBC35DBC5}" srcOrd="30" destOrd="0" parTransId="{8B19D9B2-3F5E-4498-985D-E2F2E99E680A}" sibTransId="{4C56DD72-7F44-41A7-80D3-78912BCB2D1C}"/>
    <dgm:cxn modelId="{E93FF57B-7CAC-40A6-92E1-DA21ABB17E51}" srcId="{10498A32-4585-4CCA-A18E-D9DA5F06FCFD}" destId="{FA86AC8B-DB38-4ACA-BCA9-16FB3E125A93}" srcOrd="2" destOrd="0" parTransId="{A116FE92-F2DC-474C-A380-900E3896F282}" sibTransId="{BF2779E5-36AD-4F8A-99AE-400A0AA40B69}"/>
    <dgm:cxn modelId="{C44E4F7F-2E64-4BAC-B251-D0A658F95EC3}" srcId="{782456C0-F80D-48D8-B503-45071462B864}" destId="{B5E815ED-3D97-49C0-BC1E-1AEA5D21FB02}" srcOrd="11" destOrd="0" parTransId="{4716F66E-C5AA-4A05-B73A-52E49CE7CE51}" sibTransId="{1C7F8676-4258-4DA7-BE45-14EF8AB89BEF}"/>
    <dgm:cxn modelId="{EF283981-DB03-4137-A296-51D3A167EE0C}" srcId="{782456C0-F80D-48D8-B503-45071462B864}" destId="{5F06DE95-30F4-463D-9AB5-9C15CC08FCD7}" srcOrd="23" destOrd="0" parTransId="{29E576A8-FB32-4012-9BA8-BAA652AEA5B0}" sibTransId="{6AB3FAE9-FE26-46C0-92CE-5304638BC49B}"/>
    <dgm:cxn modelId="{A1755582-C2B9-420C-866F-9AD44DC95F1F}" type="presOf" srcId="{8E840377-6BD5-43FF-9650-CF94DC491404}" destId="{CA17A32A-DC67-47E7-A716-222C4077BA13}" srcOrd="1" destOrd="1" presId="urn:microsoft.com/office/officeart/2005/8/layout/cycle4#1"/>
    <dgm:cxn modelId="{8B7F1483-DAB0-4728-B26A-BC0463864BDB}" srcId="{782456C0-F80D-48D8-B503-45071462B864}" destId="{B2F756C4-613C-46A9-BDCC-F4562CA1240E}" srcOrd="37" destOrd="0" parTransId="{E55552A0-5C02-4293-A43C-5F432D630343}" sibTransId="{34435BBF-7559-4028-9813-0CBF61D608EA}"/>
    <dgm:cxn modelId="{2F9C0B84-8A6F-4030-8FCE-25C1B6A3418D}" type="presOf" srcId="{D25F43FC-7EF6-4A7B-AD25-A2883702E46C}" destId="{12B4DD85-5CC4-4702-A9B9-36335C293E41}" srcOrd="1" destOrd="0" presId="urn:microsoft.com/office/officeart/2005/8/layout/cycle4#1"/>
    <dgm:cxn modelId="{DF824785-19C6-4F3E-8DC7-F2C811900D50}" srcId="{782456C0-F80D-48D8-B503-45071462B864}" destId="{C8652173-B982-481E-9FD0-5333D474552D}" srcOrd="16" destOrd="0" parTransId="{74DF4203-7F36-4FD6-AF15-BA21721F354C}" sibTransId="{9CD82A3E-A25B-41DB-AFC5-31B08582F075}"/>
    <dgm:cxn modelId="{75D83988-549F-419E-A790-E491DC592399}" srcId="{10498A32-4585-4CCA-A18E-D9DA5F06FCFD}" destId="{61EB245F-10E9-4BB4-8E31-737A0A690A77}" srcOrd="0" destOrd="0" parTransId="{79B8050A-0F3A-41F9-8A2B-1850BAE2E178}" sibTransId="{516254D1-2F52-45DB-B1F8-9CDE89DD39F7}"/>
    <dgm:cxn modelId="{8F0EA489-FB50-4ADF-A289-57D5CED7E19D}" srcId="{B389C1E2-5724-4384-B5D9-BA41E2BA9428}" destId="{D25F43FC-7EF6-4A7B-AD25-A2883702E46C}" srcOrd="0" destOrd="0" parTransId="{3B95C480-EB01-4BAB-B882-CCD6A579C3AB}" sibTransId="{66999057-8198-48FE-9642-3B3322B69C32}"/>
    <dgm:cxn modelId="{42D49E8C-C7E2-4B4A-BA71-6D2EA9FAA1C4}" type="presOf" srcId="{859C6A87-0852-4376-81B8-1FD2D33C11E5}" destId="{12B4DD85-5CC4-4702-A9B9-36335C293E41}" srcOrd="1" destOrd="1" presId="urn:microsoft.com/office/officeart/2005/8/layout/cycle4#1"/>
    <dgm:cxn modelId="{4FDB378D-2294-498B-9501-A58CAF0E8AB2}" srcId="{782456C0-F80D-48D8-B503-45071462B864}" destId="{7B60A7DA-9362-4DDD-817A-115C2F97C1C8}" srcOrd="8" destOrd="0" parTransId="{B0CCEFC9-9599-4BD3-B609-CEE1F7BCC21F}" sibTransId="{3D0696C2-D00C-4F31-8719-B520794B368E}"/>
    <dgm:cxn modelId="{B2B87C8E-8AF9-4B64-AD8B-DCB1EBDAF8FF}" type="presOf" srcId="{0DE485E6-BD0B-4C1A-8B46-0E170F111255}" destId="{6066C1FB-56A3-468A-B9AE-25E326EFC854}" srcOrd="1" destOrd="0" presId="urn:microsoft.com/office/officeart/2005/8/layout/cycle4#1"/>
    <dgm:cxn modelId="{D3AD8590-7A4A-4DD7-82BA-7A92B7A5A397}" type="presOf" srcId="{61EB245F-10E9-4BB4-8E31-737A0A690A77}" destId="{CA17A32A-DC67-47E7-A716-222C4077BA13}" srcOrd="1" destOrd="0" presId="urn:microsoft.com/office/officeart/2005/8/layout/cycle4#1"/>
    <dgm:cxn modelId="{BCF4F591-1C54-41E1-BC80-DFD05B0047A5}" srcId="{782456C0-F80D-48D8-B503-45071462B864}" destId="{A204BA77-4A7C-4D04-AC80-0530C26FF548}" srcOrd="32" destOrd="0" parTransId="{B22F8FF8-107F-4C09-9CE1-0456ECAF41A7}" sibTransId="{CA7AB2A6-D0C0-4807-8A5D-6D234AF2296F}"/>
    <dgm:cxn modelId="{8D223898-843E-44D4-8D1C-6F46E901F744}" srcId="{782456C0-F80D-48D8-B503-45071462B864}" destId="{5F5223CE-30D7-457B-8419-8B4F37225EAC}" srcOrd="5" destOrd="0" parTransId="{7AC927CC-F21B-488A-9A25-967FB22A5FCF}" sibTransId="{4F78316D-64F4-4989-B814-C2A9B10FEA61}"/>
    <dgm:cxn modelId="{B4F53099-8DAD-4D46-BA55-D330E7C8B96F}" srcId="{782456C0-F80D-48D8-B503-45071462B864}" destId="{B37CDAA0-4DE4-4899-A4A4-2D5EDF64D976}" srcOrd="36" destOrd="0" parTransId="{E2E5B350-2144-46EA-B421-4B52958414ED}" sibTransId="{6274014A-4937-4738-B8DF-2810A7EF578E}"/>
    <dgm:cxn modelId="{FB4AAF9F-5251-4C5C-9291-3624E3761BC0}" srcId="{782456C0-F80D-48D8-B503-45071462B864}" destId="{F102F197-4B05-429F-B04D-1EC813F34304}" srcOrd="25" destOrd="0" parTransId="{8FCB2C73-D70A-49BF-A8AA-F143A47E488C}" sibTransId="{A8204325-4831-4985-A9C7-C797063A4FF2}"/>
    <dgm:cxn modelId="{65738CA1-9924-4A08-B9E0-13FEA6972E8E}" srcId="{782456C0-F80D-48D8-B503-45071462B864}" destId="{F0638931-6DC2-49EC-9823-9A1D8D5C6ED8}" srcOrd="14" destOrd="0" parTransId="{8F5DF346-07D2-4D1A-BA39-63914EB415B1}" sibTransId="{287033A1-4111-4BCB-966A-5A5667E0B26B}"/>
    <dgm:cxn modelId="{5C19BCA6-0BB5-4607-8D79-1F70C5A7D3A5}" type="presOf" srcId="{8E840377-6BD5-43FF-9650-CF94DC491404}" destId="{155D9150-CE04-4AA0-9467-7CC0F51743E5}" srcOrd="0" destOrd="1" presId="urn:microsoft.com/office/officeart/2005/8/layout/cycle4#1"/>
    <dgm:cxn modelId="{4AAC32A8-6C2C-4DE8-9346-092F8A00BF82}" srcId="{782456C0-F80D-48D8-B503-45071462B864}" destId="{C5A33DE0-ECB6-4084-8B0C-01D77FC7661A}" srcOrd="22" destOrd="0" parTransId="{94345D35-09E2-4721-888B-EE3E49B3FF12}" sibTransId="{89F7D8E8-C985-4FA2-9023-BF9C22656297}"/>
    <dgm:cxn modelId="{57E447A8-5E7E-49D5-8DFC-02291153396D}" type="presOf" srcId="{859C6A87-0852-4376-81B8-1FD2D33C11E5}" destId="{02A31AB1-8DD4-4B65-B0BC-44D7D5A1396A}" srcOrd="0" destOrd="1" presId="urn:microsoft.com/office/officeart/2005/8/layout/cycle4#1"/>
    <dgm:cxn modelId="{16875EAB-C46D-4DC4-925B-E0513A31F48F}" srcId="{782456C0-F80D-48D8-B503-45071462B864}" destId="{BDB6E017-57D2-404C-951D-90048C591AC1}" srcOrd="39" destOrd="0" parTransId="{515AED6E-BF89-48E5-B870-5BBFA2C68DB9}" sibTransId="{54F38DDE-35C3-45AA-8845-8EFFBF360938}"/>
    <dgm:cxn modelId="{4F4D36AD-EFAD-47A2-9744-ECC3C7AB787D}" srcId="{B389C1E2-5724-4384-B5D9-BA41E2BA9428}" destId="{859C6A87-0852-4376-81B8-1FD2D33C11E5}" srcOrd="1" destOrd="0" parTransId="{1636D96C-9785-44D1-AA50-2D014A4B29C3}" sibTransId="{CA7CBFB6-DC54-40E2-8B6F-2C010798BBD6}"/>
    <dgm:cxn modelId="{42BDD6AF-22CE-41FA-BA80-186003AAFF6B}" srcId="{782456C0-F80D-48D8-B503-45071462B864}" destId="{9A6D4225-F1EB-4C68-BAAC-1256FC3C5995}" srcOrd="40" destOrd="0" parTransId="{1ECF10BF-D4DB-4B05-8CA4-26EF7E7913FF}" sibTransId="{5C335F46-E641-4F7D-83DF-D40937C7BA2E}"/>
    <dgm:cxn modelId="{A7DA53B9-B299-4804-827D-998E8ED178CD}" type="presOf" srcId="{DE646692-D8E9-49D1-B4C6-90C101AED3D3}" destId="{611B0F3D-EFCD-4C57-A5FF-D9EDEEE192E0}" srcOrd="0" destOrd="2" presId="urn:microsoft.com/office/officeart/2005/8/layout/cycle4#1"/>
    <dgm:cxn modelId="{F074A3BB-904F-4A16-920B-CFC2F435983A}" srcId="{782456C0-F80D-48D8-B503-45071462B864}" destId="{F32FD8FF-0E9F-4E0A-9E73-11BCE326C984}" srcOrd="35" destOrd="0" parTransId="{8E2FF61B-1DC5-4D59-AB69-001B6730CD1B}" sibTransId="{4A5109F9-8293-4F09-B224-5852BA9E7EA5}"/>
    <dgm:cxn modelId="{A1ED99BD-8203-4302-875E-4E00290371B9}" srcId="{782456C0-F80D-48D8-B503-45071462B864}" destId="{076A59B7-17FF-4D33-8822-1BA6F89E1588}" srcOrd="19" destOrd="0" parTransId="{68D52C4B-6532-4C9B-8F0C-6AA726BF4A13}" sibTransId="{E0C2D457-7772-4B74-B1BB-59C3853A8D02}"/>
    <dgm:cxn modelId="{8C8CF4BD-DFC1-4844-87B2-39F9D5C09429}" type="presOf" srcId="{FA86AC8B-DB38-4ACA-BCA9-16FB3E125A93}" destId="{CA17A32A-DC67-47E7-A716-222C4077BA13}" srcOrd="1" destOrd="2" presId="urn:microsoft.com/office/officeart/2005/8/layout/cycle4#1"/>
    <dgm:cxn modelId="{70C6A0BE-BA98-4C57-8DD0-F7F8B0CF972D}" srcId="{C5BAF5E6-5708-473C-B0CD-23A447D50FFF}" destId="{DE646692-D8E9-49D1-B4C6-90C101AED3D3}" srcOrd="2" destOrd="0" parTransId="{A87ABB62-737B-419E-B12A-9F66E5893127}" sibTransId="{AFCCB928-8DDF-4F08-9AF3-75C70BC3F932}"/>
    <dgm:cxn modelId="{5A736EBF-FB54-463A-B16E-A207895B218A}" srcId="{782456C0-F80D-48D8-B503-45071462B864}" destId="{95516FD1-BA99-4189-8B95-E7D72C624041}" srcOrd="4" destOrd="0" parTransId="{1C23567B-8586-4E36-A1CA-F17FC9D6AB13}" sibTransId="{3A8FE3FB-55EB-42DE-96CD-1BC02CBD32D4}"/>
    <dgm:cxn modelId="{4C431AC2-F5D8-4DF6-97EF-8B62B5FC374A}" srcId="{782456C0-F80D-48D8-B503-45071462B864}" destId="{9D77F213-170B-4A0D-8285-443BA3E1C21D}" srcOrd="6" destOrd="0" parTransId="{711CF443-10D9-41B4-B9BD-96521DEBF36A}" sibTransId="{DFE96F05-BD6D-4F32-9D65-A17678F68AA2}"/>
    <dgm:cxn modelId="{A1C6D9C4-5134-4DBC-ADBD-22B0A0CC907E}" srcId="{782456C0-F80D-48D8-B503-45071462B864}" destId="{DF43EBD1-FDEC-45DF-A10D-DF1111CF5404}" srcOrd="9" destOrd="0" parTransId="{7493F552-5163-44C5-BA98-E5E79C4A2989}" sibTransId="{5D1D2667-E2F3-4DE7-9732-81B020846B05}"/>
    <dgm:cxn modelId="{42DAE0C7-A9F5-4A5C-A988-4865030319E3}" srcId="{10498A32-4585-4CCA-A18E-D9DA5F06FCFD}" destId="{BD618C49-A3FB-4DBA-A04B-1AC5C56C3D68}" srcOrd="3" destOrd="0" parTransId="{074BC877-A1C7-4787-A28D-46B3F0C17D74}" sibTransId="{73F994BD-F174-4ED2-8214-C2DB57F34805}"/>
    <dgm:cxn modelId="{8E6CEDD2-8C58-4E33-BBDD-65F1F3A6520B}" type="presOf" srcId="{61EB245F-10E9-4BB4-8E31-737A0A690A77}" destId="{155D9150-CE04-4AA0-9467-7CC0F51743E5}" srcOrd="0" destOrd="0" presId="urn:microsoft.com/office/officeart/2005/8/layout/cycle4#1"/>
    <dgm:cxn modelId="{28A1D0D4-57A3-42FB-B0C0-64045BA96F74}" type="presOf" srcId="{B140BDF1-B38B-4E6D-AB31-F2776CE34D32}" destId="{2AB32C8C-90BB-47DE-A35B-8A73774A8B56}" srcOrd="0" destOrd="0" presId="urn:microsoft.com/office/officeart/2005/8/layout/cycle4#1"/>
    <dgm:cxn modelId="{E531DDD5-F42F-4F59-AB5A-8A563A1130D4}" type="presOf" srcId="{DE646692-D8E9-49D1-B4C6-90C101AED3D3}" destId="{6066C1FB-56A3-468A-B9AE-25E326EFC854}" srcOrd="1" destOrd="2" presId="urn:microsoft.com/office/officeart/2005/8/layout/cycle4#1"/>
    <dgm:cxn modelId="{1C1602D6-7F6D-42E8-A11C-0EFD786CEFE6}" srcId="{B389C1E2-5724-4384-B5D9-BA41E2BA9428}" destId="{DB7BCAB2-0E76-4145-ACF7-0340CF2B9BCC}" srcOrd="2" destOrd="0" parTransId="{5AEB8EA1-9FCB-424F-AA3D-8650C4AFF362}" sibTransId="{0ACABBE6-1A48-42ED-B425-DB27316BF3D2}"/>
    <dgm:cxn modelId="{2BD71EDB-0A60-49B2-BD5F-4B9891392320}" srcId="{782456C0-F80D-48D8-B503-45071462B864}" destId="{B389C1E2-5724-4384-B5D9-BA41E2BA9428}" srcOrd="0" destOrd="0" parTransId="{70F70369-F2B4-40AA-B60F-5A0CD62A347C}" sibTransId="{C1A7400C-111F-4C8F-BBEA-37BB1E2FAE20}"/>
    <dgm:cxn modelId="{E10194DD-B409-4F49-B498-1D2A1B8EDD1F}" srcId="{782456C0-F80D-48D8-B503-45071462B864}" destId="{B140BDF1-B38B-4E6D-AB31-F2776CE34D32}" srcOrd="2" destOrd="0" parTransId="{B21A01ED-5B36-43B5-8AC6-D86950EB5EA4}" sibTransId="{E38A7192-F714-4413-8AEB-263A98F77F3B}"/>
    <dgm:cxn modelId="{EFE74CE5-1564-42FB-A45C-3A4534218A78}" srcId="{782456C0-F80D-48D8-B503-45071462B864}" destId="{3BE582DE-2DCA-4594-8A43-A242F11717B1}" srcOrd="34" destOrd="0" parTransId="{AB69BD59-D80D-4606-859A-F323AD01A1BD}" sibTransId="{F7D177F2-45CD-4611-9113-6AB1893D203A}"/>
    <dgm:cxn modelId="{79C07FE8-343B-4ED8-87F8-26BC3218F09C}" srcId="{782456C0-F80D-48D8-B503-45071462B864}" destId="{10622A35-F22E-46EB-80BF-F629EA48219D}" srcOrd="13" destOrd="0" parTransId="{F64371BF-4D7F-4264-B62E-208EECF1794F}" sibTransId="{D09F5F4D-C194-4E56-8F20-C16FB7B7DC32}"/>
    <dgm:cxn modelId="{71E1DDEB-99DC-45DB-9682-1ED634B257E5}" srcId="{782456C0-F80D-48D8-B503-45071462B864}" destId="{D3DC9877-8BA8-419D-8D33-0A78F74E6848}" srcOrd="15" destOrd="0" parTransId="{F4F4BC0D-3AAC-42ED-90BC-B2099A8C925C}" sibTransId="{C556040F-200D-4898-957E-6C904A134D46}"/>
    <dgm:cxn modelId="{EAAC78EC-4F68-438A-9674-78B6CAB230A8}" type="presOf" srcId="{782456C0-F80D-48D8-B503-45071462B864}" destId="{D4E15F1A-2878-411C-85CF-3D28CC3B0C77}" srcOrd="0" destOrd="0" presId="urn:microsoft.com/office/officeart/2005/8/layout/cycle4#1"/>
    <dgm:cxn modelId="{55B9ABEC-F5A5-4AD6-A271-0F326143FCA4}" srcId="{782456C0-F80D-48D8-B503-45071462B864}" destId="{9C2A54AB-8195-469F-80C2-4A8EB8B83864}" srcOrd="38" destOrd="0" parTransId="{D34E0727-8E62-4551-9121-A0D24D06FFF3}" sibTransId="{6CA5D468-668B-4CCA-BE5D-F14BEA3A8B7B}"/>
    <dgm:cxn modelId="{0C824FF9-9603-4BFB-BAC5-E946EA502AD2}" srcId="{782456C0-F80D-48D8-B503-45071462B864}" destId="{854FEAE1-856F-4A7E-BEEF-8FE0E7E3EA27}" srcOrd="17" destOrd="0" parTransId="{E88D335F-AA23-49AF-95DD-F766CBA444C2}" sibTransId="{67C7FA5C-12BB-44B0-98D4-3E09F741CF07}"/>
    <dgm:cxn modelId="{B39877FC-B2E4-4BB4-A4FA-EE6DEE08AD69}" srcId="{782456C0-F80D-48D8-B503-45071462B864}" destId="{99A3F252-4126-4570-AB9F-A26F8F8C029D}" srcOrd="33" destOrd="0" parTransId="{30C37025-B1F7-4069-9990-4994F491FE67}" sibTransId="{811CDE3E-3E92-4F6F-9C22-58B73A82EFC5}"/>
    <dgm:cxn modelId="{39A91CFF-7859-4CC2-AD30-741D8CA5463B}" type="presOf" srcId="{77F5C493-C0BE-4F70-B83B-4C3CAAB3061C}" destId="{611B0F3D-EFCD-4C57-A5FF-D9EDEEE192E0}" srcOrd="0" destOrd="1" presId="urn:microsoft.com/office/officeart/2005/8/layout/cycle4#1"/>
    <dgm:cxn modelId="{D55ECFFF-C112-454A-BD9A-0B3A9E6A68A3}" srcId="{782456C0-F80D-48D8-B503-45071462B864}" destId="{BEECE21B-593E-447E-87B3-A7F3C936BFAA}" srcOrd="29" destOrd="0" parTransId="{7845C02B-FF5A-40BF-AD22-B90175755067}" sibTransId="{DB350DF2-D045-4FBB-8BC0-62B7F804F9FB}"/>
    <dgm:cxn modelId="{E8D7D0A6-C42B-4C34-91AA-913246DD87D6}" type="presParOf" srcId="{D4E15F1A-2878-411C-85CF-3D28CC3B0C77}" destId="{44776B96-8DF8-4415-82B1-A3DB6D259324}" srcOrd="0" destOrd="0" presId="urn:microsoft.com/office/officeart/2005/8/layout/cycle4#1"/>
    <dgm:cxn modelId="{195D6238-C3E6-46AD-BB66-2F3F6CD610E8}" type="presParOf" srcId="{44776B96-8DF8-4415-82B1-A3DB6D259324}" destId="{000E2666-AFDF-4FD4-A30A-88919C5E8CB5}" srcOrd="0" destOrd="0" presId="urn:microsoft.com/office/officeart/2005/8/layout/cycle4#1"/>
    <dgm:cxn modelId="{2064EFD1-23E6-44A6-A104-E53DC8BD4186}" type="presParOf" srcId="{000E2666-AFDF-4FD4-A30A-88919C5E8CB5}" destId="{02A31AB1-8DD4-4B65-B0BC-44D7D5A1396A}" srcOrd="0" destOrd="0" presId="urn:microsoft.com/office/officeart/2005/8/layout/cycle4#1"/>
    <dgm:cxn modelId="{94753260-95AE-4C99-B706-3AAB7E95B8A5}" type="presParOf" srcId="{000E2666-AFDF-4FD4-A30A-88919C5E8CB5}" destId="{12B4DD85-5CC4-4702-A9B9-36335C293E41}" srcOrd="1" destOrd="0" presId="urn:microsoft.com/office/officeart/2005/8/layout/cycle4#1"/>
    <dgm:cxn modelId="{DB004553-5B57-4EFD-8279-52B0C77F63C0}" type="presParOf" srcId="{44776B96-8DF8-4415-82B1-A3DB6D259324}" destId="{803EADDE-77EC-4B18-9E71-91C672DE7D00}" srcOrd="1" destOrd="0" presId="urn:microsoft.com/office/officeart/2005/8/layout/cycle4#1"/>
    <dgm:cxn modelId="{D65902A5-8339-4FCF-8AFB-2E56924B6E15}" type="presParOf" srcId="{803EADDE-77EC-4B18-9E71-91C672DE7D00}" destId="{155D9150-CE04-4AA0-9467-7CC0F51743E5}" srcOrd="0" destOrd="0" presId="urn:microsoft.com/office/officeart/2005/8/layout/cycle4#1"/>
    <dgm:cxn modelId="{F6191EF8-055F-4F6B-B897-BEC3FB325F0D}" type="presParOf" srcId="{803EADDE-77EC-4B18-9E71-91C672DE7D00}" destId="{CA17A32A-DC67-47E7-A716-222C4077BA13}" srcOrd="1" destOrd="0" presId="urn:microsoft.com/office/officeart/2005/8/layout/cycle4#1"/>
    <dgm:cxn modelId="{642E6D4E-3225-4075-B2FA-85AD93AB8324}" type="presParOf" srcId="{44776B96-8DF8-4415-82B1-A3DB6D259324}" destId="{346F3577-A42F-4645-9CF7-67B989FF4C95}" srcOrd="2" destOrd="0" presId="urn:microsoft.com/office/officeart/2005/8/layout/cycle4#1"/>
    <dgm:cxn modelId="{89A6BD84-E404-4465-AEE4-FAF45FBB091D}" type="presParOf" srcId="{346F3577-A42F-4645-9CF7-67B989FF4C95}" destId="{611B0F3D-EFCD-4C57-A5FF-D9EDEEE192E0}" srcOrd="0" destOrd="0" presId="urn:microsoft.com/office/officeart/2005/8/layout/cycle4#1"/>
    <dgm:cxn modelId="{88A15B68-7072-4092-9539-511D9624D096}" type="presParOf" srcId="{346F3577-A42F-4645-9CF7-67B989FF4C95}" destId="{6066C1FB-56A3-468A-B9AE-25E326EFC854}" srcOrd="1" destOrd="0" presId="urn:microsoft.com/office/officeart/2005/8/layout/cycle4#1"/>
    <dgm:cxn modelId="{383A27FA-955A-4F51-AB5A-B740A80B8549}" type="presParOf" srcId="{44776B96-8DF8-4415-82B1-A3DB6D259324}" destId="{F466EEF1-EBC3-43E1-B187-B57521782582}" srcOrd="3" destOrd="0" presId="urn:microsoft.com/office/officeart/2005/8/layout/cycle4#1"/>
    <dgm:cxn modelId="{CE20B20E-6F88-490D-AB29-4A7B283F7780}" type="presParOf" srcId="{D4E15F1A-2878-411C-85CF-3D28CC3B0C77}" destId="{7B1D1A3E-7F07-4478-A9F1-2345C3DC9C17}" srcOrd="1" destOrd="0" presId="urn:microsoft.com/office/officeart/2005/8/layout/cycle4#1"/>
    <dgm:cxn modelId="{41B91D24-8EF6-4E2F-83A7-B22AFBEF134A}" type="presParOf" srcId="{7B1D1A3E-7F07-4478-A9F1-2345C3DC9C17}" destId="{004F6C04-4190-45E6-8409-89F2B0FB2D57}" srcOrd="0" destOrd="0" presId="urn:microsoft.com/office/officeart/2005/8/layout/cycle4#1"/>
    <dgm:cxn modelId="{A7AF919F-EE1B-4A0D-AA1B-9612DC51C25D}" type="presParOf" srcId="{7B1D1A3E-7F07-4478-A9F1-2345C3DC9C17}" destId="{E48392E3-E8FE-4B5D-A935-FE5500CE2EA3}" srcOrd="1" destOrd="0" presId="urn:microsoft.com/office/officeart/2005/8/layout/cycle4#1"/>
    <dgm:cxn modelId="{5D27B537-A884-4F2D-8B1E-0A495F800BA6}" type="presParOf" srcId="{7B1D1A3E-7F07-4478-A9F1-2345C3DC9C17}" destId="{2AB32C8C-90BB-47DE-A35B-8A73774A8B56}" srcOrd="2" destOrd="0" presId="urn:microsoft.com/office/officeart/2005/8/layout/cycle4#1"/>
    <dgm:cxn modelId="{5F6B01EF-F4E3-4AA4-A5C5-2F0D30C6DBC4}" type="presParOf" srcId="{7B1D1A3E-7F07-4478-A9F1-2345C3DC9C17}" destId="{A8E9331C-64DB-46D7-B253-DED7A8F5FCA4}" srcOrd="3" destOrd="0" presId="urn:microsoft.com/office/officeart/2005/8/layout/cycle4#1"/>
    <dgm:cxn modelId="{0D81F56F-2DBA-4D84-A0BA-4E2A3C4CC1DB}" type="presParOf" srcId="{7B1D1A3E-7F07-4478-A9F1-2345C3DC9C17}" destId="{B5804422-1174-482D-8BC1-8C0DB281692F}" srcOrd="4" destOrd="0" presId="urn:microsoft.com/office/officeart/2005/8/layout/cycle4#1"/>
    <dgm:cxn modelId="{BFD9DF66-4954-4E2F-8CAF-BBBDAA6DB4B7}" type="presParOf" srcId="{D4E15F1A-2878-411C-85CF-3D28CC3B0C77}" destId="{10BB4887-D9F6-4B4E-BCDF-7B4B5B47AB71}" srcOrd="2" destOrd="0" presId="urn:microsoft.com/office/officeart/2005/8/layout/cycle4#1"/>
    <dgm:cxn modelId="{DE016267-4106-4285-9818-901C8DF86290}" type="presParOf" srcId="{D4E15F1A-2878-411C-85CF-3D28CC3B0C77}" destId="{68322EA5-2C22-4D68-AF57-137C7605DFB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0F3D-EFCD-4C57-A5FF-D9EDEEE192E0}">
      <dsp:nvSpPr>
        <dsp:cNvPr id="0" name=""/>
        <dsp:cNvSpPr/>
      </dsp:nvSpPr>
      <dsp:spPr>
        <a:xfrm>
          <a:off x="742338" y="3355279"/>
          <a:ext cx="4737004" cy="2102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Клиническими базами являются лечебно-профилактические организации, а также Республиканские центры, НИИ.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 собственных университетских клиник  </a:t>
          </a:r>
        </a:p>
      </dsp:txBody>
      <dsp:txXfrm>
        <a:off x="788527" y="3927133"/>
        <a:ext cx="3223524" cy="1484616"/>
      </dsp:txXfrm>
    </dsp:sp>
    <dsp:sp modelId="{155D9150-CE04-4AA0-9467-7CC0F51743E5}">
      <dsp:nvSpPr>
        <dsp:cNvPr id="0" name=""/>
        <dsp:cNvSpPr/>
      </dsp:nvSpPr>
      <dsp:spPr>
        <a:xfrm>
          <a:off x="5755068" y="217584"/>
          <a:ext cx="4265545" cy="2283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доступ к интернету в корпусах вузов, клинических базах, общежитиях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Автоматизация учебных процессов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Функционирование Центра обслуживания студентов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</a:rPr>
            <a:t>Функционирование электронных образовательных порталов. Дистанционное обучение</a:t>
          </a:r>
        </a:p>
      </dsp:txBody>
      <dsp:txXfrm>
        <a:off x="7084896" y="267748"/>
        <a:ext cx="2885554" cy="1612390"/>
      </dsp:txXfrm>
    </dsp:sp>
    <dsp:sp modelId="{02A31AB1-8DD4-4B65-B0BC-44D7D5A1396A}">
      <dsp:nvSpPr>
        <dsp:cNvPr id="0" name=""/>
        <dsp:cNvSpPr/>
      </dsp:nvSpPr>
      <dsp:spPr>
        <a:xfrm>
          <a:off x="846159" y="196180"/>
          <a:ext cx="4448849" cy="1598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002060"/>
              </a:solidFill>
            </a:rPr>
            <a:t>Функционирование центров  симуляции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002060"/>
              </a:solidFill>
            </a:rPr>
            <a:t> Создание условий для отработки практических навыков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002060"/>
              </a:solidFill>
            </a:rPr>
            <a:t> Современные лаборатории, оснащенные передовым оборудованием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264" y="231285"/>
        <a:ext cx="3043984" cy="1128351"/>
      </dsp:txXfrm>
    </dsp:sp>
    <dsp:sp modelId="{004F6C04-4190-45E6-8409-89F2B0FB2D57}">
      <dsp:nvSpPr>
        <dsp:cNvPr id="0" name=""/>
        <dsp:cNvSpPr/>
      </dsp:nvSpPr>
      <dsp:spPr>
        <a:xfrm>
          <a:off x="2809144" y="925837"/>
          <a:ext cx="2168002" cy="1862951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СИМУЛЯЦИОННЫЙ ЦЕНТР, ЛАБОРАТОРИИ</a:t>
          </a:r>
          <a:endParaRPr lang="ru-RU" sz="1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4137" y="1471483"/>
        <a:ext cx="1533009" cy="1317305"/>
      </dsp:txXfrm>
    </dsp:sp>
    <dsp:sp modelId="{E48392E3-E8FE-4B5D-A935-FE5500CE2EA3}">
      <dsp:nvSpPr>
        <dsp:cNvPr id="0" name=""/>
        <dsp:cNvSpPr/>
      </dsp:nvSpPr>
      <dsp:spPr>
        <a:xfrm rot="5400000">
          <a:off x="5377951" y="1187319"/>
          <a:ext cx="1319407" cy="1815117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ЦИОННЫЕ РЕСУРСЫ</a:t>
          </a:r>
        </a:p>
      </dsp:txBody>
      <dsp:txXfrm rot="-5400000">
        <a:off x="5130096" y="1821619"/>
        <a:ext cx="1283482" cy="932962"/>
      </dsp:txXfrm>
    </dsp:sp>
    <dsp:sp modelId="{2AB32C8C-90BB-47DE-A35B-8A73774A8B56}">
      <dsp:nvSpPr>
        <dsp:cNvPr id="0" name=""/>
        <dsp:cNvSpPr/>
      </dsp:nvSpPr>
      <dsp:spPr>
        <a:xfrm rot="10800000">
          <a:off x="5368652" y="3018547"/>
          <a:ext cx="2168002" cy="1862951"/>
        </a:xfrm>
        <a:prstGeom prst="pieWedge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БИБЛИОТЕЧ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НЫЕ РЕСУРСЫ</a:t>
          </a:r>
        </a:p>
      </dsp:txBody>
      <dsp:txXfrm rot="10800000">
        <a:off x="5368652" y="3018547"/>
        <a:ext cx="1533009" cy="1317305"/>
      </dsp:txXfrm>
    </dsp:sp>
    <dsp:sp modelId="{A8E9331C-64DB-46D7-B253-DED7A8F5FCA4}">
      <dsp:nvSpPr>
        <dsp:cNvPr id="0" name=""/>
        <dsp:cNvSpPr/>
      </dsp:nvSpPr>
      <dsp:spPr>
        <a:xfrm rot="16200000">
          <a:off x="3448243" y="2951049"/>
          <a:ext cx="1511096" cy="1759980"/>
        </a:xfrm>
        <a:prstGeom prst="pieWedg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БАЗЫ</a:t>
          </a:r>
        </a:p>
      </dsp:txBody>
      <dsp:txXfrm rot="5400000">
        <a:off x="3839287" y="3075491"/>
        <a:ext cx="1244494" cy="1068506"/>
      </dsp:txXfrm>
    </dsp:sp>
    <dsp:sp modelId="{10BB4887-D9F6-4B4E-BCDF-7B4B5B47AB71}">
      <dsp:nvSpPr>
        <dsp:cNvPr id="0" name=""/>
        <dsp:cNvSpPr/>
      </dsp:nvSpPr>
      <dsp:spPr>
        <a:xfrm>
          <a:off x="4563487" y="2460472"/>
          <a:ext cx="866502" cy="753480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322EA5-2C22-4D68-AF57-137C7605DFB4}">
      <dsp:nvSpPr>
        <dsp:cNvPr id="0" name=""/>
        <dsp:cNvSpPr/>
      </dsp:nvSpPr>
      <dsp:spPr>
        <a:xfrm rot="10800000">
          <a:off x="4628154" y="2560403"/>
          <a:ext cx="866502" cy="753480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A620B-231A-4AB2-ABDC-FE7B15120B2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660B-E89F-4260-AE7A-F510FA011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6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12B1-0579-4459-A0D7-397BB092C3CF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8874-E2A2-4341-AD33-642BF6FB77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9A425-4729-4BCA-B24D-4D9B6D6AED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3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 IMAGE:</a:t>
            </a:r>
            <a:endParaRPr lang="es-SV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device screen (two click on the screen) &gt;&gt; Right click on screen &gt;&gt; Format Picture &gt;&gt; Fill Tab &gt;&gt; Picture or texture fill &gt;&gt; File button &gt;&gt; Choose your Image</a:t>
            </a:r>
            <a:endParaRPr lang="es-SV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00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3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5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2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lIns="80451" tIns="40225" rIns="80451" bIns="40225"/>
          <a:lstStyle/>
          <a:p>
            <a:r>
              <a:rPr lang="en-US"/>
              <a:t>medkrmu.kz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3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8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8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3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2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6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CA421-313C-42BE-AD37-462A61F7BA7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C5C1-ACAF-46E0-8FCA-015675D76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13" Type="http://schemas.openxmlformats.org/officeDocument/2006/relationships/image" Target="../media/image18.png" /><Relationship Id="rId3" Type="http://schemas.openxmlformats.org/officeDocument/2006/relationships/image" Target="../media/image8.png" /><Relationship Id="rId7" Type="http://schemas.openxmlformats.org/officeDocument/2006/relationships/image" Target="../media/image12.jpeg" /><Relationship Id="rId12" Type="http://schemas.openxmlformats.org/officeDocument/2006/relationships/image" Target="../media/image1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11" Type="http://schemas.openxmlformats.org/officeDocument/2006/relationships/image" Target="../media/image16.png" /><Relationship Id="rId5" Type="http://schemas.openxmlformats.org/officeDocument/2006/relationships/image" Target="../media/image10.pn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jpeg" /><Relationship Id="rId14" Type="http://schemas.openxmlformats.org/officeDocument/2006/relationships/image" Target="../media/image1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7127" y="6336406"/>
            <a:ext cx="1184857" cy="2446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451" tIns="40225" rIns="80451" bIns="40225"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medkrmu.kz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9027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4" y="177421"/>
            <a:ext cx="954946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2447" y="3370123"/>
            <a:ext cx="9198591" cy="696789"/>
          </a:xfrm>
          <a:prstGeom prst="rect">
            <a:avLst/>
          </a:prstGeom>
          <a:noFill/>
        </p:spPr>
        <p:txBody>
          <a:bodyPr wrap="square" lIns="80451" tIns="40225" rIns="80451" bIns="40225" rtlCol="0">
            <a:spAutoFit/>
          </a:bodyPr>
          <a:lstStyle/>
          <a:p>
            <a:pPr algn="ctr"/>
            <a:endParaRPr lang="kk-KZ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Заседание  УМО по направлению подготовки – Здравоохранение, 12.05.2020</a:t>
            </a:r>
            <a:endParaRPr lang="kk-KZ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038" y="4941481"/>
            <a:ext cx="10119961" cy="1004565"/>
          </a:xfrm>
          <a:prstGeom prst="rect">
            <a:avLst/>
          </a:prstGeom>
          <a:noFill/>
        </p:spPr>
        <p:txBody>
          <a:bodyPr wrap="square" lIns="80451" tIns="40225" rIns="80451" bIns="40225" rtlCol="0">
            <a:spAutoFit/>
          </a:bodyPr>
          <a:lstStyle/>
          <a:p>
            <a:pPr algn="r"/>
            <a:r>
              <a:rPr lang="kk-KZ" sz="2000" b="1" dirty="0">
                <a:solidFill>
                  <a:schemeClr val="bg1"/>
                </a:solidFill>
                <a:latin typeface="Georgia" pitchFamily="18" charset="0"/>
              </a:rPr>
              <a:t>Докладчик: Ш. Садыкова</a:t>
            </a:r>
          </a:p>
          <a:p>
            <a:pPr algn="r"/>
            <a:r>
              <a:rPr lang="kk-KZ" sz="2000" b="1" dirty="0">
                <a:solidFill>
                  <a:schemeClr val="bg1"/>
                </a:solidFill>
                <a:latin typeface="Georgia" pitchFamily="18" charset="0"/>
              </a:rPr>
              <a:t>Проректор по академической деятельности </a:t>
            </a:r>
          </a:p>
          <a:p>
            <a:pPr algn="r"/>
            <a:r>
              <a:rPr lang="kk-KZ" sz="2000" b="1" dirty="0">
                <a:solidFill>
                  <a:schemeClr val="bg1"/>
                </a:solidFill>
                <a:latin typeface="Georgia" pitchFamily="18" charset="0"/>
              </a:rPr>
              <a:t>Казахстанско-Российского медицинского университета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513" y="1392072"/>
            <a:ext cx="11359487" cy="2297227"/>
          </a:xfrm>
          <a:prstGeom prst="rect">
            <a:avLst/>
          </a:prstGeom>
          <a:noFill/>
        </p:spPr>
        <p:txBody>
          <a:bodyPr wrap="square" lIns="80451" tIns="40225" rIns="80451" bIns="40225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трансляция лучших практик и подходов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студентоориентированного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обучения в рамках направления подготовки - Здравоохранение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6036" y="1064526"/>
            <a:ext cx="11068334" cy="56228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Дальнейшая автоматизация учебного процесса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Совершенствование новых форматов обучения «</a:t>
            </a:r>
            <a:r>
              <a:rPr lang="en-US" sz="2400" b="1" dirty="0">
                <a:solidFill>
                  <a:srgbClr val="002060"/>
                </a:solidFill>
              </a:rPr>
              <a:t>Blended learning</a:t>
            </a:r>
            <a:r>
              <a:rPr lang="ru-RU" sz="2400" b="1" dirty="0">
                <a:solidFill>
                  <a:srgbClr val="002060"/>
                </a:solidFill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</a:rPr>
              <a:t>онлайн</a:t>
            </a:r>
            <a:r>
              <a:rPr lang="ru-RU" sz="2400" b="1" dirty="0">
                <a:solidFill>
                  <a:srgbClr val="002060"/>
                </a:solidFill>
              </a:rPr>
              <a:t> обучения»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Повышение компетенции преподавателей по цифровой грамотности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Развитие новых программ </a:t>
            </a:r>
            <a:r>
              <a:rPr lang="en-US" sz="2400" b="1" dirty="0">
                <a:solidFill>
                  <a:srgbClr val="002060"/>
                </a:solidFill>
              </a:rPr>
              <a:t>Minor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Продолжить работу по созданию совместных образовательных программ с вузами партнерами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Активизировать работу по разработке массовых открытых </a:t>
            </a:r>
            <a:r>
              <a:rPr lang="ru-RU" sz="2400" b="1" dirty="0" err="1">
                <a:solidFill>
                  <a:srgbClr val="002060"/>
                </a:solidFill>
              </a:rPr>
              <a:t>он-лайн</a:t>
            </a:r>
            <a:r>
              <a:rPr lang="ru-RU" sz="2400" b="1" dirty="0">
                <a:solidFill>
                  <a:srgbClr val="002060"/>
                </a:solidFill>
              </a:rPr>
              <a:t> курсов/ предоставление возможности студентам набирать кредиты в рамках неформального обучения, большее взаимодействие между медицинскими университетами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Рассмотреть дальнейшее увеличение научного компонента по всем образовательным программам </a:t>
            </a:r>
            <a:r>
              <a:rPr lang="ru-RU" sz="2400" b="1" dirty="0" err="1">
                <a:solidFill>
                  <a:srgbClr val="002060"/>
                </a:solidFill>
              </a:rPr>
              <a:t>бакалавриата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Большее вовлечение студентов в создание процессов обучения, развивать у студентов культуру дискуссии.   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04951"/>
            <a:ext cx="10515600" cy="6706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решения:</a:t>
            </a:r>
            <a:endParaRPr lang="ru-RU" sz="3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86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Rectángulo 1125"/>
          <p:cNvSpPr/>
          <p:nvPr/>
        </p:nvSpPr>
        <p:spPr bwMode="auto">
          <a:xfrm>
            <a:off x="0" y="4270051"/>
            <a:ext cx="12192000" cy="16257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defTabSz="976144"/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99708" y="200954"/>
            <a:ext cx="3421296" cy="74101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Helvetica" pitchFamily="34" charset="0"/>
                <a:ea typeface="Roboto" panose="02000000000000000000" pitchFamily="2" charset="0"/>
                <a:cs typeface="Helvetica" pitchFamily="34" charset="0"/>
              </a:rPr>
              <a:t>СПАСИБО ЗА ВНИМАНИЕ!</a:t>
            </a:r>
            <a:endParaRPr lang="en-US" sz="1600" b="1" dirty="0">
              <a:solidFill>
                <a:schemeClr val="bg2"/>
              </a:solidFill>
              <a:latin typeface="Helvetica" pitchFamily="34" charset="0"/>
              <a:ea typeface="Roboto" panose="02000000000000000000" pitchFamily="2" charset="0"/>
              <a:cs typeface="Helvetica" pitchFamily="34" charset="0"/>
            </a:endParaRPr>
          </a:p>
        </p:txBody>
      </p:sp>
      <p:grpSp>
        <p:nvGrpSpPr>
          <p:cNvPr id="3" name="Grupo 1116"/>
          <p:cNvGrpSpPr>
            <a:grpSpLocks noChangeAspect="1"/>
          </p:cNvGrpSpPr>
          <p:nvPr/>
        </p:nvGrpSpPr>
        <p:grpSpPr>
          <a:xfrm>
            <a:off x="3591091" y="3260918"/>
            <a:ext cx="1591051" cy="2565569"/>
            <a:chOff x="17290761" y="7748319"/>
            <a:chExt cx="3000784" cy="5376405"/>
          </a:xfrm>
        </p:grpSpPr>
        <p:pic>
          <p:nvPicPr>
            <p:cNvPr id="1118" name="Picture 10" descr="http://app.imcreator.com/images/editor/iphone_for_edito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0761" y="7748319"/>
              <a:ext cx="3000784" cy="537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9" name="Rectángulo 1118"/>
            <p:cNvSpPr/>
            <p:nvPr/>
          </p:nvSpPr>
          <p:spPr>
            <a:xfrm>
              <a:off x="17741494" y="8534401"/>
              <a:ext cx="2086618" cy="347345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 dirty="0"/>
            </a:p>
          </p:txBody>
        </p:sp>
      </p:grpSp>
      <p:grpSp>
        <p:nvGrpSpPr>
          <p:cNvPr id="5" name="Grupo 1113"/>
          <p:cNvGrpSpPr>
            <a:grpSpLocks noChangeAspect="1"/>
          </p:cNvGrpSpPr>
          <p:nvPr/>
        </p:nvGrpSpPr>
        <p:grpSpPr>
          <a:xfrm>
            <a:off x="2419695" y="2905684"/>
            <a:ext cx="2002592" cy="3229180"/>
            <a:chOff x="17290761" y="7748319"/>
            <a:chExt cx="3000784" cy="5376405"/>
          </a:xfrm>
        </p:grpSpPr>
        <p:pic>
          <p:nvPicPr>
            <p:cNvPr id="1115" name="Picture 10" descr="http://app.imcreator.com/images/editor/iphone_for_edito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0761" y="7748319"/>
              <a:ext cx="3000784" cy="537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" name="Rectángulo 1115"/>
            <p:cNvSpPr/>
            <p:nvPr/>
          </p:nvSpPr>
          <p:spPr>
            <a:xfrm>
              <a:off x="17741494" y="8534401"/>
              <a:ext cx="2086618" cy="347345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 dirty="0"/>
            </a:p>
          </p:txBody>
        </p:sp>
      </p:grpSp>
      <p:grpSp>
        <p:nvGrpSpPr>
          <p:cNvPr id="8" name="Grupo 1119"/>
          <p:cNvGrpSpPr>
            <a:grpSpLocks noChangeAspect="1"/>
          </p:cNvGrpSpPr>
          <p:nvPr/>
        </p:nvGrpSpPr>
        <p:grpSpPr>
          <a:xfrm>
            <a:off x="999936" y="2477207"/>
            <a:ext cx="2475113" cy="3991121"/>
            <a:chOff x="17290761" y="7748319"/>
            <a:chExt cx="3000784" cy="5376405"/>
          </a:xfrm>
        </p:grpSpPr>
        <p:pic>
          <p:nvPicPr>
            <p:cNvPr id="1121" name="Picture 10" descr="http://app.imcreator.com/images/editor/iphone_for_editor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0761" y="7748319"/>
              <a:ext cx="3000784" cy="537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2" name="Rectángulo 1121"/>
            <p:cNvSpPr/>
            <p:nvPr/>
          </p:nvSpPr>
          <p:spPr>
            <a:xfrm>
              <a:off x="17741494" y="8534401"/>
              <a:ext cx="2086618" cy="347345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 dirty="0"/>
            </a:p>
          </p:txBody>
        </p:sp>
      </p:grpSp>
      <p:sp>
        <p:nvSpPr>
          <p:cNvPr id="1127" name="Marcador de texto 7"/>
          <p:cNvSpPr txBox="1">
            <a:spLocks/>
          </p:cNvSpPr>
          <p:nvPr/>
        </p:nvSpPr>
        <p:spPr>
          <a:xfrm>
            <a:off x="6908355" y="4550779"/>
            <a:ext cx="1505252" cy="822266"/>
          </a:xfrm>
          <a:prstGeom prst="rect">
            <a:avLst/>
          </a:prstGeom>
        </p:spPr>
        <p:txBody>
          <a:bodyPr lIns="36677" tIns="18338" rIns="36677" bIns="18338" anchor="ctr"/>
          <a:lstStyle>
            <a:lvl1pPr marL="0" indent="0" algn="ctr" defTabSz="2416581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s-ES" sz="6000" b="0" kern="1200" spc="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06009" indent="-362365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5040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1046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706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70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83081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8908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95112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01118" indent="-453004" algn="l" defTabSz="181204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SV" sz="3900" spc="0" baseline="30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29" name="Textbox 1"/>
          <p:cNvSpPr/>
          <p:nvPr/>
        </p:nvSpPr>
        <p:spPr>
          <a:xfrm>
            <a:off x="9630857" y="2174822"/>
            <a:ext cx="2334648" cy="301690"/>
          </a:xfrm>
          <a:prstGeom prst="rect">
            <a:avLst/>
          </a:prstGeom>
        </p:spPr>
        <p:txBody>
          <a:bodyPr wrap="square" lIns="97604" tIns="48802" rIns="97604" bIns="48802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 err="1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facebook</a:t>
            </a:r>
            <a:r>
              <a:rPr lang="ru-RU" sz="11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.</a:t>
            </a:r>
            <a:r>
              <a:rPr lang="en-US" sz="11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com</a:t>
            </a:r>
            <a:r>
              <a:rPr lang="ru-RU" sz="11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en-US" sz="1100" b="1" dirty="0" err="1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medkrmu</a:t>
            </a:r>
            <a:endParaRPr lang="en-US" sz="1100" b="1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30" name="Textbox 1"/>
          <p:cNvSpPr/>
          <p:nvPr/>
        </p:nvSpPr>
        <p:spPr>
          <a:xfrm>
            <a:off x="9639709" y="2815418"/>
            <a:ext cx="1793620" cy="598694"/>
          </a:xfrm>
          <a:prstGeom prst="rect">
            <a:avLst/>
          </a:prstGeom>
        </p:spPr>
        <p:txBody>
          <a:bodyPr wrap="square" lIns="97604" tIns="48802" rIns="97604" bIns="48802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3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@</a:t>
            </a:r>
            <a:r>
              <a:rPr lang="en-US" sz="1300" b="1" dirty="0" err="1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medkrmu</a:t>
            </a:r>
            <a:endParaRPr lang="ru-RU" sz="1300" b="1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33" name="Textbox 1"/>
          <p:cNvSpPr/>
          <p:nvPr/>
        </p:nvSpPr>
        <p:spPr>
          <a:xfrm>
            <a:off x="6964011" y="2073895"/>
            <a:ext cx="1793620" cy="598694"/>
          </a:xfrm>
          <a:prstGeom prst="rect">
            <a:avLst/>
          </a:prstGeom>
        </p:spPr>
        <p:txBody>
          <a:bodyPr wrap="square" lIns="97604" tIns="48802" rIns="97604" bIns="48802">
            <a:spAutoFit/>
          </a:bodyPr>
          <a:lstStyle/>
          <a:p>
            <a:pPr>
              <a:lnSpc>
                <a:spcPct val="250000"/>
              </a:lnSpc>
            </a:pPr>
            <a:r>
              <a:rPr lang="ru-RU" sz="13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@</a:t>
            </a:r>
            <a:r>
              <a:rPr lang="en-US" sz="1300" b="1" dirty="0" err="1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medkrmu</a:t>
            </a:r>
            <a:endParaRPr lang="ru-RU" sz="1300" b="1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34" name="Textbox 1"/>
          <p:cNvSpPr/>
          <p:nvPr/>
        </p:nvSpPr>
        <p:spPr>
          <a:xfrm>
            <a:off x="6964011" y="2787028"/>
            <a:ext cx="1992939" cy="598694"/>
          </a:xfrm>
          <a:prstGeom prst="rect">
            <a:avLst/>
          </a:prstGeom>
        </p:spPr>
        <p:txBody>
          <a:bodyPr wrap="square" lIns="97604" tIns="48802" rIns="97604" bIns="48802">
            <a:spAutoFit/>
          </a:bodyPr>
          <a:lstStyle/>
          <a:p>
            <a:pPr>
              <a:lnSpc>
                <a:spcPct val="250000"/>
              </a:lnSpc>
            </a:pPr>
            <a:r>
              <a:rPr lang="kk-KZ" sz="13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vk.com/medkrmu</a:t>
            </a:r>
            <a:endParaRPr lang="ru-RU" sz="1300" b="1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it-IT" sz="700" dirty="0">
                <a:latin typeface="Source Sans Pro" panose="020B0503030403020204" pitchFamily="34" charset="0"/>
              </a:rPr>
              <a:t>medkrmu.kz</a:t>
            </a:r>
            <a:endParaRPr lang="en-US" sz="700" dirty="0">
              <a:latin typeface="Source Sans Pro" panose="020B0503030403020204" pitchFamily="34" charset="0"/>
            </a:endParaRPr>
          </a:p>
        </p:txBody>
      </p:sp>
      <p:pic>
        <p:nvPicPr>
          <p:cNvPr id="388" name="Picture 2" descr="C:\Users\User\Downloads\WhatsApp Image 2018-03-27 at 16.38.03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6"/>
          <a:stretch/>
        </p:blipFill>
        <p:spPr bwMode="auto">
          <a:xfrm>
            <a:off x="1373021" y="3062104"/>
            <a:ext cx="1719059" cy="25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1122"/>
          <p:cNvGrpSpPr/>
          <p:nvPr/>
        </p:nvGrpSpPr>
        <p:grpSpPr>
          <a:xfrm>
            <a:off x="2382" y="0"/>
            <a:ext cx="6905973" cy="3824381"/>
            <a:chOff x="4763" y="3175"/>
            <a:chExt cx="12553951" cy="7734300"/>
          </a:xfrm>
          <a:solidFill>
            <a:schemeClr val="accent4">
              <a:lumMod val="50000"/>
            </a:schemeClr>
          </a:solidFill>
        </p:grpSpPr>
        <p:sp>
          <p:nvSpPr>
            <p:cNvPr id="533" name="Freeform 426"/>
            <p:cNvSpPr>
              <a:spLocks/>
            </p:cNvSpPr>
            <p:nvPr/>
          </p:nvSpPr>
          <p:spPr bwMode="auto">
            <a:xfrm>
              <a:off x="4492626" y="2457450"/>
              <a:ext cx="508000" cy="450850"/>
            </a:xfrm>
            <a:custGeom>
              <a:avLst/>
              <a:gdLst>
                <a:gd name="T0" fmla="*/ 111 w 320"/>
                <a:gd name="T1" fmla="*/ 0 h 284"/>
                <a:gd name="T2" fmla="*/ 140 w 320"/>
                <a:gd name="T3" fmla="*/ 7 h 284"/>
                <a:gd name="T4" fmla="*/ 152 w 320"/>
                <a:gd name="T5" fmla="*/ 12 h 284"/>
                <a:gd name="T6" fmla="*/ 159 w 320"/>
                <a:gd name="T7" fmla="*/ 15 h 284"/>
                <a:gd name="T8" fmla="*/ 162 w 320"/>
                <a:gd name="T9" fmla="*/ 15 h 284"/>
                <a:gd name="T10" fmla="*/ 171 w 320"/>
                <a:gd name="T11" fmla="*/ 12 h 284"/>
                <a:gd name="T12" fmla="*/ 183 w 320"/>
                <a:gd name="T13" fmla="*/ 7 h 284"/>
                <a:gd name="T14" fmla="*/ 212 w 320"/>
                <a:gd name="T15" fmla="*/ 0 h 284"/>
                <a:gd name="T16" fmla="*/ 260 w 320"/>
                <a:gd name="T17" fmla="*/ 7 h 284"/>
                <a:gd name="T18" fmla="*/ 289 w 320"/>
                <a:gd name="T19" fmla="*/ 27 h 284"/>
                <a:gd name="T20" fmla="*/ 318 w 320"/>
                <a:gd name="T21" fmla="*/ 84 h 284"/>
                <a:gd name="T22" fmla="*/ 320 w 320"/>
                <a:gd name="T23" fmla="*/ 104 h 284"/>
                <a:gd name="T24" fmla="*/ 320 w 320"/>
                <a:gd name="T25" fmla="*/ 133 h 284"/>
                <a:gd name="T26" fmla="*/ 308 w 320"/>
                <a:gd name="T27" fmla="*/ 185 h 284"/>
                <a:gd name="T28" fmla="*/ 272 w 320"/>
                <a:gd name="T29" fmla="*/ 248 h 284"/>
                <a:gd name="T30" fmla="*/ 265 w 320"/>
                <a:gd name="T31" fmla="*/ 258 h 284"/>
                <a:gd name="T32" fmla="*/ 251 w 320"/>
                <a:gd name="T33" fmla="*/ 272 h 284"/>
                <a:gd name="T34" fmla="*/ 236 w 320"/>
                <a:gd name="T35" fmla="*/ 282 h 284"/>
                <a:gd name="T36" fmla="*/ 219 w 320"/>
                <a:gd name="T37" fmla="*/ 284 h 284"/>
                <a:gd name="T38" fmla="*/ 210 w 320"/>
                <a:gd name="T39" fmla="*/ 282 h 284"/>
                <a:gd name="T40" fmla="*/ 181 w 320"/>
                <a:gd name="T41" fmla="*/ 272 h 284"/>
                <a:gd name="T42" fmla="*/ 162 w 320"/>
                <a:gd name="T43" fmla="*/ 270 h 284"/>
                <a:gd name="T44" fmla="*/ 159 w 320"/>
                <a:gd name="T45" fmla="*/ 270 h 284"/>
                <a:gd name="T46" fmla="*/ 150 w 320"/>
                <a:gd name="T47" fmla="*/ 270 h 284"/>
                <a:gd name="T48" fmla="*/ 140 w 320"/>
                <a:gd name="T49" fmla="*/ 272 h 284"/>
                <a:gd name="T50" fmla="*/ 113 w 320"/>
                <a:gd name="T51" fmla="*/ 282 h 284"/>
                <a:gd name="T52" fmla="*/ 104 w 320"/>
                <a:gd name="T53" fmla="*/ 284 h 284"/>
                <a:gd name="T54" fmla="*/ 84 w 320"/>
                <a:gd name="T55" fmla="*/ 282 h 284"/>
                <a:gd name="T56" fmla="*/ 72 w 320"/>
                <a:gd name="T57" fmla="*/ 272 h 284"/>
                <a:gd name="T58" fmla="*/ 56 w 320"/>
                <a:gd name="T59" fmla="*/ 258 h 284"/>
                <a:gd name="T60" fmla="*/ 48 w 320"/>
                <a:gd name="T61" fmla="*/ 248 h 284"/>
                <a:gd name="T62" fmla="*/ 15 w 320"/>
                <a:gd name="T63" fmla="*/ 185 h 284"/>
                <a:gd name="T64" fmla="*/ 3 w 320"/>
                <a:gd name="T65" fmla="*/ 133 h 284"/>
                <a:gd name="T66" fmla="*/ 0 w 320"/>
                <a:gd name="T67" fmla="*/ 104 h 284"/>
                <a:gd name="T68" fmla="*/ 3 w 320"/>
                <a:gd name="T69" fmla="*/ 84 h 284"/>
                <a:gd name="T70" fmla="*/ 34 w 320"/>
                <a:gd name="T71" fmla="*/ 27 h 284"/>
                <a:gd name="T72" fmla="*/ 63 w 320"/>
                <a:gd name="T73" fmla="*/ 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284">
                  <a:moveTo>
                    <a:pt x="87" y="0"/>
                  </a:moveTo>
                  <a:lnTo>
                    <a:pt x="111" y="0"/>
                  </a:lnTo>
                  <a:lnTo>
                    <a:pt x="135" y="7"/>
                  </a:lnTo>
                  <a:lnTo>
                    <a:pt x="140" y="7"/>
                  </a:lnTo>
                  <a:lnTo>
                    <a:pt x="145" y="10"/>
                  </a:lnTo>
                  <a:lnTo>
                    <a:pt x="152" y="12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6" y="15"/>
                  </a:lnTo>
                  <a:lnTo>
                    <a:pt x="171" y="12"/>
                  </a:lnTo>
                  <a:lnTo>
                    <a:pt x="176" y="10"/>
                  </a:lnTo>
                  <a:lnTo>
                    <a:pt x="183" y="7"/>
                  </a:lnTo>
                  <a:lnTo>
                    <a:pt x="188" y="7"/>
                  </a:lnTo>
                  <a:lnTo>
                    <a:pt x="212" y="0"/>
                  </a:lnTo>
                  <a:lnTo>
                    <a:pt x="236" y="0"/>
                  </a:lnTo>
                  <a:lnTo>
                    <a:pt x="260" y="7"/>
                  </a:lnTo>
                  <a:lnTo>
                    <a:pt x="282" y="19"/>
                  </a:lnTo>
                  <a:lnTo>
                    <a:pt x="289" y="27"/>
                  </a:lnTo>
                  <a:lnTo>
                    <a:pt x="308" y="53"/>
                  </a:lnTo>
                  <a:lnTo>
                    <a:pt x="318" y="84"/>
                  </a:lnTo>
                  <a:lnTo>
                    <a:pt x="320" y="101"/>
                  </a:lnTo>
                  <a:lnTo>
                    <a:pt x="320" y="104"/>
                  </a:lnTo>
                  <a:lnTo>
                    <a:pt x="320" y="120"/>
                  </a:lnTo>
                  <a:lnTo>
                    <a:pt x="320" y="133"/>
                  </a:lnTo>
                  <a:lnTo>
                    <a:pt x="316" y="159"/>
                  </a:lnTo>
                  <a:lnTo>
                    <a:pt x="308" y="185"/>
                  </a:lnTo>
                  <a:lnTo>
                    <a:pt x="294" y="217"/>
                  </a:lnTo>
                  <a:lnTo>
                    <a:pt x="272" y="248"/>
                  </a:lnTo>
                  <a:lnTo>
                    <a:pt x="272" y="251"/>
                  </a:lnTo>
                  <a:lnTo>
                    <a:pt x="265" y="258"/>
                  </a:lnTo>
                  <a:lnTo>
                    <a:pt x="258" y="265"/>
                  </a:lnTo>
                  <a:lnTo>
                    <a:pt x="251" y="272"/>
                  </a:lnTo>
                  <a:lnTo>
                    <a:pt x="246" y="277"/>
                  </a:lnTo>
                  <a:lnTo>
                    <a:pt x="236" y="282"/>
                  </a:lnTo>
                  <a:lnTo>
                    <a:pt x="229" y="284"/>
                  </a:lnTo>
                  <a:lnTo>
                    <a:pt x="219" y="284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193" y="275"/>
                  </a:lnTo>
                  <a:lnTo>
                    <a:pt x="181" y="272"/>
                  </a:lnTo>
                  <a:lnTo>
                    <a:pt x="171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59" y="270"/>
                  </a:lnTo>
                  <a:lnTo>
                    <a:pt x="157" y="270"/>
                  </a:lnTo>
                  <a:lnTo>
                    <a:pt x="150" y="270"/>
                  </a:lnTo>
                  <a:lnTo>
                    <a:pt x="145" y="270"/>
                  </a:lnTo>
                  <a:lnTo>
                    <a:pt x="140" y="272"/>
                  </a:lnTo>
                  <a:lnTo>
                    <a:pt x="130" y="275"/>
                  </a:lnTo>
                  <a:lnTo>
                    <a:pt x="113" y="282"/>
                  </a:lnTo>
                  <a:lnTo>
                    <a:pt x="113" y="282"/>
                  </a:lnTo>
                  <a:lnTo>
                    <a:pt x="104" y="284"/>
                  </a:lnTo>
                  <a:lnTo>
                    <a:pt x="94" y="284"/>
                  </a:lnTo>
                  <a:lnTo>
                    <a:pt x="84" y="282"/>
                  </a:lnTo>
                  <a:lnTo>
                    <a:pt x="77" y="277"/>
                  </a:lnTo>
                  <a:lnTo>
                    <a:pt x="72" y="272"/>
                  </a:lnTo>
                  <a:lnTo>
                    <a:pt x="63" y="265"/>
                  </a:lnTo>
                  <a:lnTo>
                    <a:pt x="56" y="258"/>
                  </a:lnTo>
                  <a:lnTo>
                    <a:pt x="51" y="251"/>
                  </a:lnTo>
                  <a:lnTo>
                    <a:pt x="48" y="248"/>
                  </a:lnTo>
                  <a:lnTo>
                    <a:pt x="29" y="217"/>
                  </a:lnTo>
                  <a:lnTo>
                    <a:pt x="15" y="185"/>
                  </a:lnTo>
                  <a:lnTo>
                    <a:pt x="7" y="159"/>
                  </a:lnTo>
                  <a:lnTo>
                    <a:pt x="3" y="133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3" y="84"/>
                  </a:lnTo>
                  <a:lnTo>
                    <a:pt x="15" y="53"/>
                  </a:lnTo>
                  <a:lnTo>
                    <a:pt x="34" y="27"/>
                  </a:lnTo>
                  <a:lnTo>
                    <a:pt x="41" y="19"/>
                  </a:lnTo>
                  <a:lnTo>
                    <a:pt x="63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34" name="Freeform 427"/>
            <p:cNvSpPr>
              <a:spLocks/>
            </p:cNvSpPr>
            <p:nvPr/>
          </p:nvSpPr>
          <p:spPr bwMode="auto">
            <a:xfrm>
              <a:off x="4625976" y="2312988"/>
              <a:ext cx="123825" cy="136525"/>
            </a:xfrm>
            <a:custGeom>
              <a:avLst/>
              <a:gdLst>
                <a:gd name="T0" fmla="*/ 0 w 78"/>
                <a:gd name="T1" fmla="*/ 0 h 86"/>
                <a:gd name="T2" fmla="*/ 5 w 78"/>
                <a:gd name="T3" fmla="*/ 0 h 86"/>
                <a:gd name="T4" fmla="*/ 8 w 78"/>
                <a:gd name="T5" fmla="*/ 0 h 86"/>
                <a:gd name="T6" fmla="*/ 37 w 78"/>
                <a:gd name="T7" fmla="*/ 12 h 86"/>
                <a:gd name="T8" fmla="*/ 61 w 78"/>
                <a:gd name="T9" fmla="*/ 33 h 86"/>
                <a:gd name="T10" fmla="*/ 73 w 78"/>
                <a:gd name="T11" fmla="*/ 57 h 86"/>
                <a:gd name="T12" fmla="*/ 78 w 78"/>
                <a:gd name="T13" fmla="*/ 84 h 86"/>
                <a:gd name="T14" fmla="*/ 78 w 78"/>
                <a:gd name="T15" fmla="*/ 86 h 86"/>
                <a:gd name="T16" fmla="*/ 75 w 78"/>
                <a:gd name="T17" fmla="*/ 86 h 86"/>
                <a:gd name="T18" fmla="*/ 66 w 78"/>
                <a:gd name="T19" fmla="*/ 86 h 86"/>
                <a:gd name="T20" fmla="*/ 56 w 78"/>
                <a:gd name="T21" fmla="*/ 84 h 86"/>
                <a:gd name="T22" fmla="*/ 44 w 78"/>
                <a:gd name="T23" fmla="*/ 79 h 86"/>
                <a:gd name="T24" fmla="*/ 34 w 78"/>
                <a:gd name="T25" fmla="*/ 72 h 86"/>
                <a:gd name="T26" fmla="*/ 25 w 78"/>
                <a:gd name="T27" fmla="*/ 65 h 86"/>
                <a:gd name="T28" fmla="*/ 10 w 78"/>
                <a:gd name="T29" fmla="*/ 45 h 86"/>
                <a:gd name="T30" fmla="*/ 3 w 78"/>
                <a:gd name="T31" fmla="*/ 21 h 86"/>
                <a:gd name="T32" fmla="*/ 0 w 78"/>
                <a:gd name="T33" fmla="*/ 9 h 86"/>
                <a:gd name="T34" fmla="*/ 0 w 78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86">
                  <a:moveTo>
                    <a:pt x="0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37" y="12"/>
                  </a:lnTo>
                  <a:lnTo>
                    <a:pt x="61" y="33"/>
                  </a:lnTo>
                  <a:lnTo>
                    <a:pt x="73" y="57"/>
                  </a:lnTo>
                  <a:lnTo>
                    <a:pt x="78" y="84"/>
                  </a:lnTo>
                  <a:lnTo>
                    <a:pt x="78" y="86"/>
                  </a:lnTo>
                  <a:lnTo>
                    <a:pt x="75" y="86"/>
                  </a:lnTo>
                  <a:lnTo>
                    <a:pt x="66" y="86"/>
                  </a:lnTo>
                  <a:lnTo>
                    <a:pt x="56" y="84"/>
                  </a:lnTo>
                  <a:lnTo>
                    <a:pt x="44" y="79"/>
                  </a:lnTo>
                  <a:lnTo>
                    <a:pt x="34" y="72"/>
                  </a:lnTo>
                  <a:lnTo>
                    <a:pt x="25" y="65"/>
                  </a:lnTo>
                  <a:lnTo>
                    <a:pt x="10" y="4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35" name="Freeform 428"/>
            <p:cNvSpPr>
              <a:spLocks/>
            </p:cNvSpPr>
            <p:nvPr/>
          </p:nvSpPr>
          <p:spPr bwMode="auto">
            <a:xfrm>
              <a:off x="5540376" y="3171825"/>
              <a:ext cx="630238" cy="593725"/>
            </a:xfrm>
            <a:custGeom>
              <a:avLst/>
              <a:gdLst>
                <a:gd name="T0" fmla="*/ 94 w 397"/>
                <a:gd name="T1" fmla="*/ 0 h 374"/>
                <a:gd name="T2" fmla="*/ 397 w 397"/>
                <a:gd name="T3" fmla="*/ 0 h 374"/>
                <a:gd name="T4" fmla="*/ 397 w 397"/>
                <a:gd name="T5" fmla="*/ 306 h 374"/>
                <a:gd name="T6" fmla="*/ 397 w 397"/>
                <a:gd name="T7" fmla="*/ 306 h 374"/>
                <a:gd name="T8" fmla="*/ 397 w 397"/>
                <a:gd name="T9" fmla="*/ 306 h 374"/>
                <a:gd name="T10" fmla="*/ 393 w 397"/>
                <a:gd name="T11" fmla="*/ 333 h 374"/>
                <a:gd name="T12" fmla="*/ 378 w 397"/>
                <a:gd name="T13" fmla="*/ 354 h 374"/>
                <a:gd name="T14" fmla="*/ 356 w 397"/>
                <a:gd name="T15" fmla="*/ 369 h 374"/>
                <a:gd name="T16" fmla="*/ 330 w 397"/>
                <a:gd name="T17" fmla="*/ 374 h 374"/>
                <a:gd name="T18" fmla="*/ 303 w 397"/>
                <a:gd name="T19" fmla="*/ 369 h 374"/>
                <a:gd name="T20" fmla="*/ 282 w 397"/>
                <a:gd name="T21" fmla="*/ 354 h 374"/>
                <a:gd name="T22" fmla="*/ 267 w 397"/>
                <a:gd name="T23" fmla="*/ 333 h 374"/>
                <a:gd name="T24" fmla="*/ 263 w 397"/>
                <a:gd name="T25" fmla="*/ 306 h 374"/>
                <a:gd name="T26" fmla="*/ 267 w 397"/>
                <a:gd name="T27" fmla="*/ 280 h 374"/>
                <a:gd name="T28" fmla="*/ 282 w 397"/>
                <a:gd name="T29" fmla="*/ 258 h 374"/>
                <a:gd name="T30" fmla="*/ 303 w 397"/>
                <a:gd name="T31" fmla="*/ 244 h 374"/>
                <a:gd name="T32" fmla="*/ 330 w 397"/>
                <a:gd name="T33" fmla="*/ 239 h 374"/>
                <a:gd name="T34" fmla="*/ 342 w 397"/>
                <a:gd name="T35" fmla="*/ 239 h 374"/>
                <a:gd name="T36" fmla="*/ 356 w 397"/>
                <a:gd name="T37" fmla="*/ 244 h 374"/>
                <a:gd name="T38" fmla="*/ 356 w 397"/>
                <a:gd name="T39" fmla="*/ 85 h 374"/>
                <a:gd name="T40" fmla="*/ 137 w 397"/>
                <a:gd name="T41" fmla="*/ 85 h 374"/>
                <a:gd name="T42" fmla="*/ 137 w 397"/>
                <a:gd name="T43" fmla="*/ 306 h 374"/>
                <a:gd name="T44" fmla="*/ 132 w 397"/>
                <a:gd name="T45" fmla="*/ 333 h 374"/>
                <a:gd name="T46" fmla="*/ 116 w 397"/>
                <a:gd name="T47" fmla="*/ 354 h 374"/>
                <a:gd name="T48" fmla="*/ 94 w 397"/>
                <a:gd name="T49" fmla="*/ 369 h 374"/>
                <a:gd name="T50" fmla="*/ 67 w 397"/>
                <a:gd name="T51" fmla="*/ 374 h 374"/>
                <a:gd name="T52" fmla="*/ 41 w 397"/>
                <a:gd name="T53" fmla="*/ 369 h 374"/>
                <a:gd name="T54" fmla="*/ 22 w 397"/>
                <a:gd name="T55" fmla="*/ 354 h 374"/>
                <a:gd name="T56" fmla="*/ 5 w 397"/>
                <a:gd name="T57" fmla="*/ 333 h 374"/>
                <a:gd name="T58" fmla="*/ 0 w 397"/>
                <a:gd name="T59" fmla="*/ 306 h 374"/>
                <a:gd name="T60" fmla="*/ 5 w 397"/>
                <a:gd name="T61" fmla="*/ 280 h 374"/>
                <a:gd name="T62" fmla="*/ 22 w 397"/>
                <a:gd name="T63" fmla="*/ 258 h 374"/>
                <a:gd name="T64" fmla="*/ 41 w 397"/>
                <a:gd name="T65" fmla="*/ 244 h 374"/>
                <a:gd name="T66" fmla="*/ 67 w 397"/>
                <a:gd name="T67" fmla="*/ 239 h 374"/>
                <a:gd name="T68" fmla="*/ 82 w 397"/>
                <a:gd name="T69" fmla="*/ 239 h 374"/>
                <a:gd name="T70" fmla="*/ 94 w 397"/>
                <a:gd name="T71" fmla="*/ 244 h 374"/>
                <a:gd name="T72" fmla="*/ 94 w 397"/>
                <a:gd name="T7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74">
                  <a:moveTo>
                    <a:pt x="94" y="0"/>
                  </a:moveTo>
                  <a:lnTo>
                    <a:pt x="397" y="0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393" y="333"/>
                  </a:lnTo>
                  <a:lnTo>
                    <a:pt x="378" y="354"/>
                  </a:lnTo>
                  <a:lnTo>
                    <a:pt x="356" y="369"/>
                  </a:lnTo>
                  <a:lnTo>
                    <a:pt x="330" y="374"/>
                  </a:lnTo>
                  <a:lnTo>
                    <a:pt x="303" y="369"/>
                  </a:lnTo>
                  <a:lnTo>
                    <a:pt x="282" y="354"/>
                  </a:lnTo>
                  <a:lnTo>
                    <a:pt x="267" y="333"/>
                  </a:lnTo>
                  <a:lnTo>
                    <a:pt x="263" y="306"/>
                  </a:lnTo>
                  <a:lnTo>
                    <a:pt x="267" y="280"/>
                  </a:lnTo>
                  <a:lnTo>
                    <a:pt x="282" y="258"/>
                  </a:lnTo>
                  <a:lnTo>
                    <a:pt x="303" y="244"/>
                  </a:lnTo>
                  <a:lnTo>
                    <a:pt x="330" y="239"/>
                  </a:lnTo>
                  <a:lnTo>
                    <a:pt x="342" y="239"/>
                  </a:lnTo>
                  <a:lnTo>
                    <a:pt x="356" y="244"/>
                  </a:lnTo>
                  <a:lnTo>
                    <a:pt x="356" y="85"/>
                  </a:lnTo>
                  <a:lnTo>
                    <a:pt x="137" y="85"/>
                  </a:lnTo>
                  <a:lnTo>
                    <a:pt x="137" y="306"/>
                  </a:lnTo>
                  <a:lnTo>
                    <a:pt x="132" y="333"/>
                  </a:lnTo>
                  <a:lnTo>
                    <a:pt x="116" y="354"/>
                  </a:lnTo>
                  <a:lnTo>
                    <a:pt x="94" y="369"/>
                  </a:lnTo>
                  <a:lnTo>
                    <a:pt x="67" y="374"/>
                  </a:lnTo>
                  <a:lnTo>
                    <a:pt x="41" y="369"/>
                  </a:lnTo>
                  <a:lnTo>
                    <a:pt x="22" y="354"/>
                  </a:lnTo>
                  <a:lnTo>
                    <a:pt x="5" y="333"/>
                  </a:lnTo>
                  <a:lnTo>
                    <a:pt x="0" y="306"/>
                  </a:lnTo>
                  <a:lnTo>
                    <a:pt x="5" y="280"/>
                  </a:lnTo>
                  <a:lnTo>
                    <a:pt x="22" y="258"/>
                  </a:lnTo>
                  <a:lnTo>
                    <a:pt x="41" y="244"/>
                  </a:lnTo>
                  <a:lnTo>
                    <a:pt x="67" y="239"/>
                  </a:lnTo>
                  <a:lnTo>
                    <a:pt x="82" y="239"/>
                  </a:lnTo>
                  <a:lnTo>
                    <a:pt x="94" y="244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36" name="Freeform 429"/>
            <p:cNvSpPr>
              <a:spLocks/>
            </p:cNvSpPr>
            <p:nvPr/>
          </p:nvSpPr>
          <p:spPr bwMode="auto">
            <a:xfrm>
              <a:off x="3667126" y="3975100"/>
              <a:ext cx="550863" cy="133350"/>
            </a:xfrm>
            <a:custGeom>
              <a:avLst/>
              <a:gdLst>
                <a:gd name="T0" fmla="*/ 313 w 347"/>
                <a:gd name="T1" fmla="*/ 0 h 84"/>
                <a:gd name="T2" fmla="*/ 347 w 347"/>
                <a:gd name="T3" fmla="*/ 0 h 84"/>
                <a:gd name="T4" fmla="*/ 347 w 347"/>
                <a:gd name="T5" fmla="*/ 84 h 84"/>
                <a:gd name="T6" fmla="*/ 0 w 347"/>
                <a:gd name="T7" fmla="*/ 84 h 84"/>
                <a:gd name="T8" fmla="*/ 0 w 347"/>
                <a:gd name="T9" fmla="*/ 3 h 84"/>
                <a:gd name="T10" fmla="*/ 34 w 347"/>
                <a:gd name="T11" fmla="*/ 3 h 84"/>
                <a:gd name="T12" fmla="*/ 34 w 347"/>
                <a:gd name="T13" fmla="*/ 51 h 84"/>
                <a:gd name="T14" fmla="*/ 313 w 347"/>
                <a:gd name="T15" fmla="*/ 51 h 84"/>
                <a:gd name="T16" fmla="*/ 313 w 347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84">
                  <a:moveTo>
                    <a:pt x="313" y="0"/>
                  </a:moveTo>
                  <a:lnTo>
                    <a:pt x="347" y="0"/>
                  </a:lnTo>
                  <a:lnTo>
                    <a:pt x="347" y="84"/>
                  </a:lnTo>
                  <a:lnTo>
                    <a:pt x="0" y="84"/>
                  </a:lnTo>
                  <a:lnTo>
                    <a:pt x="0" y="3"/>
                  </a:lnTo>
                  <a:lnTo>
                    <a:pt x="34" y="3"/>
                  </a:lnTo>
                  <a:lnTo>
                    <a:pt x="34" y="51"/>
                  </a:lnTo>
                  <a:lnTo>
                    <a:pt x="313" y="5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37" name="Freeform 430"/>
            <p:cNvSpPr>
              <a:spLocks/>
            </p:cNvSpPr>
            <p:nvPr/>
          </p:nvSpPr>
          <p:spPr bwMode="auto">
            <a:xfrm>
              <a:off x="3748088" y="3589338"/>
              <a:ext cx="400050" cy="431800"/>
            </a:xfrm>
            <a:custGeom>
              <a:avLst/>
              <a:gdLst>
                <a:gd name="T0" fmla="*/ 43 w 252"/>
                <a:gd name="T1" fmla="*/ 0 h 272"/>
                <a:gd name="T2" fmla="*/ 209 w 252"/>
                <a:gd name="T3" fmla="*/ 0 h 272"/>
                <a:gd name="T4" fmla="*/ 209 w 252"/>
                <a:gd name="T5" fmla="*/ 113 h 272"/>
                <a:gd name="T6" fmla="*/ 252 w 252"/>
                <a:gd name="T7" fmla="*/ 113 h 272"/>
                <a:gd name="T8" fmla="*/ 125 w 252"/>
                <a:gd name="T9" fmla="*/ 272 h 272"/>
                <a:gd name="T10" fmla="*/ 0 w 252"/>
                <a:gd name="T11" fmla="*/ 113 h 272"/>
                <a:gd name="T12" fmla="*/ 43 w 252"/>
                <a:gd name="T13" fmla="*/ 113 h 272"/>
                <a:gd name="T14" fmla="*/ 43 w 252"/>
                <a:gd name="T1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272">
                  <a:moveTo>
                    <a:pt x="43" y="0"/>
                  </a:moveTo>
                  <a:lnTo>
                    <a:pt x="209" y="0"/>
                  </a:lnTo>
                  <a:lnTo>
                    <a:pt x="209" y="113"/>
                  </a:lnTo>
                  <a:lnTo>
                    <a:pt x="252" y="113"/>
                  </a:lnTo>
                  <a:lnTo>
                    <a:pt x="125" y="272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38" name="Freeform 431"/>
            <p:cNvSpPr>
              <a:spLocks noEditPoints="1"/>
            </p:cNvSpPr>
            <p:nvPr/>
          </p:nvSpPr>
          <p:spPr bwMode="auto">
            <a:xfrm>
              <a:off x="5532438" y="3952875"/>
              <a:ext cx="623888" cy="619125"/>
            </a:xfrm>
            <a:custGeom>
              <a:avLst/>
              <a:gdLst>
                <a:gd name="T0" fmla="*/ 89 w 393"/>
                <a:gd name="T1" fmla="*/ 82 h 390"/>
                <a:gd name="T2" fmla="*/ 46 w 393"/>
                <a:gd name="T3" fmla="*/ 151 h 390"/>
                <a:gd name="T4" fmla="*/ 46 w 393"/>
                <a:gd name="T5" fmla="*/ 238 h 390"/>
                <a:gd name="T6" fmla="*/ 87 w 393"/>
                <a:gd name="T7" fmla="*/ 305 h 390"/>
                <a:gd name="T8" fmla="*/ 154 w 393"/>
                <a:gd name="T9" fmla="*/ 346 h 390"/>
                <a:gd name="T10" fmla="*/ 239 w 393"/>
                <a:gd name="T11" fmla="*/ 346 h 390"/>
                <a:gd name="T12" fmla="*/ 306 w 393"/>
                <a:gd name="T13" fmla="*/ 305 h 390"/>
                <a:gd name="T14" fmla="*/ 347 w 393"/>
                <a:gd name="T15" fmla="*/ 238 h 390"/>
                <a:gd name="T16" fmla="*/ 347 w 393"/>
                <a:gd name="T17" fmla="*/ 151 h 390"/>
                <a:gd name="T18" fmla="*/ 304 w 393"/>
                <a:gd name="T19" fmla="*/ 82 h 390"/>
                <a:gd name="T20" fmla="*/ 253 w 393"/>
                <a:gd name="T21" fmla="*/ 84 h 390"/>
                <a:gd name="T22" fmla="*/ 301 w 393"/>
                <a:gd name="T23" fmla="*/ 130 h 390"/>
                <a:gd name="T24" fmla="*/ 321 w 393"/>
                <a:gd name="T25" fmla="*/ 195 h 390"/>
                <a:gd name="T26" fmla="*/ 296 w 393"/>
                <a:gd name="T27" fmla="*/ 269 h 390"/>
                <a:gd name="T28" fmla="*/ 236 w 393"/>
                <a:gd name="T29" fmla="*/ 313 h 390"/>
                <a:gd name="T30" fmla="*/ 157 w 393"/>
                <a:gd name="T31" fmla="*/ 313 h 390"/>
                <a:gd name="T32" fmla="*/ 97 w 393"/>
                <a:gd name="T33" fmla="*/ 269 h 390"/>
                <a:gd name="T34" fmla="*/ 72 w 393"/>
                <a:gd name="T35" fmla="*/ 195 h 390"/>
                <a:gd name="T36" fmla="*/ 92 w 393"/>
                <a:gd name="T37" fmla="*/ 130 h 390"/>
                <a:gd name="T38" fmla="*/ 140 w 393"/>
                <a:gd name="T39" fmla="*/ 84 h 390"/>
                <a:gd name="T40" fmla="*/ 181 w 393"/>
                <a:gd name="T41" fmla="*/ 24 h 390"/>
                <a:gd name="T42" fmla="*/ 212 w 393"/>
                <a:gd name="T43" fmla="*/ 195 h 390"/>
                <a:gd name="T44" fmla="*/ 181 w 393"/>
                <a:gd name="T45" fmla="*/ 24 h 390"/>
                <a:gd name="T46" fmla="*/ 248 w 393"/>
                <a:gd name="T47" fmla="*/ 7 h 390"/>
                <a:gd name="T48" fmla="*/ 335 w 393"/>
                <a:gd name="T49" fmla="*/ 57 h 390"/>
                <a:gd name="T50" fmla="*/ 386 w 393"/>
                <a:gd name="T51" fmla="*/ 144 h 390"/>
                <a:gd name="T52" fmla="*/ 386 w 393"/>
                <a:gd name="T53" fmla="*/ 248 h 390"/>
                <a:gd name="T54" fmla="*/ 335 w 393"/>
                <a:gd name="T55" fmla="*/ 334 h 390"/>
                <a:gd name="T56" fmla="*/ 248 w 393"/>
                <a:gd name="T57" fmla="*/ 385 h 390"/>
                <a:gd name="T58" fmla="*/ 145 w 393"/>
                <a:gd name="T59" fmla="*/ 385 h 390"/>
                <a:gd name="T60" fmla="*/ 58 w 393"/>
                <a:gd name="T61" fmla="*/ 334 h 390"/>
                <a:gd name="T62" fmla="*/ 7 w 393"/>
                <a:gd name="T63" fmla="*/ 248 h 390"/>
                <a:gd name="T64" fmla="*/ 7 w 393"/>
                <a:gd name="T65" fmla="*/ 144 h 390"/>
                <a:gd name="T66" fmla="*/ 58 w 393"/>
                <a:gd name="T67" fmla="*/ 57 h 390"/>
                <a:gd name="T68" fmla="*/ 145 w 393"/>
                <a:gd name="T69" fmla="*/ 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3" h="390">
                  <a:moveTo>
                    <a:pt x="125" y="55"/>
                  </a:moveTo>
                  <a:lnTo>
                    <a:pt x="89" y="82"/>
                  </a:lnTo>
                  <a:lnTo>
                    <a:pt x="63" y="113"/>
                  </a:lnTo>
                  <a:lnTo>
                    <a:pt x="46" y="151"/>
                  </a:lnTo>
                  <a:lnTo>
                    <a:pt x="41" y="195"/>
                  </a:lnTo>
                  <a:lnTo>
                    <a:pt x="46" y="238"/>
                  </a:lnTo>
                  <a:lnTo>
                    <a:pt x="63" y="274"/>
                  </a:lnTo>
                  <a:lnTo>
                    <a:pt x="87" y="305"/>
                  </a:lnTo>
                  <a:lnTo>
                    <a:pt x="118" y="330"/>
                  </a:lnTo>
                  <a:lnTo>
                    <a:pt x="154" y="346"/>
                  </a:lnTo>
                  <a:lnTo>
                    <a:pt x="198" y="351"/>
                  </a:lnTo>
                  <a:lnTo>
                    <a:pt x="239" y="346"/>
                  </a:lnTo>
                  <a:lnTo>
                    <a:pt x="275" y="330"/>
                  </a:lnTo>
                  <a:lnTo>
                    <a:pt x="306" y="305"/>
                  </a:lnTo>
                  <a:lnTo>
                    <a:pt x="333" y="274"/>
                  </a:lnTo>
                  <a:lnTo>
                    <a:pt x="347" y="238"/>
                  </a:lnTo>
                  <a:lnTo>
                    <a:pt x="352" y="195"/>
                  </a:lnTo>
                  <a:lnTo>
                    <a:pt x="347" y="151"/>
                  </a:lnTo>
                  <a:lnTo>
                    <a:pt x="330" y="113"/>
                  </a:lnTo>
                  <a:lnTo>
                    <a:pt x="304" y="82"/>
                  </a:lnTo>
                  <a:lnTo>
                    <a:pt x="268" y="55"/>
                  </a:lnTo>
                  <a:lnTo>
                    <a:pt x="253" y="84"/>
                  </a:lnTo>
                  <a:lnTo>
                    <a:pt x="282" y="106"/>
                  </a:lnTo>
                  <a:lnTo>
                    <a:pt x="301" y="130"/>
                  </a:lnTo>
                  <a:lnTo>
                    <a:pt x="316" y="161"/>
                  </a:lnTo>
                  <a:lnTo>
                    <a:pt x="321" y="195"/>
                  </a:lnTo>
                  <a:lnTo>
                    <a:pt x="313" y="236"/>
                  </a:lnTo>
                  <a:lnTo>
                    <a:pt x="296" y="269"/>
                  </a:lnTo>
                  <a:lnTo>
                    <a:pt x="270" y="296"/>
                  </a:lnTo>
                  <a:lnTo>
                    <a:pt x="236" y="313"/>
                  </a:lnTo>
                  <a:lnTo>
                    <a:pt x="198" y="320"/>
                  </a:lnTo>
                  <a:lnTo>
                    <a:pt x="157" y="313"/>
                  </a:lnTo>
                  <a:lnTo>
                    <a:pt x="123" y="296"/>
                  </a:lnTo>
                  <a:lnTo>
                    <a:pt x="97" y="269"/>
                  </a:lnTo>
                  <a:lnTo>
                    <a:pt x="80" y="236"/>
                  </a:lnTo>
                  <a:lnTo>
                    <a:pt x="72" y="195"/>
                  </a:lnTo>
                  <a:lnTo>
                    <a:pt x="77" y="161"/>
                  </a:lnTo>
                  <a:lnTo>
                    <a:pt x="92" y="130"/>
                  </a:lnTo>
                  <a:lnTo>
                    <a:pt x="113" y="106"/>
                  </a:lnTo>
                  <a:lnTo>
                    <a:pt x="140" y="84"/>
                  </a:lnTo>
                  <a:lnTo>
                    <a:pt x="125" y="55"/>
                  </a:lnTo>
                  <a:close/>
                  <a:moveTo>
                    <a:pt x="181" y="24"/>
                  </a:moveTo>
                  <a:lnTo>
                    <a:pt x="181" y="195"/>
                  </a:lnTo>
                  <a:lnTo>
                    <a:pt x="212" y="195"/>
                  </a:lnTo>
                  <a:lnTo>
                    <a:pt x="212" y="24"/>
                  </a:lnTo>
                  <a:lnTo>
                    <a:pt x="181" y="24"/>
                  </a:lnTo>
                  <a:close/>
                  <a:moveTo>
                    <a:pt x="198" y="0"/>
                  </a:moveTo>
                  <a:lnTo>
                    <a:pt x="248" y="7"/>
                  </a:lnTo>
                  <a:lnTo>
                    <a:pt x="294" y="26"/>
                  </a:lnTo>
                  <a:lnTo>
                    <a:pt x="335" y="57"/>
                  </a:lnTo>
                  <a:lnTo>
                    <a:pt x="366" y="96"/>
                  </a:lnTo>
                  <a:lnTo>
                    <a:pt x="386" y="144"/>
                  </a:lnTo>
                  <a:lnTo>
                    <a:pt x="393" y="195"/>
                  </a:lnTo>
                  <a:lnTo>
                    <a:pt x="386" y="248"/>
                  </a:lnTo>
                  <a:lnTo>
                    <a:pt x="366" y="293"/>
                  </a:lnTo>
                  <a:lnTo>
                    <a:pt x="335" y="334"/>
                  </a:lnTo>
                  <a:lnTo>
                    <a:pt x="294" y="363"/>
                  </a:lnTo>
                  <a:lnTo>
                    <a:pt x="248" y="385"/>
                  </a:lnTo>
                  <a:lnTo>
                    <a:pt x="198" y="390"/>
                  </a:lnTo>
                  <a:lnTo>
                    <a:pt x="145" y="385"/>
                  </a:lnTo>
                  <a:lnTo>
                    <a:pt x="99" y="363"/>
                  </a:lnTo>
                  <a:lnTo>
                    <a:pt x="58" y="334"/>
                  </a:lnTo>
                  <a:lnTo>
                    <a:pt x="27" y="293"/>
                  </a:lnTo>
                  <a:lnTo>
                    <a:pt x="7" y="248"/>
                  </a:lnTo>
                  <a:lnTo>
                    <a:pt x="0" y="195"/>
                  </a:lnTo>
                  <a:lnTo>
                    <a:pt x="7" y="144"/>
                  </a:lnTo>
                  <a:lnTo>
                    <a:pt x="27" y="96"/>
                  </a:lnTo>
                  <a:lnTo>
                    <a:pt x="58" y="57"/>
                  </a:lnTo>
                  <a:lnTo>
                    <a:pt x="99" y="26"/>
                  </a:lnTo>
                  <a:lnTo>
                    <a:pt x="145" y="7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39" name="Freeform 432"/>
            <p:cNvSpPr>
              <a:spLocks/>
            </p:cNvSpPr>
            <p:nvPr/>
          </p:nvSpPr>
          <p:spPr bwMode="auto">
            <a:xfrm>
              <a:off x="4359276" y="3500438"/>
              <a:ext cx="481013" cy="284163"/>
            </a:xfrm>
            <a:custGeom>
              <a:avLst/>
              <a:gdLst>
                <a:gd name="T0" fmla="*/ 171 w 303"/>
                <a:gd name="T1" fmla="*/ 0 h 179"/>
                <a:gd name="T2" fmla="*/ 303 w 303"/>
                <a:gd name="T3" fmla="*/ 90 h 179"/>
                <a:gd name="T4" fmla="*/ 171 w 303"/>
                <a:gd name="T5" fmla="*/ 176 h 179"/>
                <a:gd name="T6" fmla="*/ 171 w 303"/>
                <a:gd name="T7" fmla="*/ 145 h 179"/>
                <a:gd name="T8" fmla="*/ 116 w 303"/>
                <a:gd name="T9" fmla="*/ 147 h 179"/>
                <a:gd name="T10" fmla="*/ 72 w 303"/>
                <a:gd name="T11" fmla="*/ 155 h 179"/>
                <a:gd name="T12" fmla="*/ 38 w 303"/>
                <a:gd name="T13" fmla="*/ 162 h 179"/>
                <a:gd name="T14" fmla="*/ 17 w 303"/>
                <a:gd name="T15" fmla="*/ 171 h 179"/>
                <a:gd name="T16" fmla="*/ 5 w 303"/>
                <a:gd name="T17" fmla="*/ 176 h 179"/>
                <a:gd name="T18" fmla="*/ 0 w 303"/>
                <a:gd name="T19" fmla="*/ 179 h 179"/>
                <a:gd name="T20" fmla="*/ 0 w 303"/>
                <a:gd name="T21" fmla="*/ 176 h 179"/>
                <a:gd name="T22" fmla="*/ 2 w 303"/>
                <a:gd name="T23" fmla="*/ 164 h 179"/>
                <a:gd name="T24" fmla="*/ 7 w 303"/>
                <a:gd name="T25" fmla="*/ 147 h 179"/>
                <a:gd name="T26" fmla="*/ 17 w 303"/>
                <a:gd name="T27" fmla="*/ 128 h 179"/>
                <a:gd name="T28" fmla="*/ 29 w 303"/>
                <a:gd name="T29" fmla="*/ 106 h 179"/>
                <a:gd name="T30" fmla="*/ 46 w 303"/>
                <a:gd name="T31" fmla="*/ 82 h 179"/>
                <a:gd name="T32" fmla="*/ 67 w 303"/>
                <a:gd name="T33" fmla="*/ 63 h 179"/>
                <a:gd name="T34" fmla="*/ 96 w 303"/>
                <a:gd name="T35" fmla="*/ 46 h 179"/>
                <a:gd name="T36" fmla="*/ 130 w 303"/>
                <a:gd name="T37" fmla="*/ 34 h 179"/>
                <a:gd name="T38" fmla="*/ 171 w 303"/>
                <a:gd name="T39" fmla="*/ 32 h 179"/>
                <a:gd name="T40" fmla="*/ 171 w 303"/>
                <a:gd name="T4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179">
                  <a:moveTo>
                    <a:pt x="171" y="0"/>
                  </a:moveTo>
                  <a:lnTo>
                    <a:pt x="303" y="90"/>
                  </a:lnTo>
                  <a:lnTo>
                    <a:pt x="171" y="176"/>
                  </a:lnTo>
                  <a:lnTo>
                    <a:pt x="171" y="145"/>
                  </a:lnTo>
                  <a:lnTo>
                    <a:pt x="116" y="147"/>
                  </a:lnTo>
                  <a:lnTo>
                    <a:pt x="72" y="155"/>
                  </a:lnTo>
                  <a:lnTo>
                    <a:pt x="38" y="162"/>
                  </a:lnTo>
                  <a:lnTo>
                    <a:pt x="17" y="171"/>
                  </a:lnTo>
                  <a:lnTo>
                    <a:pt x="5" y="176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2" y="164"/>
                  </a:lnTo>
                  <a:lnTo>
                    <a:pt x="7" y="147"/>
                  </a:lnTo>
                  <a:lnTo>
                    <a:pt x="17" y="128"/>
                  </a:lnTo>
                  <a:lnTo>
                    <a:pt x="29" y="106"/>
                  </a:lnTo>
                  <a:lnTo>
                    <a:pt x="46" y="82"/>
                  </a:lnTo>
                  <a:lnTo>
                    <a:pt x="67" y="63"/>
                  </a:lnTo>
                  <a:lnTo>
                    <a:pt x="96" y="46"/>
                  </a:lnTo>
                  <a:lnTo>
                    <a:pt x="130" y="34"/>
                  </a:lnTo>
                  <a:lnTo>
                    <a:pt x="171" y="3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0" name="Freeform 433"/>
            <p:cNvSpPr>
              <a:spLocks/>
            </p:cNvSpPr>
            <p:nvPr/>
          </p:nvSpPr>
          <p:spPr bwMode="auto">
            <a:xfrm>
              <a:off x="4313238" y="3752850"/>
              <a:ext cx="477838" cy="287338"/>
            </a:xfrm>
            <a:custGeom>
              <a:avLst/>
              <a:gdLst>
                <a:gd name="T0" fmla="*/ 301 w 301"/>
                <a:gd name="T1" fmla="*/ 0 h 181"/>
                <a:gd name="T2" fmla="*/ 301 w 301"/>
                <a:gd name="T3" fmla="*/ 5 h 181"/>
                <a:gd name="T4" fmla="*/ 299 w 301"/>
                <a:gd name="T5" fmla="*/ 17 h 181"/>
                <a:gd name="T6" fmla="*/ 294 w 301"/>
                <a:gd name="T7" fmla="*/ 34 h 181"/>
                <a:gd name="T8" fmla="*/ 284 w 301"/>
                <a:gd name="T9" fmla="*/ 53 h 181"/>
                <a:gd name="T10" fmla="*/ 272 w 301"/>
                <a:gd name="T11" fmla="*/ 75 h 181"/>
                <a:gd name="T12" fmla="*/ 258 w 301"/>
                <a:gd name="T13" fmla="*/ 97 h 181"/>
                <a:gd name="T14" fmla="*/ 236 w 301"/>
                <a:gd name="T15" fmla="*/ 118 h 181"/>
                <a:gd name="T16" fmla="*/ 207 w 301"/>
                <a:gd name="T17" fmla="*/ 135 h 181"/>
                <a:gd name="T18" fmla="*/ 173 w 301"/>
                <a:gd name="T19" fmla="*/ 145 h 181"/>
                <a:gd name="T20" fmla="*/ 132 w 301"/>
                <a:gd name="T21" fmla="*/ 150 h 181"/>
                <a:gd name="T22" fmla="*/ 132 w 301"/>
                <a:gd name="T23" fmla="*/ 181 h 181"/>
                <a:gd name="T24" fmla="*/ 0 w 301"/>
                <a:gd name="T25" fmla="*/ 92 h 181"/>
                <a:gd name="T26" fmla="*/ 132 w 301"/>
                <a:gd name="T27" fmla="*/ 5 h 181"/>
                <a:gd name="T28" fmla="*/ 132 w 301"/>
                <a:gd name="T29" fmla="*/ 34 h 181"/>
                <a:gd name="T30" fmla="*/ 188 w 301"/>
                <a:gd name="T31" fmla="*/ 32 h 181"/>
                <a:gd name="T32" fmla="*/ 231 w 301"/>
                <a:gd name="T33" fmla="*/ 27 h 181"/>
                <a:gd name="T34" fmla="*/ 263 w 301"/>
                <a:gd name="T35" fmla="*/ 17 h 181"/>
                <a:gd name="T36" fmla="*/ 284 w 301"/>
                <a:gd name="T37" fmla="*/ 10 h 181"/>
                <a:gd name="T38" fmla="*/ 296 w 301"/>
                <a:gd name="T39" fmla="*/ 3 h 181"/>
                <a:gd name="T40" fmla="*/ 301 w 301"/>
                <a:gd name="T4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1" h="181">
                  <a:moveTo>
                    <a:pt x="301" y="0"/>
                  </a:moveTo>
                  <a:lnTo>
                    <a:pt x="301" y="5"/>
                  </a:lnTo>
                  <a:lnTo>
                    <a:pt x="299" y="17"/>
                  </a:lnTo>
                  <a:lnTo>
                    <a:pt x="294" y="34"/>
                  </a:lnTo>
                  <a:lnTo>
                    <a:pt x="284" y="53"/>
                  </a:lnTo>
                  <a:lnTo>
                    <a:pt x="272" y="75"/>
                  </a:lnTo>
                  <a:lnTo>
                    <a:pt x="258" y="97"/>
                  </a:lnTo>
                  <a:lnTo>
                    <a:pt x="236" y="118"/>
                  </a:lnTo>
                  <a:lnTo>
                    <a:pt x="207" y="135"/>
                  </a:lnTo>
                  <a:lnTo>
                    <a:pt x="173" y="145"/>
                  </a:lnTo>
                  <a:lnTo>
                    <a:pt x="132" y="150"/>
                  </a:lnTo>
                  <a:lnTo>
                    <a:pt x="132" y="181"/>
                  </a:lnTo>
                  <a:lnTo>
                    <a:pt x="0" y="92"/>
                  </a:lnTo>
                  <a:lnTo>
                    <a:pt x="132" y="5"/>
                  </a:lnTo>
                  <a:lnTo>
                    <a:pt x="132" y="34"/>
                  </a:lnTo>
                  <a:lnTo>
                    <a:pt x="188" y="32"/>
                  </a:lnTo>
                  <a:lnTo>
                    <a:pt x="231" y="27"/>
                  </a:lnTo>
                  <a:lnTo>
                    <a:pt x="263" y="17"/>
                  </a:lnTo>
                  <a:lnTo>
                    <a:pt x="284" y="10"/>
                  </a:lnTo>
                  <a:lnTo>
                    <a:pt x="296" y="3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1" name="Freeform 434"/>
            <p:cNvSpPr>
              <a:spLocks/>
            </p:cNvSpPr>
            <p:nvPr/>
          </p:nvSpPr>
          <p:spPr bwMode="auto">
            <a:xfrm>
              <a:off x="2906713" y="2297113"/>
              <a:ext cx="144463" cy="144463"/>
            </a:xfrm>
            <a:custGeom>
              <a:avLst/>
              <a:gdLst>
                <a:gd name="T0" fmla="*/ 46 w 91"/>
                <a:gd name="T1" fmla="*/ 0 h 91"/>
                <a:gd name="T2" fmla="*/ 67 w 91"/>
                <a:gd name="T3" fmla="*/ 7 h 91"/>
                <a:gd name="T4" fmla="*/ 84 w 91"/>
                <a:gd name="T5" fmla="*/ 24 h 91"/>
                <a:gd name="T6" fmla="*/ 91 w 91"/>
                <a:gd name="T7" fmla="*/ 46 h 91"/>
                <a:gd name="T8" fmla="*/ 84 w 91"/>
                <a:gd name="T9" fmla="*/ 70 h 91"/>
                <a:gd name="T10" fmla="*/ 67 w 91"/>
                <a:gd name="T11" fmla="*/ 87 h 91"/>
                <a:gd name="T12" fmla="*/ 46 w 91"/>
                <a:gd name="T13" fmla="*/ 91 h 91"/>
                <a:gd name="T14" fmla="*/ 21 w 91"/>
                <a:gd name="T15" fmla="*/ 87 h 91"/>
                <a:gd name="T16" fmla="*/ 5 w 91"/>
                <a:gd name="T17" fmla="*/ 70 h 91"/>
                <a:gd name="T18" fmla="*/ 0 w 91"/>
                <a:gd name="T19" fmla="*/ 46 h 91"/>
                <a:gd name="T20" fmla="*/ 5 w 91"/>
                <a:gd name="T21" fmla="*/ 24 h 91"/>
                <a:gd name="T22" fmla="*/ 21 w 91"/>
                <a:gd name="T23" fmla="*/ 7 h 91"/>
                <a:gd name="T24" fmla="*/ 46 w 91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lnTo>
                    <a:pt x="67" y="7"/>
                  </a:lnTo>
                  <a:lnTo>
                    <a:pt x="84" y="24"/>
                  </a:lnTo>
                  <a:lnTo>
                    <a:pt x="91" y="46"/>
                  </a:lnTo>
                  <a:lnTo>
                    <a:pt x="84" y="70"/>
                  </a:lnTo>
                  <a:lnTo>
                    <a:pt x="67" y="87"/>
                  </a:lnTo>
                  <a:lnTo>
                    <a:pt x="46" y="91"/>
                  </a:lnTo>
                  <a:lnTo>
                    <a:pt x="21" y="87"/>
                  </a:lnTo>
                  <a:lnTo>
                    <a:pt x="5" y="70"/>
                  </a:lnTo>
                  <a:lnTo>
                    <a:pt x="0" y="46"/>
                  </a:lnTo>
                  <a:lnTo>
                    <a:pt x="5" y="24"/>
                  </a:lnTo>
                  <a:lnTo>
                    <a:pt x="21" y="7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2" name="Freeform 435"/>
            <p:cNvSpPr>
              <a:spLocks/>
            </p:cNvSpPr>
            <p:nvPr/>
          </p:nvSpPr>
          <p:spPr bwMode="auto">
            <a:xfrm>
              <a:off x="2798763" y="2468563"/>
              <a:ext cx="352425" cy="542925"/>
            </a:xfrm>
            <a:custGeom>
              <a:avLst/>
              <a:gdLst>
                <a:gd name="T0" fmla="*/ 0 w 222"/>
                <a:gd name="T1" fmla="*/ 0 h 342"/>
                <a:gd name="T2" fmla="*/ 222 w 222"/>
                <a:gd name="T3" fmla="*/ 0 h 342"/>
                <a:gd name="T4" fmla="*/ 222 w 222"/>
                <a:gd name="T5" fmla="*/ 164 h 342"/>
                <a:gd name="T6" fmla="*/ 188 w 222"/>
                <a:gd name="T7" fmla="*/ 164 h 342"/>
                <a:gd name="T8" fmla="*/ 188 w 222"/>
                <a:gd name="T9" fmla="*/ 65 h 342"/>
                <a:gd name="T10" fmla="*/ 174 w 222"/>
                <a:gd name="T11" fmla="*/ 65 h 342"/>
                <a:gd name="T12" fmla="*/ 174 w 222"/>
                <a:gd name="T13" fmla="*/ 164 h 342"/>
                <a:gd name="T14" fmla="*/ 174 w 222"/>
                <a:gd name="T15" fmla="*/ 164 h 342"/>
                <a:gd name="T16" fmla="*/ 174 w 222"/>
                <a:gd name="T17" fmla="*/ 342 h 342"/>
                <a:gd name="T18" fmla="*/ 121 w 222"/>
                <a:gd name="T19" fmla="*/ 342 h 342"/>
                <a:gd name="T20" fmla="*/ 121 w 222"/>
                <a:gd name="T21" fmla="*/ 164 h 342"/>
                <a:gd name="T22" fmla="*/ 104 w 222"/>
                <a:gd name="T23" fmla="*/ 164 h 342"/>
                <a:gd name="T24" fmla="*/ 104 w 222"/>
                <a:gd name="T25" fmla="*/ 342 h 342"/>
                <a:gd name="T26" fmla="*/ 51 w 222"/>
                <a:gd name="T27" fmla="*/ 342 h 342"/>
                <a:gd name="T28" fmla="*/ 51 w 222"/>
                <a:gd name="T29" fmla="*/ 176 h 342"/>
                <a:gd name="T30" fmla="*/ 51 w 222"/>
                <a:gd name="T31" fmla="*/ 176 h 342"/>
                <a:gd name="T32" fmla="*/ 51 w 222"/>
                <a:gd name="T33" fmla="*/ 65 h 342"/>
                <a:gd name="T34" fmla="*/ 39 w 222"/>
                <a:gd name="T35" fmla="*/ 65 h 342"/>
                <a:gd name="T36" fmla="*/ 39 w 222"/>
                <a:gd name="T37" fmla="*/ 164 h 342"/>
                <a:gd name="T38" fmla="*/ 0 w 222"/>
                <a:gd name="T39" fmla="*/ 164 h 342"/>
                <a:gd name="T40" fmla="*/ 0 w 222"/>
                <a:gd name="T4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342">
                  <a:moveTo>
                    <a:pt x="0" y="0"/>
                  </a:moveTo>
                  <a:lnTo>
                    <a:pt x="222" y="0"/>
                  </a:lnTo>
                  <a:lnTo>
                    <a:pt x="222" y="164"/>
                  </a:lnTo>
                  <a:lnTo>
                    <a:pt x="188" y="164"/>
                  </a:lnTo>
                  <a:lnTo>
                    <a:pt x="188" y="65"/>
                  </a:lnTo>
                  <a:lnTo>
                    <a:pt x="174" y="65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4" y="342"/>
                  </a:lnTo>
                  <a:lnTo>
                    <a:pt x="121" y="342"/>
                  </a:lnTo>
                  <a:lnTo>
                    <a:pt x="121" y="164"/>
                  </a:lnTo>
                  <a:lnTo>
                    <a:pt x="104" y="164"/>
                  </a:lnTo>
                  <a:lnTo>
                    <a:pt x="104" y="342"/>
                  </a:lnTo>
                  <a:lnTo>
                    <a:pt x="51" y="342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65"/>
                  </a:lnTo>
                  <a:lnTo>
                    <a:pt x="39" y="65"/>
                  </a:lnTo>
                  <a:lnTo>
                    <a:pt x="39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3" name="Freeform 436"/>
            <p:cNvSpPr>
              <a:spLocks/>
            </p:cNvSpPr>
            <p:nvPr/>
          </p:nvSpPr>
          <p:spPr bwMode="auto">
            <a:xfrm>
              <a:off x="3303588" y="2297113"/>
              <a:ext cx="146050" cy="144463"/>
            </a:xfrm>
            <a:custGeom>
              <a:avLst/>
              <a:gdLst>
                <a:gd name="T0" fmla="*/ 46 w 92"/>
                <a:gd name="T1" fmla="*/ 0 h 91"/>
                <a:gd name="T2" fmla="*/ 68 w 92"/>
                <a:gd name="T3" fmla="*/ 7 h 91"/>
                <a:gd name="T4" fmla="*/ 85 w 92"/>
                <a:gd name="T5" fmla="*/ 24 h 91"/>
                <a:gd name="T6" fmla="*/ 92 w 92"/>
                <a:gd name="T7" fmla="*/ 46 h 91"/>
                <a:gd name="T8" fmla="*/ 85 w 92"/>
                <a:gd name="T9" fmla="*/ 70 h 91"/>
                <a:gd name="T10" fmla="*/ 68 w 92"/>
                <a:gd name="T11" fmla="*/ 87 h 91"/>
                <a:gd name="T12" fmla="*/ 46 w 92"/>
                <a:gd name="T13" fmla="*/ 91 h 91"/>
                <a:gd name="T14" fmla="*/ 22 w 92"/>
                <a:gd name="T15" fmla="*/ 87 h 91"/>
                <a:gd name="T16" fmla="*/ 5 w 92"/>
                <a:gd name="T17" fmla="*/ 70 h 91"/>
                <a:gd name="T18" fmla="*/ 0 w 92"/>
                <a:gd name="T19" fmla="*/ 46 h 91"/>
                <a:gd name="T20" fmla="*/ 5 w 92"/>
                <a:gd name="T21" fmla="*/ 24 h 91"/>
                <a:gd name="T22" fmla="*/ 22 w 92"/>
                <a:gd name="T23" fmla="*/ 7 h 91"/>
                <a:gd name="T24" fmla="*/ 46 w 92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lnTo>
                    <a:pt x="68" y="7"/>
                  </a:lnTo>
                  <a:lnTo>
                    <a:pt x="85" y="24"/>
                  </a:lnTo>
                  <a:lnTo>
                    <a:pt x="92" y="46"/>
                  </a:lnTo>
                  <a:lnTo>
                    <a:pt x="85" y="70"/>
                  </a:lnTo>
                  <a:lnTo>
                    <a:pt x="68" y="87"/>
                  </a:lnTo>
                  <a:lnTo>
                    <a:pt x="46" y="91"/>
                  </a:lnTo>
                  <a:lnTo>
                    <a:pt x="22" y="87"/>
                  </a:lnTo>
                  <a:lnTo>
                    <a:pt x="5" y="70"/>
                  </a:lnTo>
                  <a:lnTo>
                    <a:pt x="0" y="46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4" name="Freeform 437"/>
            <p:cNvSpPr>
              <a:spLocks/>
            </p:cNvSpPr>
            <p:nvPr/>
          </p:nvSpPr>
          <p:spPr bwMode="auto">
            <a:xfrm>
              <a:off x="3173413" y="2468563"/>
              <a:ext cx="406400" cy="542925"/>
            </a:xfrm>
            <a:custGeom>
              <a:avLst/>
              <a:gdLst>
                <a:gd name="T0" fmla="*/ 49 w 256"/>
                <a:gd name="T1" fmla="*/ 0 h 342"/>
                <a:gd name="T2" fmla="*/ 210 w 256"/>
                <a:gd name="T3" fmla="*/ 0 h 342"/>
                <a:gd name="T4" fmla="*/ 256 w 256"/>
                <a:gd name="T5" fmla="*/ 164 h 342"/>
                <a:gd name="T6" fmla="*/ 220 w 256"/>
                <a:gd name="T7" fmla="*/ 164 h 342"/>
                <a:gd name="T8" fmla="*/ 191 w 256"/>
                <a:gd name="T9" fmla="*/ 65 h 342"/>
                <a:gd name="T10" fmla="*/ 179 w 256"/>
                <a:gd name="T11" fmla="*/ 65 h 342"/>
                <a:gd name="T12" fmla="*/ 229 w 256"/>
                <a:gd name="T13" fmla="*/ 246 h 342"/>
                <a:gd name="T14" fmla="*/ 188 w 256"/>
                <a:gd name="T15" fmla="*/ 246 h 342"/>
                <a:gd name="T16" fmla="*/ 188 w 256"/>
                <a:gd name="T17" fmla="*/ 342 h 342"/>
                <a:gd name="T18" fmla="*/ 135 w 256"/>
                <a:gd name="T19" fmla="*/ 342 h 342"/>
                <a:gd name="T20" fmla="*/ 135 w 256"/>
                <a:gd name="T21" fmla="*/ 246 h 342"/>
                <a:gd name="T22" fmla="*/ 121 w 256"/>
                <a:gd name="T23" fmla="*/ 246 h 342"/>
                <a:gd name="T24" fmla="*/ 121 w 256"/>
                <a:gd name="T25" fmla="*/ 342 h 342"/>
                <a:gd name="T26" fmla="*/ 68 w 256"/>
                <a:gd name="T27" fmla="*/ 342 h 342"/>
                <a:gd name="T28" fmla="*/ 68 w 256"/>
                <a:gd name="T29" fmla="*/ 246 h 342"/>
                <a:gd name="T30" fmla="*/ 27 w 256"/>
                <a:gd name="T31" fmla="*/ 246 h 342"/>
                <a:gd name="T32" fmla="*/ 75 w 256"/>
                <a:gd name="T33" fmla="*/ 65 h 342"/>
                <a:gd name="T34" fmla="*/ 63 w 256"/>
                <a:gd name="T35" fmla="*/ 65 h 342"/>
                <a:gd name="T36" fmla="*/ 37 w 256"/>
                <a:gd name="T37" fmla="*/ 164 h 342"/>
                <a:gd name="T38" fmla="*/ 0 w 256"/>
                <a:gd name="T39" fmla="*/ 164 h 342"/>
                <a:gd name="T40" fmla="*/ 49 w 256"/>
                <a:gd name="T4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342">
                  <a:moveTo>
                    <a:pt x="49" y="0"/>
                  </a:moveTo>
                  <a:lnTo>
                    <a:pt x="210" y="0"/>
                  </a:lnTo>
                  <a:lnTo>
                    <a:pt x="256" y="164"/>
                  </a:lnTo>
                  <a:lnTo>
                    <a:pt x="220" y="164"/>
                  </a:lnTo>
                  <a:lnTo>
                    <a:pt x="191" y="65"/>
                  </a:lnTo>
                  <a:lnTo>
                    <a:pt x="179" y="65"/>
                  </a:lnTo>
                  <a:lnTo>
                    <a:pt x="229" y="246"/>
                  </a:lnTo>
                  <a:lnTo>
                    <a:pt x="188" y="246"/>
                  </a:lnTo>
                  <a:lnTo>
                    <a:pt x="188" y="342"/>
                  </a:lnTo>
                  <a:lnTo>
                    <a:pt x="135" y="342"/>
                  </a:lnTo>
                  <a:lnTo>
                    <a:pt x="135" y="246"/>
                  </a:lnTo>
                  <a:lnTo>
                    <a:pt x="121" y="246"/>
                  </a:lnTo>
                  <a:lnTo>
                    <a:pt x="121" y="342"/>
                  </a:lnTo>
                  <a:lnTo>
                    <a:pt x="68" y="342"/>
                  </a:lnTo>
                  <a:lnTo>
                    <a:pt x="68" y="246"/>
                  </a:lnTo>
                  <a:lnTo>
                    <a:pt x="27" y="246"/>
                  </a:lnTo>
                  <a:lnTo>
                    <a:pt x="75" y="65"/>
                  </a:lnTo>
                  <a:lnTo>
                    <a:pt x="63" y="65"/>
                  </a:lnTo>
                  <a:lnTo>
                    <a:pt x="37" y="164"/>
                  </a:lnTo>
                  <a:lnTo>
                    <a:pt x="0" y="16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5" name="Freeform 438"/>
            <p:cNvSpPr>
              <a:spLocks noEditPoints="1"/>
            </p:cNvSpPr>
            <p:nvPr/>
          </p:nvSpPr>
          <p:spPr bwMode="auto">
            <a:xfrm>
              <a:off x="4672013" y="1555750"/>
              <a:ext cx="765175" cy="763588"/>
            </a:xfrm>
            <a:custGeom>
              <a:avLst/>
              <a:gdLst>
                <a:gd name="T0" fmla="*/ 205 w 482"/>
                <a:gd name="T1" fmla="*/ 17 h 481"/>
                <a:gd name="T2" fmla="*/ 102 w 482"/>
                <a:gd name="T3" fmla="*/ 74 h 481"/>
                <a:gd name="T4" fmla="*/ 106 w 482"/>
                <a:gd name="T5" fmla="*/ 94 h 481"/>
                <a:gd name="T6" fmla="*/ 99 w 482"/>
                <a:gd name="T7" fmla="*/ 123 h 481"/>
                <a:gd name="T8" fmla="*/ 82 w 482"/>
                <a:gd name="T9" fmla="*/ 173 h 481"/>
                <a:gd name="T10" fmla="*/ 99 w 482"/>
                <a:gd name="T11" fmla="*/ 204 h 481"/>
                <a:gd name="T12" fmla="*/ 109 w 482"/>
                <a:gd name="T13" fmla="*/ 228 h 481"/>
                <a:gd name="T14" fmla="*/ 102 w 482"/>
                <a:gd name="T15" fmla="*/ 200 h 481"/>
                <a:gd name="T16" fmla="*/ 116 w 482"/>
                <a:gd name="T17" fmla="*/ 216 h 481"/>
                <a:gd name="T18" fmla="*/ 140 w 482"/>
                <a:gd name="T19" fmla="*/ 255 h 481"/>
                <a:gd name="T20" fmla="*/ 183 w 482"/>
                <a:gd name="T21" fmla="*/ 269 h 481"/>
                <a:gd name="T22" fmla="*/ 215 w 482"/>
                <a:gd name="T23" fmla="*/ 294 h 481"/>
                <a:gd name="T24" fmla="*/ 239 w 482"/>
                <a:gd name="T25" fmla="*/ 306 h 481"/>
                <a:gd name="T26" fmla="*/ 251 w 482"/>
                <a:gd name="T27" fmla="*/ 327 h 481"/>
                <a:gd name="T28" fmla="*/ 236 w 482"/>
                <a:gd name="T29" fmla="*/ 354 h 481"/>
                <a:gd name="T30" fmla="*/ 241 w 482"/>
                <a:gd name="T31" fmla="*/ 375 h 481"/>
                <a:gd name="T32" fmla="*/ 277 w 482"/>
                <a:gd name="T33" fmla="*/ 424 h 481"/>
                <a:gd name="T34" fmla="*/ 376 w 482"/>
                <a:gd name="T35" fmla="*/ 426 h 481"/>
                <a:gd name="T36" fmla="*/ 407 w 482"/>
                <a:gd name="T37" fmla="*/ 351 h 481"/>
                <a:gd name="T38" fmla="*/ 381 w 482"/>
                <a:gd name="T39" fmla="*/ 337 h 481"/>
                <a:gd name="T40" fmla="*/ 352 w 482"/>
                <a:gd name="T41" fmla="*/ 315 h 481"/>
                <a:gd name="T42" fmla="*/ 330 w 482"/>
                <a:gd name="T43" fmla="*/ 294 h 481"/>
                <a:gd name="T44" fmla="*/ 301 w 482"/>
                <a:gd name="T45" fmla="*/ 291 h 481"/>
                <a:gd name="T46" fmla="*/ 282 w 482"/>
                <a:gd name="T47" fmla="*/ 286 h 481"/>
                <a:gd name="T48" fmla="*/ 260 w 482"/>
                <a:gd name="T49" fmla="*/ 296 h 481"/>
                <a:gd name="T50" fmla="*/ 227 w 482"/>
                <a:gd name="T51" fmla="*/ 296 h 481"/>
                <a:gd name="T52" fmla="*/ 205 w 482"/>
                <a:gd name="T53" fmla="*/ 267 h 481"/>
                <a:gd name="T54" fmla="*/ 212 w 482"/>
                <a:gd name="T55" fmla="*/ 241 h 481"/>
                <a:gd name="T56" fmla="*/ 176 w 482"/>
                <a:gd name="T57" fmla="*/ 255 h 481"/>
                <a:gd name="T58" fmla="*/ 174 w 482"/>
                <a:gd name="T59" fmla="*/ 212 h 481"/>
                <a:gd name="T60" fmla="*/ 212 w 482"/>
                <a:gd name="T61" fmla="*/ 200 h 481"/>
                <a:gd name="T62" fmla="*/ 241 w 482"/>
                <a:gd name="T63" fmla="*/ 207 h 481"/>
                <a:gd name="T64" fmla="*/ 253 w 482"/>
                <a:gd name="T65" fmla="*/ 190 h 481"/>
                <a:gd name="T66" fmla="*/ 287 w 482"/>
                <a:gd name="T67" fmla="*/ 161 h 481"/>
                <a:gd name="T68" fmla="*/ 309 w 482"/>
                <a:gd name="T69" fmla="*/ 147 h 481"/>
                <a:gd name="T70" fmla="*/ 340 w 482"/>
                <a:gd name="T71" fmla="*/ 127 h 481"/>
                <a:gd name="T72" fmla="*/ 362 w 482"/>
                <a:gd name="T73" fmla="*/ 125 h 481"/>
                <a:gd name="T74" fmla="*/ 357 w 482"/>
                <a:gd name="T75" fmla="*/ 123 h 481"/>
                <a:gd name="T76" fmla="*/ 352 w 482"/>
                <a:gd name="T77" fmla="*/ 103 h 481"/>
                <a:gd name="T78" fmla="*/ 369 w 482"/>
                <a:gd name="T79" fmla="*/ 103 h 481"/>
                <a:gd name="T80" fmla="*/ 378 w 482"/>
                <a:gd name="T81" fmla="*/ 113 h 481"/>
                <a:gd name="T82" fmla="*/ 403 w 482"/>
                <a:gd name="T83" fmla="*/ 115 h 481"/>
                <a:gd name="T84" fmla="*/ 400 w 482"/>
                <a:gd name="T85" fmla="*/ 94 h 481"/>
                <a:gd name="T86" fmla="*/ 388 w 482"/>
                <a:gd name="T87" fmla="*/ 72 h 481"/>
                <a:gd name="T88" fmla="*/ 364 w 482"/>
                <a:gd name="T89" fmla="*/ 58 h 481"/>
                <a:gd name="T90" fmla="*/ 342 w 482"/>
                <a:gd name="T91" fmla="*/ 45 h 481"/>
                <a:gd name="T92" fmla="*/ 328 w 482"/>
                <a:gd name="T93" fmla="*/ 77 h 481"/>
                <a:gd name="T94" fmla="*/ 297 w 482"/>
                <a:gd name="T95" fmla="*/ 91 h 481"/>
                <a:gd name="T96" fmla="*/ 282 w 482"/>
                <a:gd name="T97" fmla="*/ 74 h 481"/>
                <a:gd name="T98" fmla="*/ 268 w 482"/>
                <a:gd name="T99" fmla="*/ 60 h 481"/>
                <a:gd name="T100" fmla="*/ 313 w 482"/>
                <a:gd name="T101" fmla="*/ 38 h 481"/>
                <a:gd name="T102" fmla="*/ 330 w 482"/>
                <a:gd name="T103" fmla="*/ 43 h 481"/>
                <a:gd name="T104" fmla="*/ 333 w 482"/>
                <a:gd name="T105" fmla="*/ 31 h 481"/>
                <a:gd name="T106" fmla="*/ 289 w 482"/>
                <a:gd name="T107" fmla="*/ 21 h 481"/>
                <a:gd name="T108" fmla="*/ 282 w 482"/>
                <a:gd name="T109" fmla="*/ 19 h 481"/>
                <a:gd name="T110" fmla="*/ 318 w 482"/>
                <a:gd name="T111" fmla="*/ 12 h 481"/>
                <a:gd name="T112" fmla="*/ 412 w 482"/>
                <a:gd name="T113" fmla="*/ 70 h 481"/>
                <a:gd name="T114" fmla="*/ 482 w 482"/>
                <a:gd name="T115" fmla="*/ 216 h 481"/>
                <a:gd name="T116" fmla="*/ 431 w 482"/>
                <a:gd name="T117" fmla="*/ 390 h 481"/>
                <a:gd name="T118" fmla="*/ 200 w 482"/>
                <a:gd name="T119" fmla="*/ 479 h 481"/>
                <a:gd name="T120" fmla="*/ 22 w 482"/>
                <a:gd name="T121" fmla="*/ 344 h 481"/>
                <a:gd name="T122" fmla="*/ 15 w 482"/>
                <a:gd name="T123" fmla="*/ 156 h 481"/>
                <a:gd name="T124" fmla="*/ 121 w 482"/>
                <a:gd name="T125" fmla="*/ 3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481">
                  <a:moveTo>
                    <a:pt x="241" y="12"/>
                  </a:moveTo>
                  <a:lnTo>
                    <a:pt x="236" y="12"/>
                  </a:lnTo>
                  <a:lnTo>
                    <a:pt x="234" y="17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29" y="21"/>
                  </a:lnTo>
                  <a:lnTo>
                    <a:pt x="224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2" y="17"/>
                  </a:lnTo>
                  <a:lnTo>
                    <a:pt x="210" y="17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145" y="33"/>
                  </a:lnTo>
                  <a:lnTo>
                    <a:pt x="99" y="62"/>
                  </a:lnTo>
                  <a:lnTo>
                    <a:pt x="99" y="6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2" y="74"/>
                  </a:lnTo>
                  <a:lnTo>
                    <a:pt x="99" y="77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2" y="82"/>
                  </a:lnTo>
                  <a:lnTo>
                    <a:pt x="104" y="79"/>
                  </a:lnTo>
                  <a:lnTo>
                    <a:pt x="106" y="79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4"/>
                  </a:lnTo>
                  <a:lnTo>
                    <a:pt x="104" y="86"/>
                  </a:lnTo>
                  <a:lnTo>
                    <a:pt x="104" y="91"/>
                  </a:lnTo>
                  <a:lnTo>
                    <a:pt x="106" y="94"/>
                  </a:lnTo>
                  <a:lnTo>
                    <a:pt x="106" y="96"/>
                  </a:lnTo>
                  <a:lnTo>
                    <a:pt x="104" y="98"/>
                  </a:lnTo>
                  <a:lnTo>
                    <a:pt x="104" y="101"/>
                  </a:lnTo>
                  <a:lnTo>
                    <a:pt x="102" y="101"/>
                  </a:lnTo>
                  <a:lnTo>
                    <a:pt x="102" y="103"/>
                  </a:lnTo>
                  <a:lnTo>
                    <a:pt x="102" y="106"/>
                  </a:lnTo>
                  <a:lnTo>
                    <a:pt x="104" y="108"/>
                  </a:lnTo>
                  <a:lnTo>
                    <a:pt x="106" y="110"/>
                  </a:lnTo>
                  <a:lnTo>
                    <a:pt x="106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9" y="123"/>
                  </a:lnTo>
                  <a:lnTo>
                    <a:pt x="97" y="127"/>
                  </a:lnTo>
                  <a:lnTo>
                    <a:pt x="92" y="132"/>
                  </a:lnTo>
                  <a:lnTo>
                    <a:pt x="87" y="137"/>
                  </a:lnTo>
                  <a:lnTo>
                    <a:pt x="87" y="139"/>
                  </a:lnTo>
                  <a:lnTo>
                    <a:pt x="85" y="142"/>
                  </a:lnTo>
                  <a:lnTo>
                    <a:pt x="82" y="147"/>
                  </a:lnTo>
                  <a:lnTo>
                    <a:pt x="80" y="149"/>
                  </a:lnTo>
                  <a:lnTo>
                    <a:pt x="80" y="154"/>
                  </a:lnTo>
                  <a:lnTo>
                    <a:pt x="80" y="159"/>
                  </a:lnTo>
                  <a:lnTo>
                    <a:pt x="80" y="163"/>
                  </a:lnTo>
                  <a:lnTo>
                    <a:pt x="80" y="168"/>
                  </a:lnTo>
                  <a:lnTo>
                    <a:pt x="82" y="173"/>
                  </a:lnTo>
                  <a:lnTo>
                    <a:pt x="82" y="176"/>
                  </a:lnTo>
                  <a:lnTo>
                    <a:pt x="85" y="178"/>
                  </a:lnTo>
                  <a:lnTo>
                    <a:pt x="87" y="178"/>
                  </a:lnTo>
                  <a:lnTo>
                    <a:pt x="89" y="180"/>
                  </a:lnTo>
                  <a:lnTo>
                    <a:pt x="92" y="183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5"/>
                  </a:lnTo>
                  <a:lnTo>
                    <a:pt x="94" y="200"/>
                  </a:lnTo>
                  <a:lnTo>
                    <a:pt x="94" y="202"/>
                  </a:lnTo>
                  <a:lnTo>
                    <a:pt x="97" y="202"/>
                  </a:lnTo>
                  <a:lnTo>
                    <a:pt x="99" y="204"/>
                  </a:lnTo>
                  <a:lnTo>
                    <a:pt x="97" y="207"/>
                  </a:lnTo>
                  <a:lnTo>
                    <a:pt x="97" y="209"/>
                  </a:lnTo>
                  <a:lnTo>
                    <a:pt x="94" y="212"/>
                  </a:lnTo>
                  <a:lnTo>
                    <a:pt x="97" y="212"/>
                  </a:lnTo>
                  <a:lnTo>
                    <a:pt x="99" y="214"/>
                  </a:lnTo>
                  <a:lnTo>
                    <a:pt x="102" y="216"/>
                  </a:lnTo>
                  <a:lnTo>
                    <a:pt x="104" y="219"/>
                  </a:lnTo>
                  <a:lnTo>
                    <a:pt x="104" y="221"/>
                  </a:lnTo>
                  <a:lnTo>
                    <a:pt x="104" y="224"/>
                  </a:lnTo>
                  <a:lnTo>
                    <a:pt x="104" y="226"/>
                  </a:lnTo>
                  <a:lnTo>
                    <a:pt x="106" y="228"/>
                  </a:lnTo>
                  <a:lnTo>
                    <a:pt x="109" y="228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4" y="228"/>
                  </a:lnTo>
                  <a:lnTo>
                    <a:pt x="111" y="226"/>
                  </a:lnTo>
                  <a:lnTo>
                    <a:pt x="109" y="224"/>
                  </a:lnTo>
                  <a:lnTo>
                    <a:pt x="109" y="221"/>
                  </a:lnTo>
                  <a:lnTo>
                    <a:pt x="109" y="214"/>
                  </a:lnTo>
                  <a:lnTo>
                    <a:pt x="106" y="212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4" y="204"/>
                  </a:lnTo>
                  <a:lnTo>
                    <a:pt x="102" y="200"/>
                  </a:lnTo>
                  <a:lnTo>
                    <a:pt x="99" y="197"/>
                  </a:lnTo>
                  <a:lnTo>
                    <a:pt x="99" y="195"/>
                  </a:lnTo>
                  <a:lnTo>
                    <a:pt x="102" y="192"/>
                  </a:lnTo>
                  <a:lnTo>
                    <a:pt x="104" y="192"/>
                  </a:lnTo>
                  <a:lnTo>
                    <a:pt x="106" y="195"/>
                  </a:lnTo>
                  <a:lnTo>
                    <a:pt x="106" y="197"/>
                  </a:lnTo>
                  <a:lnTo>
                    <a:pt x="106" y="202"/>
                  </a:lnTo>
                  <a:lnTo>
                    <a:pt x="109" y="207"/>
                  </a:lnTo>
                  <a:lnTo>
                    <a:pt x="111" y="209"/>
                  </a:lnTo>
                  <a:lnTo>
                    <a:pt x="114" y="212"/>
                  </a:lnTo>
                  <a:lnTo>
                    <a:pt x="116" y="214"/>
                  </a:lnTo>
                  <a:lnTo>
                    <a:pt x="116" y="216"/>
                  </a:lnTo>
                  <a:lnTo>
                    <a:pt x="116" y="219"/>
                  </a:lnTo>
                  <a:lnTo>
                    <a:pt x="123" y="226"/>
                  </a:lnTo>
                  <a:lnTo>
                    <a:pt x="126" y="231"/>
                  </a:lnTo>
                  <a:lnTo>
                    <a:pt x="130" y="236"/>
                  </a:lnTo>
                  <a:lnTo>
                    <a:pt x="130" y="241"/>
                  </a:lnTo>
                  <a:lnTo>
                    <a:pt x="128" y="243"/>
                  </a:lnTo>
                  <a:lnTo>
                    <a:pt x="128" y="245"/>
                  </a:lnTo>
                  <a:lnTo>
                    <a:pt x="130" y="250"/>
                  </a:lnTo>
                  <a:lnTo>
                    <a:pt x="133" y="253"/>
                  </a:lnTo>
                  <a:lnTo>
                    <a:pt x="135" y="253"/>
                  </a:lnTo>
                  <a:lnTo>
                    <a:pt x="138" y="255"/>
                  </a:lnTo>
                  <a:lnTo>
                    <a:pt x="140" y="255"/>
                  </a:lnTo>
                  <a:lnTo>
                    <a:pt x="142" y="257"/>
                  </a:lnTo>
                  <a:lnTo>
                    <a:pt x="145" y="257"/>
                  </a:lnTo>
                  <a:lnTo>
                    <a:pt x="147" y="260"/>
                  </a:lnTo>
                  <a:lnTo>
                    <a:pt x="152" y="262"/>
                  </a:lnTo>
                  <a:lnTo>
                    <a:pt x="157" y="265"/>
                  </a:lnTo>
                  <a:lnTo>
                    <a:pt x="162" y="265"/>
                  </a:lnTo>
                  <a:lnTo>
                    <a:pt x="164" y="267"/>
                  </a:lnTo>
                  <a:lnTo>
                    <a:pt x="167" y="267"/>
                  </a:lnTo>
                  <a:lnTo>
                    <a:pt x="171" y="267"/>
                  </a:lnTo>
                  <a:lnTo>
                    <a:pt x="174" y="265"/>
                  </a:lnTo>
                  <a:lnTo>
                    <a:pt x="179" y="267"/>
                  </a:lnTo>
                  <a:lnTo>
                    <a:pt x="183" y="269"/>
                  </a:lnTo>
                  <a:lnTo>
                    <a:pt x="186" y="272"/>
                  </a:lnTo>
                  <a:lnTo>
                    <a:pt x="188" y="277"/>
                  </a:lnTo>
                  <a:lnTo>
                    <a:pt x="191" y="277"/>
                  </a:lnTo>
                  <a:lnTo>
                    <a:pt x="193" y="277"/>
                  </a:lnTo>
                  <a:lnTo>
                    <a:pt x="198" y="277"/>
                  </a:lnTo>
                  <a:lnTo>
                    <a:pt x="203" y="279"/>
                  </a:lnTo>
                  <a:lnTo>
                    <a:pt x="205" y="279"/>
                  </a:lnTo>
                  <a:lnTo>
                    <a:pt x="207" y="281"/>
                  </a:lnTo>
                  <a:lnTo>
                    <a:pt x="212" y="286"/>
                  </a:lnTo>
                  <a:lnTo>
                    <a:pt x="215" y="289"/>
                  </a:lnTo>
                  <a:lnTo>
                    <a:pt x="215" y="291"/>
                  </a:lnTo>
                  <a:lnTo>
                    <a:pt x="215" y="294"/>
                  </a:lnTo>
                  <a:lnTo>
                    <a:pt x="217" y="296"/>
                  </a:lnTo>
                  <a:lnTo>
                    <a:pt x="220" y="296"/>
                  </a:lnTo>
                  <a:lnTo>
                    <a:pt x="222" y="298"/>
                  </a:lnTo>
                  <a:lnTo>
                    <a:pt x="224" y="301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9" y="303"/>
                  </a:lnTo>
                  <a:lnTo>
                    <a:pt x="234" y="306"/>
                  </a:lnTo>
                  <a:lnTo>
                    <a:pt x="236" y="308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39" y="306"/>
                  </a:lnTo>
                  <a:lnTo>
                    <a:pt x="239" y="303"/>
                  </a:lnTo>
                  <a:lnTo>
                    <a:pt x="241" y="301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3"/>
                  </a:lnTo>
                  <a:lnTo>
                    <a:pt x="248" y="306"/>
                  </a:lnTo>
                  <a:lnTo>
                    <a:pt x="251" y="308"/>
                  </a:lnTo>
                  <a:lnTo>
                    <a:pt x="253" y="310"/>
                  </a:lnTo>
                  <a:lnTo>
                    <a:pt x="253" y="315"/>
                  </a:lnTo>
                  <a:lnTo>
                    <a:pt x="253" y="320"/>
                  </a:lnTo>
                  <a:lnTo>
                    <a:pt x="253" y="325"/>
                  </a:lnTo>
                  <a:lnTo>
                    <a:pt x="251" y="327"/>
                  </a:lnTo>
                  <a:lnTo>
                    <a:pt x="251" y="327"/>
                  </a:lnTo>
                  <a:lnTo>
                    <a:pt x="248" y="330"/>
                  </a:lnTo>
                  <a:lnTo>
                    <a:pt x="246" y="332"/>
                  </a:lnTo>
                  <a:lnTo>
                    <a:pt x="244" y="334"/>
                  </a:lnTo>
                  <a:lnTo>
                    <a:pt x="244" y="337"/>
                  </a:lnTo>
                  <a:lnTo>
                    <a:pt x="241" y="337"/>
                  </a:lnTo>
                  <a:lnTo>
                    <a:pt x="239" y="339"/>
                  </a:lnTo>
                  <a:lnTo>
                    <a:pt x="239" y="342"/>
                  </a:lnTo>
                  <a:lnTo>
                    <a:pt x="239" y="344"/>
                  </a:lnTo>
                  <a:lnTo>
                    <a:pt x="236" y="347"/>
                  </a:lnTo>
                  <a:lnTo>
                    <a:pt x="236" y="349"/>
                  </a:lnTo>
                  <a:lnTo>
                    <a:pt x="236" y="354"/>
                  </a:lnTo>
                  <a:lnTo>
                    <a:pt x="236" y="354"/>
                  </a:lnTo>
                  <a:lnTo>
                    <a:pt x="239" y="356"/>
                  </a:lnTo>
                  <a:lnTo>
                    <a:pt x="239" y="359"/>
                  </a:lnTo>
                  <a:lnTo>
                    <a:pt x="236" y="359"/>
                  </a:lnTo>
                  <a:lnTo>
                    <a:pt x="234" y="361"/>
                  </a:lnTo>
                  <a:lnTo>
                    <a:pt x="234" y="363"/>
                  </a:lnTo>
                  <a:lnTo>
                    <a:pt x="234" y="366"/>
                  </a:lnTo>
                  <a:lnTo>
                    <a:pt x="234" y="368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9" y="375"/>
                  </a:lnTo>
                  <a:lnTo>
                    <a:pt x="241" y="375"/>
                  </a:lnTo>
                  <a:lnTo>
                    <a:pt x="244" y="380"/>
                  </a:lnTo>
                  <a:lnTo>
                    <a:pt x="246" y="383"/>
                  </a:lnTo>
                  <a:lnTo>
                    <a:pt x="251" y="392"/>
                  </a:lnTo>
                  <a:lnTo>
                    <a:pt x="256" y="399"/>
                  </a:lnTo>
                  <a:lnTo>
                    <a:pt x="258" y="404"/>
                  </a:lnTo>
                  <a:lnTo>
                    <a:pt x="260" y="407"/>
                  </a:lnTo>
                  <a:lnTo>
                    <a:pt x="260" y="409"/>
                  </a:lnTo>
                  <a:lnTo>
                    <a:pt x="260" y="412"/>
                  </a:lnTo>
                  <a:lnTo>
                    <a:pt x="265" y="416"/>
                  </a:lnTo>
                  <a:lnTo>
                    <a:pt x="270" y="419"/>
                  </a:lnTo>
                  <a:lnTo>
                    <a:pt x="275" y="421"/>
                  </a:lnTo>
                  <a:lnTo>
                    <a:pt x="277" y="424"/>
                  </a:lnTo>
                  <a:lnTo>
                    <a:pt x="282" y="424"/>
                  </a:lnTo>
                  <a:lnTo>
                    <a:pt x="285" y="426"/>
                  </a:lnTo>
                  <a:lnTo>
                    <a:pt x="289" y="428"/>
                  </a:lnTo>
                  <a:lnTo>
                    <a:pt x="292" y="433"/>
                  </a:lnTo>
                  <a:lnTo>
                    <a:pt x="292" y="436"/>
                  </a:lnTo>
                  <a:lnTo>
                    <a:pt x="292" y="438"/>
                  </a:lnTo>
                  <a:lnTo>
                    <a:pt x="294" y="443"/>
                  </a:lnTo>
                  <a:lnTo>
                    <a:pt x="294" y="450"/>
                  </a:lnTo>
                  <a:lnTo>
                    <a:pt x="294" y="455"/>
                  </a:lnTo>
                  <a:lnTo>
                    <a:pt x="294" y="462"/>
                  </a:lnTo>
                  <a:lnTo>
                    <a:pt x="338" y="448"/>
                  </a:lnTo>
                  <a:lnTo>
                    <a:pt x="376" y="426"/>
                  </a:lnTo>
                  <a:lnTo>
                    <a:pt x="407" y="395"/>
                  </a:lnTo>
                  <a:lnTo>
                    <a:pt x="436" y="361"/>
                  </a:lnTo>
                  <a:lnTo>
                    <a:pt x="431" y="359"/>
                  </a:lnTo>
                  <a:lnTo>
                    <a:pt x="427" y="356"/>
                  </a:lnTo>
                  <a:lnTo>
                    <a:pt x="424" y="356"/>
                  </a:lnTo>
                  <a:lnTo>
                    <a:pt x="424" y="356"/>
                  </a:lnTo>
                  <a:lnTo>
                    <a:pt x="419" y="356"/>
                  </a:lnTo>
                  <a:lnTo>
                    <a:pt x="415" y="354"/>
                  </a:lnTo>
                  <a:lnTo>
                    <a:pt x="412" y="354"/>
                  </a:lnTo>
                  <a:lnTo>
                    <a:pt x="410" y="354"/>
                  </a:lnTo>
                  <a:lnTo>
                    <a:pt x="407" y="354"/>
                  </a:lnTo>
                  <a:lnTo>
                    <a:pt x="407" y="351"/>
                  </a:lnTo>
                  <a:lnTo>
                    <a:pt x="405" y="349"/>
                  </a:lnTo>
                  <a:lnTo>
                    <a:pt x="403" y="349"/>
                  </a:lnTo>
                  <a:lnTo>
                    <a:pt x="400" y="349"/>
                  </a:lnTo>
                  <a:lnTo>
                    <a:pt x="398" y="347"/>
                  </a:lnTo>
                  <a:lnTo>
                    <a:pt x="393" y="347"/>
                  </a:lnTo>
                  <a:lnTo>
                    <a:pt x="393" y="347"/>
                  </a:lnTo>
                  <a:lnTo>
                    <a:pt x="391" y="347"/>
                  </a:lnTo>
                  <a:lnTo>
                    <a:pt x="388" y="344"/>
                  </a:lnTo>
                  <a:lnTo>
                    <a:pt x="386" y="344"/>
                  </a:lnTo>
                  <a:lnTo>
                    <a:pt x="383" y="342"/>
                  </a:lnTo>
                  <a:lnTo>
                    <a:pt x="381" y="339"/>
                  </a:lnTo>
                  <a:lnTo>
                    <a:pt x="381" y="337"/>
                  </a:lnTo>
                  <a:lnTo>
                    <a:pt x="381" y="334"/>
                  </a:lnTo>
                  <a:lnTo>
                    <a:pt x="378" y="332"/>
                  </a:lnTo>
                  <a:lnTo>
                    <a:pt x="378" y="330"/>
                  </a:lnTo>
                  <a:lnTo>
                    <a:pt x="376" y="327"/>
                  </a:lnTo>
                  <a:lnTo>
                    <a:pt x="376" y="325"/>
                  </a:lnTo>
                  <a:lnTo>
                    <a:pt x="376" y="322"/>
                  </a:lnTo>
                  <a:lnTo>
                    <a:pt x="371" y="320"/>
                  </a:lnTo>
                  <a:lnTo>
                    <a:pt x="369" y="318"/>
                  </a:lnTo>
                  <a:lnTo>
                    <a:pt x="364" y="315"/>
                  </a:lnTo>
                  <a:lnTo>
                    <a:pt x="359" y="313"/>
                  </a:lnTo>
                  <a:lnTo>
                    <a:pt x="357" y="315"/>
                  </a:lnTo>
                  <a:lnTo>
                    <a:pt x="352" y="315"/>
                  </a:lnTo>
                  <a:lnTo>
                    <a:pt x="350" y="313"/>
                  </a:lnTo>
                  <a:lnTo>
                    <a:pt x="345" y="310"/>
                  </a:lnTo>
                  <a:lnTo>
                    <a:pt x="342" y="308"/>
                  </a:lnTo>
                  <a:lnTo>
                    <a:pt x="340" y="306"/>
                  </a:lnTo>
                  <a:lnTo>
                    <a:pt x="338" y="303"/>
                  </a:lnTo>
                  <a:lnTo>
                    <a:pt x="335" y="301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0" y="298"/>
                  </a:lnTo>
                  <a:lnTo>
                    <a:pt x="330" y="296"/>
                  </a:lnTo>
                  <a:lnTo>
                    <a:pt x="330" y="296"/>
                  </a:lnTo>
                  <a:lnTo>
                    <a:pt x="330" y="294"/>
                  </a:lnTo>
                  <a:lnTo>
                    <a:pt x="328" y="294"/>
                  </a:lnTo>
                  <a:lnTo>
                    <a:pt x="328" y="294"/>
                  </a:lnTo>
                  <a:lnTo>
                    <a:pt x="325" y="294"/>
                  </a:lnTo>
                  <a:lnTo>
                    <a:pt x="323" y="291"/>
                  </a:lnTo>
                  <a:lnTo>
                    <a:pt x="321" y="291"/>
                  </a:lnTo>
                  <a:lnTo>
                    <a:pt x="318" y="291"/>
                  </a:lnTo>
                  <a:lnTo>
                    <a:pt x="316" y="291"/>
                  </a:lnTo>
                  <a:lnTo>
                    <a:pt x="313" y="294"/>
                  </a:lnTo>
                  <a:lnTo>
                    <a:pt x="311" y="294"/>
                  </a:lnTo>
                  <a:lnTo>
                    <a:pt x="309" y="294"/>
                  </a:lnTo>
                  <a:lnTo>
                    <a:pt x="306" y="291"/>
                  </a:lnTo>
                  <a:lnTo>
                    <a:pt x="301" y="291"/>
                  </a:lnTo>
                  <a:lnTo>
                    <a:pt x="299" y="291"/>
                  </a:lnTo>
                  <a:lnTo>
                    <a:pt x="297" y="291"/>
                  </a:lnTo>
                  <a:lnTo>
                    <a:pt x="294" y="289"/>
                  </a:lnTo>
                  <a:lnTo>
                    <a:pt x="292" y="286"/>
                  </a:lnTo>
                  <a:lnTo>
                    <a:pt x="292" y="286"/>
                  </a:lnTo>
                  <a:lnTo>
                    <a:pt x="289" y="286"/>
                  </a:lnTo>
                  <a:lnTo>
                    <a:pt x="287" y="286"/>
                  </a:lnTo>
                  <a:lnTo>
                    <a:pt x="287" y="289"/>
                  </a:lnTo>
                  <a:lnTo>
                    <a:pt x="285" y="289"/>
                  </a:lnTo>
                  <a:lnTo>
                    <a:pt x="282" y="289"/>
                  </a:lnTo>
                  <a:lnTo>
                    <a:pt x="282" y="289"/>
                  </a:lnTo>
                  <a:lnTo>
                    <a:pt x="282" y="286"/>
                  </a:lnTo>
                  <a:lnTo>
                    <a:pt x="282" y="286"/>
                  </a:lnTo>
                  <a:lnTo>
                    <a:pt x="282" y="284"/>
                  </a:lnTo>
                  <a:lnTo>
                    <a:pt x="280" y="284"/>
                  </a:lnTo>
                  <a:lnTo>
                    <a:pt x="280" y="284"/>
                  </a:lnTo>
                  <a:lnTo>
                    <a:pt x="277" y="286"/>
                  </a:lnTo>
                  <a:lnTo>
                    <a:pt x="273" y="289"/>
                  </a:lnTo>
                  <a:lnTo>
                    <a:pt x="270" y="289"/>
                  </a:lnTo>
                  <a:lnTo>
                    <a:pt x="268" y="289"/>
                  </a:lnTo>
                  <a:lnTo>
                    <a:pt x="265" y="291"/>
                  </a:lnTo>
                  <a:lnTo>
                    <a:pt x="263" y="291"/>
                  </a:lnTo>
                  <a:lnTo>
                    <a:pt x="263" y="294"/>
                  </a:lnTo>
                  <a:lnTo>
                    <a:pt x="260" y="296"/>
                  </a:lnTo>
                  <a:lnTo>
                    <a:pt x="260" y="298"/>
                  </a:lnTo>
                  <a:lnTo>
                    <a:pt x="258" y="301"/>
                  </a:lnTo>
                  <a:lnTo>
                    <a:pt x="256" y="301"/>
                  </a:lnTo>
                  <a:lnTo>
                    <a:pt x="253" y="301"/>
                  </a:lnTo>
                  <a:lnTo>
                    <a:pt x="251" y="298"/>
                  </a:lnTo>
                  <a:lnTo>
                    <a:pt x="248" y="298"/>
                  </a:lnTo>
                  <a:lnTo>
                    <a:pt x="246" y="296"/>
                  </a:lnTo>
                  <a:lnTo>
                    <a:pt x="241" y="298"/>
                  </a:lnTo>
                  <a:lnTo>
                    <a:pt x="239" y="298"/>
                  </a:lnTo>
                  <a:lnTo>
                    <a:pt x="236" y="301"/>
                  </a:lnTo>
                  <a:lnTo>
                    <a:pt x="232" y="298"/>
                  </a:lnTo>
                  <a:lnTo>
                    <a:pt x="227" y="296"/>
                  </a:lnTo>
                  <a:lnTo>
                    <a:pt x="224" y="291"/>
                  </a:lnTo>
                  <a:lnTo>
                    <a:pt x="224" y="289"/>
                  </a:lnTo>
                  <a:lnTo>
                    <a:pt x="224" y="284"/>
                  </a:lnTo>
                  <a:lnTo>
                    <a:pt x="227" y="279"/>
                  </a:lnTo>
                  <a:lnTo>
                    <a:pt x="227" y="274"/>
                  </a:lnTo>
                  <a:lnTo>
                    <a:pt x="229" y="272"/>
                  </a:lnTo>
                  <a:lnTo>
                    <a:pt x="227" y="269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17" y="267"/>
                  </a:lnTo>
                  <a:lnTo>
                    <a:pt x="210" y="267"/>
                  </a:lnTo>
                  <a:lnTo>
                    <a:pt x="205" y="267"/>
                  </a:lnTo>
                  <a:lnTo>
                    <a:pt x="205" y="265"/>
                  </a:lnTo>
                  <a:lnTo>
                    <a:pt x="205" y="262"/>
                  </a:lnTo>
                  <a:lnTo>
                    <a:pt x="207" y="262"/>
                  </a:lnTo>
                  <a:lnTo>
                    <a:pt x="207" y="260"/>
                  </a:lnTo>
                  <a:lnTo>
                    <a:pt x="207" y="257"/>
                  </a:lnTo>
                  <a:lnTo>
                    <a:pt x="207" y="255"/>
                  </a:lnTo>
                  <a:lnTo>
                    <a:pt x="210" y="253"/>
                  </a:lnTo>
                  <a:lnTo>
                    <a:pt x="210" y="250"/>
                  </a:lnTo>
                  <a:lnTo>
                    <a:pt x="212" y="248"/>
                  </a:lnTo>
                  <a:lnTo>
                    <a:pt x="212" y="245"/>
                  </a:lnTo>
                  <a:lnTo>
                    <a:pt x="215" y="243"/>
                  </a:lnTo>
                  <a:lnTo>
                    <a:pt x="212" y="241"/>
                  </a:lnTo>
                  <a:lnTo>
                    <a:pt x="212" y="238"/>
                  </a:lnTo>
                  <a:lnTo>
                    <a:pt x="207" y="241"/>
                  </a:lnTo>
                  <a:lnTo>
                    <a:pt x="203" y="241"/>
                  </a:lnTo>
                  <a:lnTo>
                    <a:pt x="198" y="243"/>
                  </a:lnTo>
                  <a:lnTo>
                    <a:pt x="198" y="248"/>
                  </a:lnTo>
                  <a:lnTo>
                    <a:pt x="195" y="250"/>
                  </a:lnTo>
                  <a:lnTo>
                    <a:pt x="193" y="253"/>
                  </a:lnTo>
                  <a:lnTo>
                    <a:pt x="188" y="253"/>
                  </a:lnTo>
                  <a:lnTo>
                    <a:pt x="186" y="253"/>
                  </a:lnTo>
                  <a:lnTo>
                    <a:pt x="183" y="255"/>
                  </a:lnTo>
                  <a:lnTo>
                    <a:pt x="179" y="255"/>
                  </a:lnTo>
                  <a:lnTo>
                    <a:pt x="176" y="255"/>
                  </a:lnTo>
                  <a:lnTo>
                    <a:pt x="174" y="253"/>
                  </a:lnTo>
                  <a:lnTo>
                    <a:pt x="171" y="250"/>
                  </a:lnTo>
                  <a:lnTo>
                    <a:pt x="171" y="250"/>
                  </a:lnTo>
                  <a:lnTo>
                    <a:pt x="169" y="248"/>
                  </a:lnTo>
                  <a:lnTo>
                    <a:pt x="169" y="243"/>
                  </a:lnTo>
                  <a:lnTo>
                    <a:pt x="167" y="243"/>
                  </a:lnTo>
                  <a:lnTo>
                    <a:pt x="167" y="236"/>
                  </a:lnTo>
                  <a:lnTo>
                    <a:pt x="169" y="228"/>
                  </a:lnTo>
                  <a:lnTo>
                    <a:pt x="171" y="221"/>
                  </a:lnTo>
                  <a:lnTo>
                    <a:pt x="174" y="219"/>
                  </a:lnTo>
                  <a:lnTo>
                    <a:pt x="174" y="216"/>
                  </a:lnTo>
                  <a:lnTo>
                    <a:pt x="174" y="212"/>
                  </a:lnTo>
                  <a:lnTo>
                    <a:pt x="176" y="209"/>
                  </a:lnTo>
                  <a:lnTo>
                    <a:pt x="179" y="207"/>
                  </a:lnTo>
                  <a:lnTo>
                    <a:pt x="183" y="204"/>
                  </a:lnTo>
                  <a:lnTo>
                    <a:pt x="186" y="202"/>
                  </a:lnTo>
                  <a:lnTo>
                    <a:pt x="191" y="200"/>
                  </a:lnTo>
                  <a:lnTo>
                    <a:pt x="193" y="200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5" y="202"/>
                  </a:lnTo>
                  <a:lnTo>
                    <a:pt x="207" y="202"/>
                  </a:lnTo>
                  <a:lnTo>
                    <a:pt x="210" y="202"/>
                  </a:lnTo>
                  <a:lnTo>
                    <a:pt x="212" y="200"/>
                  </a:lnTo>
                  <a:lnTo>
                    <a:pt x="215" y="200"/>
                  </a:lnTo>
                  <a:lnTo>
                    <a:pt x="217" y="197"/>
                  </a:lnTo>
                  <a:lnTo>
                    <a:pt x="222" y="197"/>
                  </a:lnTo>
                  <a:lnTo>
                    <a:pt x="227" y="197"/>
                  </a:lnTo>
                  <a:lnTo>
                    <a:pt x="229" y="197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9" y="200"/>
                  </a:lnTo>
                  <a:lnTo>
                    <a:pt x="239" y="200"/>
                  </a:lnTo>
                  <a:lnTo>
                    <a:pt x="241" y="202"/>
                  </a:lnTo>
                  <a:lnTo>
                    <a:pt x="241" y="204"/>
                  </a:lnTo>
                  <a:lnTo>
                    <a:pt x="241" y="207"/>
                  </a:lnTo>
                  <a:lnTo>
                    <a:pt x="241" y="212"/>
                  </a:lnTo>
                  <a:lnTo>
                    <a:pt x="244" y="214"/>
                  </a:lnTo>
                  <a:lnTo>
                    <a:pt x="248" y="214"/>
                  </a:lnTo>
                  <a:lnTo>
                    <a:pt x="251" y="216"/>
                  </a:lnTo>
                  <a:lnTo>
                    <a:pt x="253" y="214"/>
                  </a:lnTo>
                  <a:lnTo>
                    <a:pt x="253" y="209"/>
                  </a:lnTo>
                  <a:lnTo>
                    <a:pt x="251" y="207"/>
                  </a:lnTo>
                  <a:lnTo>
                    <a:pt x="251" y="204"/>
                  </a:lnTo>
                  <a:lnTo>
                    <a:pt x="251" y="202"/>
                  </a:lnTo>
                  <a:lnTo>
                    <a:pt x="251" y="200"/>
                  </a:lnTo>
                  <a:lnTo>
                    <a:pt x="251" y="195"/>
                  </a:lnTo>
                  <a:lnTo>
                    <a:pt x="253" y="190"/>
                  </a:lnTo>
                  <a:lnTo>
                    <a:pt x="258" y="188"/>
                  </a:lnTo>
                  <a:lnTo>
                    <a:pt x="260" y="185"/>
                  </a:lnTo>
                  <a:lnTo>
                    <a:pt x="265" y="183"/>
                  </a:lnTo>
                  <a:lnTo>
                    <a:pt x="268" y="180"/>
                  </a:lnTo>
                  <a:lnTo>
                    <a:pt x="270" y="180"/>
                  </a:lnTo>
                  <a:lnTo>
                    <a:pt x="275" y="178"/>
                  </a:lnTo>
                  <a:lnTo>
                    <a:pt x="280" y="176"/>
                  </a:lnTo>
                  <a:lnTo>
                    <a:pt x="285" y="171"/>
                  </a:lnTo>
                  <a:lnTo>
                    <a:pt x="285" y="168"/>
                  </a:lnTo>
                  <a:lnTo>
                    <a:pt x="285" y="163"/>
                  </a:lnTo>
                  <a:lnTo>
                    <a:pt x="285" y="161"/>
                  </a:lnTo>
                  <a:lnTo>
                    <a:pt x="287" y="161"/>
                  </a:lnTo>
                  <a:lnTo>
                    <a:pt x="289" y="161"/>
                  </a:lnTo>
                  <a:lnTo>
                    <a:pt x="289" y="159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4" y="154"/>
                  </a:lnTo>
                  <a:lnTo>
                    <a:pt x="297" y="154"/>
                  </a:lnTo>
                  <a:lnTo>
                    <a:pt x="299" y="151"/>
                  </a:lnTo>
                  <a:lnTo>
                    <a:pt x="299" y="149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6" y="147"/>
                  </a:lnTo>
                  <a:lnTo>
                    <a:pt x="309" y="147"/>
                  </a:lnTo>
                  <a:lnTo>
                    <a:pt x="311" y="144"/>
                  </a:lnTo>
                  <a:lnTo>
                    <a:pt x="313" y="144"/>
                  </a:lnTo>
                  <a:lnTo>
                    <a:pt x="316" y="144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18" y="139"/>
                  </a:lnTo>
                  <a:lnTo>
                    <a:pt x="321" y="135"/>
                  </a:lnTo>
                  <a:lnTo>
                    <a:pt x="323" y="132"/>
                  </a:lnTo>
                  <a:lnTo>
                    <a:pt x="328" y="132"/>
                  </a:lnTo>
                  <a:lnTo>
                    <a:pt x="333" y="130"/>
                  </a:lnTo>
                  <a:lnTo>
                    <a:pt x="338" y="127"/>
                  </a:lnTo>
                  <a:lnTo>
                    <a:pt x="340" y="127"/>
                  </a:lnTo>
                  <a:lnTo>
                    <a:pt x="345" y="127"/>
                  </a:lnTo>
                  <a:lnTo>
                    <a:pt x="342" y="127"/>
                  </a:lnTo>
                  <a:lnTo>
                    <a:pt x="342" y="130"/>
                  </a:lnTo>
                  <a:lnTo>
                    <a:pt x="340" y="130"/>
                  </a:lnTo>
                  <a:lnTo>
                    <a:pt x="340" y="132"/>
                  </a:lnTo>
                  <a:lnTo>
                    <a:pt x="342" y="132"/>
                  </a:lnTo>
                  <a:lnTo>
                    <a:pt x="345" y="132"/>
                  </a:lnTo>
                  <a:lnTo>
                    <a:pt x="345" y="132"/>
                  </a:lnTo>
                  <a:lnTo>
                    <a:pt x="347" y="130"/>
                  </a:lnTo>
                  <a:lnTo>
                    <a:pt x="350" y="130"/>
                  </a:lnTo>
                  <a:lnTo>
                    <a:pt x="354" y="127"/>
                  </a:lnTo>
                  <a:lnTo>
                    <a:pt x="362" y="125"/>
                  </a:lnTo>
                  <a:lnTo>
                    <a:pt x="364" y="125"/>
                  </a:lnTo>
                  <a:lnTo>
                    <a:pt x="369" y="123"/>
                  </a:lnTo>
                  <a:lnTo>
                    <a:pt x="369" y="120"/>
                  </a:lnTo>
                  <a:lnTo>
                    <a:pt x="369" y="118"/>
                  </a:lnTo>
                  <a:lnTo>
                    <a:pt x="366" y="120"/>
                  </a:lnTo>
                  <a:lnTo>
                    <a:pt x="364" y="120"/>
                  </a:lnTo>
                  <a:lnTo>
                    <a:pt x="362" y="123"/>
                  </a:lnTo>
                  <a:lnTo>
                    <a:pt x="362" y="123"/>
                  </a:lnTo>
                  <a:lnTo>
                    <a:pt x="359" y="123"/>
                  </a:lnTo>
                  <a:lnTo>
                    <a:pt x="359" y="123"/>
                  </a:lnTo>
                  <a:lnTo>
                    <a:pt x="357" y="123"/>
                  </a:lnTo>
                  <a:lnTo>
                    <a:pt x="357" y="123"/>
                  </a:lnTo>
                  <a:lnTo>
                    <a:pt x="354" y="120"/>
                  </a:lnTo>
                  <a:lnTo>
                    <a:pt x="352" y="118"/>
                  </a:lnTo>
                  <a:lnTo>
                    <a:pt x="352" y="115"/>
                  </a:lnTo>
                  <a:lnTo>
                    <a:pt x="354" y="113"/>
                  </a:lnTo>
                  <a:lnTo>
                    <a:pt x="357" y="110"/>
                  </a:lnTo>
                  <a:lnTo>
                    <a:pt x="357" y="108"/>
                  </a:lnTo>
                  <a:lnTo>
                    <a:pt x="357" y="108"/>
                  </a:lnTo>
                  <a:lnTo>
                    <a:pt x="354" y="106"/>
                  </a:lnTo>
                  <a:lnTo>
                    <a:pt x="350" y="108"/>
                  </a:lnTo>
                  <a:lnTo>
                    <a:pt x="347" y="106"/>
                  </a:lnTo>
                  <a:lnTo>
                    <a:pt x="350" y="103"/>
                  </a:lnTo>
                  <a:lnTo>
                    <a:pt x="352" y="103"/>
                  </a:lnTo>
                  <a:lnTo>
                    <a:pt x="357" y="101"/>
                  </a:lnTo>
                  <a:lnTo>
                    <a:pt x="359" y="103"/>
                  </a:lnTo>
                  <a:lnTo>
                    <a:pt x="362" y="103"/>
                  </a:lnTo>
                  <a:lnTo>
                    <a:pt x="362" y="106"/>
                  </a:lnTo>
                  <a:lnTo>
                    <a:pt x="364" y="106"/>
                  </a:lnTo>
                  <a:lnTo>
                    <a:pt x="364" y="108"/>
                  </a:lnTo>
                  <a:lnTo>
                    <a:pt x="366" y="108"/>
                  </a:lnTo>
                  <a:lnTo>
                    <a:pt x="366" y="106"/>
                  </a:lnTo>
                  <a:lnTo>
                    <a:pt x="366" y="106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9" y="103"/>
                  </a:lnTo>
                  <a:lnTo>
                    <a:pt x="374" y="103"/>
                  </a:lnTo>
                  <a:lnTo>
                    <a:pt x="378" y="103"/>
                  </a:lnTo>
                  <a:lnTo>
                    <a:pt x="381" y="101"/>
                  </a:lnTo>
                  <a:lnTo>
                    <a:pt x="386" y="98"/>
                  </a:lnTo>
                  <a:lnTo>
                    <a:pt x="388" y="98"/>
                  </a:lnTo>
                  <a:lnTo>
                    <a:pt x="391" y="96"/>
                  </a:lnTo>
                  <a:lnTo>
                    <a:pt x="393" y="98"/>
                  </a:lnTo>
                  <a:lnTo>
                    <a:pt x="391" y="98"/>
                  </a:lnTo>
                  <a:lnTo>
                    <a:pt x="391" y="101"/>
                  </a:lnTo>
                  <a:lnTo>
                    <a:pt x="388" y="101"/>
                  </a:lnTo>
                  <a:lnTo>
                    <a:pt x="383" y="108"/>
                  </a:lnTo>
                  <a:lnTo>
                    <a:pt x="378" y="113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6" y="115"/>
                  </a:lnTo>
                  <a:lnTo>
                    <a:pt x="391" y="115"/>
                  </a:lnTo>
                  <a:lnTo>
                    <a:pt x="393" y="115"/>
                  </a:lnTo>
                  <a:lnTo>
                    <a:pt x="395" y="115"/>
                  </a:lnTo>
                  <a:lnTo>
                    <a:pt x="398" y="118"/>
                  </a:lnTo>
                  <a:lnTo>
                    <a:pt x="398" y="118"/>
                  </a:lnTo>
                  <a:lnTo>
                    <a:pt x="400" y="118"/>
                  </a:lnTo>
                  <a:lnTo>
                    <a:pt x="403" y="118"/>
                  </a:lnTo>
                  <a:lnTo>
                    <a:pt x="403" y="115"/>
                  </a:lnTo>
                  <a:lnTo>
                    <a:pt x="403" y="115"/>
                  </a:lnTo>
                  <a:lnTo>
                    <a:pt x="400" y="113"/>
                  </a:lnTo>
                  <a:lnTo>
                    <a:pt x="403" y="110"/>
                  </a:lnTo>
                  <a:lnTo>
                    <a:pt x="403" y="106"/>
                  </a:lnTo>
                  <a:lnTo>
                    <a:pt x="400" y="106"/>
                  </a:lnTo>
                  <a:lnTo>
                    <a:pt x="398" y="106"/>
                  </a:lnTo>
                  <a:lnTo>
                    <a:pt x="395" y="106"/>
                  </a:lnTo>
                  <a:lnTo>
                    <a:pt x="395" y="103"/>
                  </a:lnTo>
                  <a:lnTo>
                    <a:pt x="395" y="101"/>
                  </a:lnTo>
                  <a:lnTo>
                    <a:pt x="395" y="101"/>
                  </a:lnTo>
                  <a:lnTo>
                    <a:pt x="398" y="98"/>
                  </a:lnTo>
                  <a:lnTo>
                    <a:pt x="398" y="96"/>
                  </a:lnTo>
                  <a:lnTo>
                    <a:pt x="400" y="94"/>
                  </a:lnTo>
                  <a:lnTo>
                    <a:pt x="400" y="91"/>
                  </a:lnTo>
                  <a:lnTo>
                    <a:pt x="400" y="89"/>
                  </a:lnTo>
                  <a:lnTo>
                    <a:pt x="400" y="86"/>
                  </a:lnTo>
                  <a:lnTo>
                    <a:pt x="400" y="86"/>
                  </a:lnTo>
                  <a:lnTo>
                    <a:pt x="398" y="84"/>
                  </a:lnTo>
                  <a:lnTo>
                    <a:pt x="398" y="84"/>
                  </a:lnTo>
                  <a:lnTo>
                    <a:pt x="395" y="82"/>
                  </a:lnTo>
                  <a:lnTo>
                    <a:pt x="393" y="79"/>
                  </a:lnTo>
                  <a:lnTo>
                    <a:pt x="391" y="79"/>
                  </a:lnTo>
                  <a:lnTo>
                    <a:pt x="388" y="77"/>
                  </a:lnTo>
                  <a:lnTo>
                    <a:pt x="388" y="74"/>
                  </a:lnTo>
                  <a:lnTo>
                    <a:pt x="388" y="72"/>
                  </a:lnTo>
                  <a:lnTo>
                    <a:pt x="388" y="67"/>
                  </a:lnTo>
                  <a:lnTo>
                    <a:pt x="388" y="65"/>
                  </a:lnTo>
                  <a:lnTo>
                    <a:pt x="381" y="60"/>
                  </a:lnTo>
                  <a:lnTo>
                    <a:pt x="376" y="62"/>
                  </a:lnTo>
                  <a:lnTo>
                    <a:pt x="374" y="62"/>
                  </a:lnTo>
                  <a:lnTo>
                    <a:pt x="371" y="65"/>
                  </a:lnTo>
                  <a:lnTo>
                    <a:pt x="366" y="65"/>
                  </a:lnTo>
                  <a:lnTo>
                    <a:pt x="366" y="62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58"/>
                  </a:lnTo>
                  <a:lnTo>
                    <a:pt x="364" y="58"/>
                  </a:lnTo>
                  <a:lnTo>
                    <a:pt x="366" y="55"/>
                  </a:lnTo>
                  <a:lnTo>
                    <a:pt x="364" y="53"/>
                  </a:lnTo>
                  <a:lnTo>
                    <a:pt x="364" y="53"/>
                  </a:lnTo>
                  <a:lnTo>
                    <a:pt x="362" y="53"/>
                  </a:lnTo>
                  <a:lnTo>
                    <a:pt x="359" y="50"/>
                  </a:lnTo>
                  <a:lnTo>
                    <a:pt x="359" y="48"/>
                  </a:lnTo>
                  <a:lnTo>
                    <a:pt x="357" y="48"/>
                  </a:lnTo>
                  <a:lnTo>
                    <a:pt x="354" y="48"/>
                  </a:lnTo>
                  <a:lnTo>
                    <a:pt x="352" y="48"/>
                  </a:lnTo>
                  <a:lnTo>
                    <a:pt x="350" y="48"/>
                  </a:lnTo>
                  <a:lnTo>
                    <a:pt x="345" y="48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0" y="48"/>
                  </a:lnTo>
                  <a:lnTo>
                    <a:pt x="338" y="50"/>
                  </a:lnTo>
                  <a:lnTo>
                    <a:pt x="338" y="53"/>
                  </a:lnTo>
                  <a:lnTo>
                    <a:pt x="335" y="53"/>
                  </a:lnTo>
                  <a:lnTo>
                    <a:pt x="335" y="55"/>
                  </a:lnTo>
                  <a:lnTo>
                    <a:pt x="333" y="58"/>
                  </a:lnTo>
                  <a:lnTo>
                    <a:pt x="333" y="60"/>
                  </a:lnTo>
                  <a:lnTo>
                    <a:pt x="333" y="62"/>
                  </a:lnTo>
                  <a:lnTo>
                    <a:pt x="333" y="65"/>
                  </a:lnTo>
                  <a:lnTo>
                    <a:pt x="330" y="70"/>
                  </a:lnTo>
                  <a:lnTo>
                    <a:pt x="328" y="77"/>
                  </a:lnTo>
                  <a:lnTo>
                    <a:pt x="323" y="79"/>
                  </a:lnTo>
                  <a:lnTo>
                    <a:pt x="318" y="82"/>
                  </a:lnTo>
                  <a:lnTo>
                    <a:pt x="311" y="82"/>
                  </a:lnTo>
                  <a:lnTo>
                    <a:pt x="309" y="84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6" y="94"/>
                  </a:lnTo>
                  <a:lnTo>
                    <a:pt x="304" y="96"/>
                  </a:lnTo>
                  <a:lnTo>
                    <a:pt x="299" y="96"/>
                  </a:lnTo>
                  <a:lnTo>
                    <a:pt x="297" y="96"/>
                  </a:lnTo>
                  <a:lnTo>
                    <a:pt x="297" y="91"/>
                  </a:lnTo>
                  <a:lnTo>
                    <a:pt x="297" y="91"/>
                  </a:lnTo>
                  <a:lnTo>
                    <a:pt x="297" y="89"/>
                  </a:lnTo>
                  <a:lnTo>
                    <a:pt x="297" y="86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1" y="82"/>
                  </a:lnTo>
                  <a:lnTo>
                    <a:pt x="299" y="79"/>
                  </a:lnTo>
                  <a:lnTo>
                    <a:pt x="299" y="79"/>
                  </a:lnTo>
                  <a:lnTo>
                    <a:pt x="297" y="79"/>
                  </a:lnTo>
                  <a:lnTo>
                    <a:pt x="292" y="79"/>
                  </a:lnTo>
                  <a:lnTo>
                    <a:pt x="289" y="77"/>
                  </a:lnTo>
                  <a:lnTo>
                    <a:pt x="285" y="77"/>
                  </a:lnTo>
                  <a:lnTo>
                    <a:pt x="282" y="74"/>
                  </a:lnTo>
                  <a:lnTo>
                    <a:pt x="277" y="72"/>
                  </a:lnTo>
                  <a:lnTo>
                    <a:pt x="275" y="70"/>
                  </a:lnTo>
                  <a:lnTo>
                    <a:pt x="273" y="70"/>
                  </a:lnTo>
                  <a:lnTo>
                    <a:pt x="270" y="70"/>
                  </a:lnTo>
                  <a:lnTo>
                    <a:pt x="270" y="70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68" y="60"/>
                  </a:lnTo>
                  <a:lnTo>
                    <a:pt x="270" y="58"/>
                  </a:lnTo>
                  <a:lnTo>
                    <a:pt x="270" y="58"/>
                  </a:lnTo>
                  <a:lnTo>
                    <a:pt x="275" y="53"/>
                  </a:lnTo>
                  <a:lnTo>
                    <a:pt x="280" y="50"/>
                  </a:lnTo>
                  <a:lnTo>
                    <a:pt x="285" y="48"/>
                  </a:lnTo>
                  <a:lnTo>
                    <a:pt x="289" y="45"/>
                  </a:lnTo>
                  <a:lnTo>
                    <a:pt x="292" y="45"/>
                  </a:lnTo>
                  <a:lnTo>
                    <a:pt x="294" y="45"/>
                  </a:lnTo>
                  <a:lnTo>
                    <a:pt x="299" y="43"/>
                  </a:lnTo>
                  <a:lnTo>
                    <a:pt x="304" y="41"/>
                  </a:lnTo>
                  <a:lnTo>
                    <a:pt x="309" y="41"/>
                  </a:lnTo>
                  <a:lnTo>
                    <a:pt x="313" y="38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18" y="38"/>
                  </a:lnTo>
                  <a:lnTo>
                    <a:pt x="316" y="41"/>
                  </a:lnTo>
                  <a:lnTo>
                    <a:pt x="313" y="43"/>
                  </a:lnTo>
                  <a:lnTo>
                    <a:pt x="316" y="43"/>
                  </a:lnTo>
                  <a:lnTo>
                    <a:pt x="318" y="43"/>
                  </a:lnTo>
                  <a:lnTo>
                    <a:pt x="321" y="43"/>
                  </a:lnTo>
                  <a:lnTo>
                    <a:pt x="323" y="41"/>
                  </a:lnTo>
                  <a:lnTo>
                    <a:pt x="325" y="41"/>
                  </a:lnTo>
                  <a:lnTo>
                    <a:pt x="328" y="41"/>
                  </a:lnTo>
                  <a:lnTo>
                    <a:pt x="330" y="43"/>
                  </a:lnTo>
                  <a:lnTo>
                    <a:pt x="333" y="43"/>
                  </a:lnTo>
                  <a:lnTo>
                    <a:pt x="335" y="41"/>
                  </a:lnTo>
                  <a:lnTo>
                    <a:pt x="333" y="38"/>
                  </a:lnTo>
                  <a:lnTo>
                    <a:pt x="330" y="36"/>
                  </a:lnTo>
                  <a:lnTo>
                    <a:pt x="328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30" y="33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18" y="26"/>
                  </a:lnTo>
                  <a:lnTo>
                    <a:pt x="306" y="21"/>
                  </a:lnTo>
                  <a:lnTo>
                    <a:pt x="306" y="21"/>
                  </a:lnTo>
                  <a:lnTo>
                    <a:pt x="304" y="24"/>
                  </a:lnTo>
                  <a:lnTo>
                    <a:pt x="299" y="24"/>
                  </a:lnTo>
                  <a:lnTo>
                    <a:pt x="297" y="24"/>
                  </a:lnTo>
                  <a:lnTo>
                    <a:pt x="299" y="21"/>
                  </a:lnTo>
                  <a:lnTo>
                    <a:pt x="299" y="21"/>
                  </a:lnTo>
                  <a:lnTo>
                    <a:pt x="301" y="19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89" y="21"/>
                  </a:lnTo>
                  <a:lnTo>
                    <a:pt x="289" y="24"/>
                  </a:lnTo>
                  <a:lnTo>
                    <a:pt x="285" y="24"/>
                  </a:lnTo>
                  <a:lnTo>
                    <a:pt x="280" y="24"/>
                  </a:lnTo>
                  <a:lnTo>
                    <a:pt x="275" y="24"/>
                  </a:lnTo>
                  <a:lnTo>
                    <a:pt x="268" y="24"/>
                  </a:lnTo>
                  <a:lnTo>
                    <a:pt x="268" y="21"/>
                  </a:lnTo>
                  <a:lnTo>
                    <a:pt x="265" y="19"/>
                  </a:lnTo>
                  <a:lnTo>
                    <a:pt x="270" y="19"/>
                  </a:lnTo>
                  <a:lnTo>
                    <a:pt x="275" y="21"/>
                  </a:lnTo>
                  <a:lnTo>
                    <a:pt x="277" y="21"/>
                  </a:lnTo>
                  <a:lnTo>
                    <a:pt x="280" y="19"/>
                  </a:lnTo>
                  <a:lnTo>
                    <a:pt x="282" y="19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7" y="17"/>
                  </a:lnTo>
                  <a:lnTo>
                    <a:pt x="258" y="12"/>
                  </a:lnTo>
                  <a:lnTo>
                    <a:pt x="241" y="12"/>
                  </a:lnTo>
                  <a:close/>
                  <a:moveTo>
                    <a:pt x="241" y="0"/>
                  </a:moveTo>
                  <a:lnTo>
                    <a:pt x="246" y="0"/>
                  </a:lnTo>
                  <a:lnTo>
                    <a:pt x="258" y="0"/>
                  </a:lnTo>
                  <a:lnTo>
                    <a:pt x="285" y="2"/>
                  </a:lnTo>
                  <a:lnTo>
                    <a:pt x="289" y="5"/>
                  </a:lnTo>
                  <a:lnTo>
                    <a:pt x="297" y="5"/>
                  </a:lnTo>
                  <a:lnTo>
                    <a:pt x="318" y="12"/>
                  </a:lnTo>
                  <a:lnTo>
                    <a:pt x="321" y="12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38" y="19"/>
                  </a:lnTo>
                  <a:lnTo>
                    <a:pt x="340" y="19"/>
                  </a:lnTo>
                  <a:lnTo>
                    <a:pt x="347" y="24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4" y="38"/>
                  </a:lnTo>
                  <a:lnTo>
                    <a:pt x="386" y="48"/>
                  </a:lnTo>
                  <a:lnTo>
                    <a:pt x="403" y="62"/>
                  </a:lnTo>
                  <a:lnTo>
                    <a:pt x="412" y="70"/>
                  </a:lnTo>
                  <a:lnTo>
                    <a:pt x="419" y="77"/>
                  </a:lnTo>
                  <a:lnTo>
                    <a:pt x="431" y="91"/>
                  </a:lnTo>
                  <a:lnTo>
                    <a:pt x="441" y="106"/>
                  </a:lnTo>
                  <a:lnTo>
                    <a:pt x="451" y="120"/>
                  </a:lnTo>
                  <a:lnTo>
                    <a:pt x="456" y="130"/>
                  </a:lnTo>
                  <a:lnTo>
                    <a:pt x="458" y="135"/>
                  </a:lnTo>
                  <a:lnTo>
                    <a:pt x="465" y="151"/>
                  </a:lnTo>
                  <a:lnTo>
                    <a:pt x="468" y="156"/>
                  </a:lnTo>
                  <a:lnTo>
                    <a:pt x="475" y="180"/>
                  </a:lnTo>
                  <a:lnTo>
                    <a:pt x="477" y="192"/>
                  </a:lnTo>
                  <a:lnTo>
                    <a:pt x="480" y="204"/>
                  </a:lnTo>
                  <a:lnTo>
                    <a:pt x="482" y="216"/>
                  </a:lnTo>
                  <a:lnTo>
                    <a:pt x="482" y="241"/>
                  </a:lnTo>
                  <a:lnTo>
                    <a:pt x="482" y="265"/>
                  </a:lnTo>
                  <a:lnTo>
                    <a:pt x="480" y="277"/>
                  </a:lnTo>
                  <a:lnTo>
                    <a:pt x="477" y="289"/>
                  </a:lnTo>
                  <a:lnTo>
                    <a:pt x="475" y="301"/>
                  </a:lnTo>
                  <a:lnTo>
                    <a:pt x="468" y="322"/>
                  </a:lnTo>
                  <a:lnTo>
                    <a:pt x="463" y="334"/>
                  </a:lnTo>
                  <a:lnTo>
                    <a:pt x="458" y="344"/>
                  </a:lnTo>
                  <a:lnTo>
                    <a:pt x="456" y="351"/>
                  </a:lnTo>
                  <a:lnTo>
                    <a:pt x="451" y="361"/>
                  </a:lnTo>
                  <a:lnTo>
                    <a:pt x="446" y="366"/>
                  </a:lnTo>
                  <a:lnTo>
                    <a:pt x="431" y="390"/>
                  </a:lnTo>
                  <a:lnTo>
                    <a:pt x="419" y="402"/>
                  </a:lnTo>
                  <a:lnTo>
                    <a:pt x="412" y="412"/>
                  </a:lnTo>
                  <a:lnTo>
                    <a:pt x="403" y="419"/>
                  </a:lnTo>
                  <a:lnTo>
                    <a:pt x="362" y="450"/>
                  </a:lnTo>
                  <a:lnTo>
                    <a:pt x="352" y="455"/>
                  </a:lnTo>
                  <a:lnTo>
                    <a:pt x="330" y="465"/>
                  </a:lnTo>
                  <a:lnTo>
                    <a:pt x="318" y="469"/>
                  </a:lnTo>
                  <a:lnTo>
                    <a:pt x="294" y="477"/>
                  </a:lnTo>
                  <a:lnTo>
                    <a:pt x="277" y="479"/>
                  </a:lnTo>
                  <a:lnTo>
                    <a:pt x="258" y="481"/>
                  </a:lnTo>
                  <a:lnTo>
                    <a:pt x="241" y="481"/>
                  </a:lnTo>
                  <a:lnTo>
                    <a:pt x="200" y="479"/>
                  </a:lnTo>
                  <a:lnTo>
                    <a:pt x="164" y="469"/>
                  </a:lnTo>
                  <a:lnTo>
                    <a:pt x="152" y="465"/>
                  </a:lnTo>
                  <a:lnTo>
                    <a:pt x="130" y="455"/>
                  </a:lnTo>
                  <a:lnTo>
                    <a:pt x="121" y="450"/>
                  </a:lnTo>
                  <a:lnTo>
                    <a:pt x="77" y="419"/>
                  </a:lnTo>
                  <a:lnTo>
                    <a:pt x="70" y="412"/>
                  </a:lnTo>
                  <a:lnTo>
                    <a:pt x="63" y="402"/>
                  </a:lnTo>
                  <a:lnTo>
                    <a:pt x="51" y="390"/>
                  </a:lnTo>
                  <a:lnTo>
                    <a:pt x="41" y="375"/>
                  </a:lnTo>
                  <a:lnTo>
                    <a:pt x="32" y="361"/>
                  </a:lnTo>
                  <a:lnTo>
                    <a:pt x="27" y="351"/>
                  </a:lnTo>
                  <a:lnTo>
                    <a:pt x="22" y="344"/>
                  </a:lnTo>
                  <a:lnTo>
                    <a:pt x="17" y="334"/>
                  </a:lnTo>
                  <a:lnTo>
                    <a:pt x="15" y="322"/>
                  </a:lnTo>
                  <a:lnTo>
                    <a:pt x="8" y="301"/>
                  </a:lnTo>
                  <a:lnTo>
                    <a:pt x="5" y="289"/>
                  </a:lnTo>
                  <a:lnTo>
                    <a:pt x="3" y="277"/>
                  </a:lnTo>
                  <a:lnTo>
                    <a:pt x="0" y="265"/>
                  </a:lnTo>
                  <a:lnTo>
                    <a:pt x="0" y="241"/>
                  </a:lnTo>
                  <a:lnTo>
                    <a:pt x="0" y="216"/>
                  </a:lnTo>
                  <a:lnTo>
                    <a:pt x="3" y="204"/>
                  </a:lnTo>
                  <a:lnTo>
                    <a:pt x="5" y="192"/>
                  </a:lnTo>
                  <a:lnTo>
                    <a:pt x="8" y="180"/>
                  </a:lnTo>
                  <a:lnTo>
                    <a:pt x="15" y="156"/>
                  </a:lnTo>
                  <a:lnTo>
                    <a:pt x="15" y="151"/>
                  </a:lnTo>
                  <a:lnTo>
                    <a:pt x="22" y="135"/>
                  </a:lnTo>
                  <a:lnTo>
                    <a:pt x="27" y="130"/>
                  </a:lnTo>
                  <a:lnTo>
                    <a:pt x="32" y="120"/>
                  </a:lnTo>
                  <a:lnTo>
                    <a:pt x="41" y="106"/>
                  </a:lnTo>
                  <a:lnTo>
                    <a:pt x="51" y="91"/>
                  </a:lnTo>
                  <a:lnTo>
                    <a:pt x="63" y="77"/>
                  </a:lnTo>
                  <a:lnTo>
                    <a:pt x="70" y="70"/>
                  </a:lnTo>
                  <a:lnTo>
                    <a:pt x="77" y="62"/>
                  </a:lnTo>
                  <a:lnTo>
                    <a:pt x="82" y="58"/>
                  </a:lnTo>
                  <a:lnTo>
                    <a:pt x="102" y="43"/>
                  </a:lnTo>
                  <a:lnTo>
                    <a:pt x="121" y="31"/>
                  </a:lnTo>
                  <a:lnTo>
                    <a:pt x="130" y="26"/>
                  </a:lnTo>
                  <a:lnTo>
                    <a:pt x="142" y="19"/>
                  </a:lnTo>
                  <a:lnTo>
                    <a:pt x="150" y="17"/>
                  </a:lnTo>
                  <a:lnTo>
                    <a:pt x="152" y="17"/>
                  </a:lnTo>
                  <a:lnTo>
                    <a:pt x="164" y="12"/>
                  </a:lnTo>
                  <a:lnTo>
                    <a:pt x="198" y="2"/>
                  </a:lnTo>
                  <a:lnTo>
                    <a:pt x="234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6" name="Freeform 439"/>
            <p:cNvSpPr>
              <a:spLocks noEditPoints="1"/>
            </p:cNvSpPr>
            <p:nvPr/>
          </p:nvSpPr>
          <p:spPr bwMode="auto">
            <a:xfrm>
              <a:off x="3105151" y="3592513"/>
              <a:ext cx="635000" cy="784225"/>
            </a:xfrm>
            <a:custGeom>
              <a:avLst/>
              <a:gdLst>
                <a:gd name="T0" fmla="*/ 171 w 400"/>
                <a:gd name="T1" fmla="*/ 400 h 494"/>
                <a:gd name="T2" fmla="*/ 246 w 400"/>
                <a:gd name="T3" fmla="*/ 419 h 494"/>
                <a:gd name="T4" fmla="*/ 200 w 400"/>
                <a:gd name="T5" fmla="*/ 371 h 494"/>
                <a:gd name="T6" fmla="*/ 229 w 400"/>
                <a:gd name="T7" fmla="*/ 342 h 494"/>
                <a:gd name="T8" fmla="*/ 238 w 400"/>
                <a:gd name="T9" fmla="*/ 374 h 494"/>
                <a:gd name="T10" fmla="*/ 229 w 400"/>
                <a:gd name="T11" fmla="*/ 340 h 494"/>
                <a:gd name="T12" fmla="*/ 164 w 400"/>
                <a:gd name="T13" fmla="*/ 357 h 494"/>
                <a:gd name="T14" fmla="*/ 171 w 400"/>
                <a:gd name="T15" fmla="*/ 364 h 494"/>
                <a:gd name="T16" fmla="*/ 171 w 400"/>
                <a:gd name="T17" fmla="*/ 342 h 494"/>
                <a:gd name="T18" fmla="*/ 181 w 400"/>
                <a:gd name="T19" fmla="*/ 282 h 494"/>
                <a:gd name="T20" fmla="*/ 181 w 400"/>
                <a:gd name="T21" fmla="*/ 287 h 494"/>
                <a:gd name="T22" fmla="*/ 176 w 400"/>
                <a:gd name="T23" fmla="*/ 301 h 494"/>
                <a:gd name="T24" fmla="*/ 200 w 400"/>
                <a:gd name="T25" fmla="*/ 335 h 494"/>
                <a:gd name="T26" fmla="*/ 224 w 400"/>
                <a:gd name="T27" fmla="*/ 311 h 494"/>
                <a:gd name="T28" fmla="*/ 219 w 400"/>
                <a:gd name="T29" fmla="*/ 294 h 494"/>
                <a:gd name="T30" fmla="*/ 217 w 400"/>
                <a:gd name="T31" fmla="*/ 284 h 494"/>
                <a:gd name="T32" fmla="*/ 181 w 400"/>
                <a:gd name="T33" fmla="*/ 282 h 494"/>
                <a:gd name="T34" fmla="*/ 198 w 400"/>
                <a:gd name="T35" fmla="*/ 154 h 494"/>
                <a:gd name="T36" fmla="*/ 195 w 400"/>
                <a:gd name="T37" fmla="*/ 198 h 494"/>
                <a:gd name="T38" fmla="*/ 190 w 400"/>
                <a:gd name="T39" fmla="*/ 241 h 494"/>
                <a:gd name="T40" fmla="*/ 205 w 400"/>
                <a:gd name="T41" fmla="*/ 222 h 494"/>
                <a:gd name="T42" fmla="*/ 200 w 400"/>
                <a:gd name="T43" fmla="*/ 176 h 494"/>
                <a:gd name="T44" fmla="*/ 200 w 400"/>
                <a:gd name="T45" fmla="*/ 147 h 494"/>
                <a:gd name="T46" fmla="*/ 200 w 400"/>
                <a:gd name="T47" fmla="*/ 0 h 494"/>
                <a:gd name="T48" fmla="*/ 212 w 400"/>
                <a:gd name="T49" fmla="*/ 75 h 494"/>
                <a:gd name="T50" fmla="*/ 222 w 400"/>
                <a:gd name="T51" fmla="*/ 82 h 494"/>
                <a:gd name="T52" fmla="*/ 229 w 400"/>
                <a:gd name="T53" fmla="*/ 130 h 494"/>
                <a:gd name="T54" fmla="*/ 253 w 400"/>
                <a:gd name="T55" fmla="*/ 241 h 494"/>
                <a:gd name="T56" fmla="*/ 279 w 400"/>
                <a:gd name="T57" fmla="*/ 282 h 494"/>
                <a:gd name="T58" fmla="*/ 284 w 400"/>
                <a:gd name="T59" fmla="*/ 335 h 494"/>
                <a:gd name="T60" fmla="*/ 332 w 400"/>
                <a:gd name="T61" fmla="*/ 429 h 494"/>
                <a:gd name="T62" fmla="*/ 400 w 400"/>
                <a:gd name="T63" fmla="*/ 494 h 494"/>
                <a:gd name="T64" fmla="*/ 279 w 400"/>
                <a:gd name="T65" fmla="*/ 455 h 494"/>
                <a:gd name="T66" fmla="*/ 80 w 400"/>
                <a:gd name="T67" fmla="*/ 494 h 494"/>
                <a:gd name="T68" fmla="*/ 34 w 400"/>
                <a:gd name="T69" fmla="*/ 467 h 494"/>
                <a:gd name="T70" fmla="*/ 92 w 400"/>
                <a:gd name="T71" fmla="*/ 383 h 494"/>
                <a:gd name="T72" fmla="*/ 132 w 400"/>
                <a:gd name="T73" fmla="*/ 282 h 494"/>
                <a:gd name="T74" fmla="*/ 118 w 400"/>
                <a:gd name="T75" fmla="*/ 241 h 494"/>
                <a:gd name="T76" fmla="*/ 159 w 400"/>
                <a:gd name="T77" fmla="*/ 181 h 494"/>
                <a:gd name="T78" fmla="*/ 176 w 400"/>
                <a:gd name="T79" fmla="*/ 101 h 494"/>
                <a:gd name="T80" fmla="*/ 178 w 400"/>
                <a:gd name="T81" fmla="*/ 75 h 494"/>
                <a:gd name="T82" fmla="*/ 200 w 400"/>
                <a:gd name="T8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494">
                  <a:moveTo>
                    <a:pt x="200" y="371"/>
                  </a:moveTo>
                  <a:lnTo>
                    <a:pt x="171" y="400"/>
                  </a:lnTo>
                  <a:lnTo>
                    <a:pt x="152" y="419"/>
                  </a:lnTo>
                  <a:lnTo>
                    <a:pt x="246" y="419"/>
                  </a:lnTo>
                  <a:lnTo>
                    <a:pt x="229" y="400"/>
                  </a:lnTo>
                  <a:lnTo>
                    <a:pt x="200" y="371"/>
                  </a:lnTo>
                  <a:close/>
                  <a:moveTo>
                    <a:pt x="229" y="340"/>
                  </a:moveTo>
                  <a:lnTo>
                    <a:pt x="229" y="342"/>
                  </a:lnTo>
                  <a:lnTo>
                    <a:pt x="217" y="352"/>
                  </a:lnTo>
                  <a:lnTo>
                    <a:pt x="238" y="374"/>
                  </a:lnTo>
                  <a:lnTo>
                    <a:pt x="234" y="357"/>
                  </a:lnTo>
                  <a:lnTo>
                    <a:pt x="229" y="340"/>
                  </a:lnTo>
                  <a:close/>
                  <a:moveTo>
                    <a:pt x="169" y="340"/>
                  </a:moveTo>
                  <a:lnTo>
                    <a:pt x="164" y="357"/>
                  </a:lnTo>
                  <a:lnTo>
                    <a:pt x="159" y="374"/>
                  </a:lnTo>
                  <a:lnTo>
                    <a:pt x="171" y="364"/>
                  </a:lnTo>
                  <a:lnTo>
                    <a:pt x="181" y="352"/>
                  </a:lnTo>
                  <a:lnTo>
                    <a:pt x="171" y="342"/>
                  </a:lnTo>
                  <a:lnTo>
                    <a:pt x="169" y="340"/>
                  </a:lnTo>
                  <a:close/>
                  <a:moveTo>
                    <a:pt x="181" y="282"/>
                  </a:moveTo>
                  <a:lnTo>
                    <a:pt x="181" y="284"/>
                  </a:lnTo>
                  <a:lnTo>
                    <a:pt x="181" y="287"/>
                  </a:lnTo>
                  <a:lnTo>
                    <a:pt x="178" y="294"/>
                  </a:lnTo>
                  <a:lnTo>
                    <a:pt x="176" y="301"/>
                  </a:lnTo>
                  <a:lnTo>
                    <a:pt x="176" y="311"/>
                  </a:lnTo>
                  <a:lnTo>
                    <a:pt x="200" y="335"/>
                  </a:lnTo>
                  <a:lnTo>
                    <a:pt x="200" y="335"/>
                  </a:lnTo>
                  <a:lnTo>
                    <a:pt x="224" y="311"/>
                  </a:lnTo>
                  <a:lnTo>
                    <a:pt x="222" y="301"/>
                  </a:lnTo>
                  <a:lnTo>
                    <a:pt x="219" y="294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7" y="282"/>
                  </a:lnTo>
                  <a:lnTo>
                    <a:pt x="181" y="282"/>
                  </a:lnTo>
                  <a:close/>
                  <a:moveTo>
                    <a:pt x="200" y="147"/>
                  </a:moveTo>
                  <a:lnTo>
                    <a:pt x="198" y="154"/>
                  </a:lnTo>
                  <a:lnTo>
                    <a:pt x="198" y="174"/>
                  </a:lnTo>
                  <a:lnTo>
                    <a:pt x="195" y="198"/>
                  </a:lnTo>
                  <a:lnTo>
                    <a:pt x="193" y="222"/>
                  </a:lnTo>
                  <a:lnTo>
                    <a:pt x="190" y="241"/>
                  </a:lnTo>
                  <a:lnTo>
                    <a:pt x="207" y="241"/>
                  </a:lnTo>
                  <a:lnTo>
                    <a:pt x="205" y="222"/>
                  </a:lnTo>
                  <a:lnTo>
                    <a:pt x="202" y="200"/>
                  </a:lnTo>
                  <a:lnTo>
                    <a:pt x="200" y="176"/>
                  </a:lnTo>
                  <a:lnTo>
                    <a:pt x="200" y="157"/>
                  </a:lnTo>
                  <a:lnTo>
                    <a:pt x="200" y="147"/>
                  </a:lnTo>
                  <a:lnTo>
                    <a:pt x="200" y="147"/>
                  </a:lnTo>
                  <a:close/>
                  <a:moveTo>
                    <a:pt x="200" y="0"/>
                  </a:moveTo>
                  <a:lnTo>
                    <a:pt x="200" y="0"/>
                  </a:lnTo>
                  <a:lnTo>
                    <a:pt x="212" y="75"/>
                  </a:lnTo>
                  <a:lnTo>
                    <a:pt x="219" y="75"/>
                  </a:lnTo>
                  <a:lnTo>
                    <a:pt x="222" y="82"/>
                  </a:lnTo>
                  <a:lnTo>
                    <a:pt x="224" y="101"/>
                  </a:lnTo>
                  <a:lnTo>
                    <a:pt x="229" y="130"/>
                  </a:lnTo>
                  <a:lnTo>
                    <a:pt x="238" y="181"/>
                  </a:lnTo>
                  <a:lnTo>
                    <a:pt x="253" y="241"/>
                  </a:lnTo>
                  <a:lnTo>
                    <a:pt x="279" y="241"/>
                  </a:lnTo>
                  <a:lnTo>
                    <a:pt x="279" y="282"/>
                  </a:lnTo>
                  <a:lnTo>
                    <a:pt x="265" y="282"/>
                  </a:lnTo>
                  <a:lnTo>
                    <a:pt x="284" y="335"/>
                  </a:lnTo>
                  <a:lnTo>
                    <a:pt x="306" y="383"/>
                  </a:lnTo>
                  <a:lnTo>
                    <a:pt x="332" y="429"/>
                  </a:lnTo>
                  <a:lnTo>
                    <a:pt x="364" y="467"/>
                  </a:lnTo>
                  <a:lnTo>
                    <a:pt x="400" y="494"/>
                  </a:lnTo>
                  <a:lnTo>
                    <a:pt x="320" y="494"/>
                  </a:lnTo>
                  <a:lnTo>
                    <a:pt x="279" y="455"/>
                  </a:lnTo>
                  <a:lnTo>
                    <a:pt x="120" y="455"/>
                  </a:lnTo>
                  <a:lnTo>
                    <a:pt x="80" y="494"/>
                  </a:lnTo>
                  <a:lnTo>
                    <a:pt x="0" y="494"/>
                  </a:lnTo>
                  <a:lnTo>
                    <a:pt x="34" y="467"/>
                  </a:lnTo>
                  <a:lnTo>
                    <a:pt x="65" y="429"/>
                  </a:lnTo>
                  <a:lnTo>
                    <a:pt x="92" y="383"/>
                  </a:lnTo>
                  <a:lnTo>
                    <a:pt x="116" y="335"/>
                  </a:lnTo>
                  <a:lnTo>
                    <a:pt x="132" y="282"/>
                  </a:lnTo>
                  <a:lnTo>
                    <a:pt x="118" y="282"/>
                  </a:lnTo>
                  <a:lnTo>
                    <a:pt x="118" y="241"/>
                  </a:lnTo>
                  <a:lnTo>
                    <a:pt x="145" y="241"/>
                  </a:lnTo>
                  <a:lnTo>
                    <a:pt x="159" y="181"/>
                  </a:lnTo>
                  <a:lnTo>
                    <a:pt x="171" y="130"/>
                  </a:lnTo>
                  <a:lnTo>
                    <a:pt x="176" y="101"/>
                  </a:lnTo>
                  <a:lnTo>
                    <a:pt x="178" y="82"/>
                  </a:lnTo>
                  <a:lnTo>
                    <a:pt x="178" y="75"/>
                  </a:lnTo>
                  <a:lnTo>
                    <a:pt x="185" y="75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7" name="Freeform 440"/>
            <p:cNvSpPr>
              <a:spLocks/>
            </p:cNvSpPr>
            <p:nvPr/>
          </p:nvSpPr>
          <p:spPr bwMode="auto">
            <a:xfrm>
              <a:off x="4710113" y="2992438"/>
              <a:ext cx="608013" cy="569913"/>
            </a:xfrm>
            <a:custGeom>
              <a:avLst/>
              <a:gdLst>
                <a:gd name="T0" fmla="*/ 289 w 383"/>
                <a:gd name="T1" fmla="*/ 0 h 359"/>
                <a:gd name="T2" fmla="*/ 321 w 383"/>
                <a:gd name="T3" fmla="*/ 7 h 359"/>
                <a:gd name="T4" fmla="*/ 347 w 383"/>
                <a:gd name="T5" fmla="*/ 24 h 359"/>
                <a:gd name="T6" fmla="*/ 367 w 383"/>
                <a:gd name="T7" fmla="*/ 51 h 359"/>
                <a:gd name="T8" fmla="*/ 379 w 383"/>
                <a:gd name="T9" fmla="*/ 80 h 359"/>
                <a:gd name="T10" fmla="*/ 381 w 383"/>
                <a:gd name="T11" fmla="*/ 84 h 359"/>
                <a:gd name="T12" fmla="*/ 381 w 383"/>
                <a:gd name="T13" fmla="*/ 97 h 359"/>
                <a:gd name="T14" fmla="*/ 383 w 383"/>
                <a:gd name="T15" fmla="*/ 116 h 359"/>
                <a:gd name="T16" fmla="*/ 381 w 383"/>
                <a:gd name="T17" fmla="*/ 142 h 359"/>
                <a:gd name="T18" fmla="*/ 371 w 383"/>
                <a:gd name="T19" fmla="*/ 145 h 359"/>
                <a:gd name="T20" fmla="*/ 362 w 383"/>
                <a:gd name="T21" fmla="*/ 147 h 359"/>
                <a:gd name="T22" fmla="*/ 352 w 383"/>
                <a:gd name="T23" fmla="*/ 152 h 359"/>
                <a:gd name="T24" fmla="*/ 333 w 383"/>
                <a:gd name="T25" fmla="*/ 133 h 359"/>
                <a:gd name="T26" fmla="*/ 309 w 383"/>
                <a:gd name="T27" fmla="*/ 121 h 359"/>
                <a:gd name="T28" fmla="*/ 292 w 383"/>
                <a:gd name="T29" fmla="*/ 118 h 359"/>
                <a:gd name="T30" fmla="*/ 270 w 383"/>
                <a:gd name="T31" fmla="*/ 123 h 359"/>
                <a:gd name="T32" fmla="*/ 249 w 383"/>
                <a:gd name="T33" fmla="*/ 135 h 359"/>
                <a:gd name="T34" fmla="*/ 234 w 383"/>
                <a:gd name="T35" fmla="*/ 152 h 359"/>
                <a:gd name="T36" fmla="*/ 224 w 383"/>
                <a:gd name="T37" fmla="*/ 174 h 359"/>
                <a:gd name="T38" fmla="*/ 224 w 383"/>
                <a:gd name="T39" fmla="*/ 181 h 359"/>
                <a:gd name="T40" fmla="*/ 222 w 383"/>
                <a:gd name="T41" fmla="*/ 198 h 359"/>
                <a:gd name="T42" fmla="*/ 224 w 383"/>
                <a:gd name="T43" fmla="*/ 222 h 359"/>
                <a:gd name="T44" fmla="*/ 234 w 383"/>
                <a:gd name="T45" fmla="*/ 251 h 359"/>
                <a:gd name="T46" fmla="*/ 253 w 383"/>
                <a:gd name="T47" fmla="*/ 284 h 359"/>
                <a:gd name="T48" fmla="*/ 285 w 383"/>
                <a:gd name="T49" fmla="*/ 320 h 359"/>
                <a:gd name="T50" fmla="*/ 244 w 383"/>
                <a:gd name="T51" fmla="*/ 359 h 359"/>
                <a:gd name="T52" fmla="*/ 183 w 383"/>
                <a:gd name="T53" fmla="*/ 340 h 359"/>
                <a:gd name="T54" fmla="*/ 135 w 383"/>
                <a:gd name="T55" fmla="*/ 316 h 359"/>
                <a:gd name="T56" fmla="*/ 94 w 383"/>
                <a:gd name="T57" fmla="*/ 292 h 359"/>
                <a:gd name="T58" fmla="*/ 63 w 383"/>
                <a:gd name="T59" fmla="*/ 265 h 359"/>
                <a:gd name="T60" fmla="*/ 41 w 383"/>
                <a:gd name="T61" fmla="*/ 241 h 359"/>
                <a:gd name="T62" fmla="*/ 25 w 383"/>
                <a:gd name="T63" fmla="*/ 217 h 359"/>
                <a:gd name="T64" fmla="*/ 13 w 383"/>
                <a:gd name="T65" fmla="*/ 195 h 359"/>
                <a:gd name="T66" fmla="*/ 5 w 383"/>
                <a:gd name="T67" fmla="*/ 178 h 359"/>
                <a:gd name="T68" fmla="*/ 3 w 383"/>
                <a:gd name="T69" fmla="*/ 169 h 359"/>
                <a:gd name="T70" fmla="*/ 3 w 383"/>
                <a:gd name="T71" fmla="*/ 164 h 359"/>
                <a:gd name="T72" fmla="*/ 0 w 383"/>
                <a:gd name="T73" fmla="*/ 130 h 359"/>
                <a:gd name="T74" fmla="*/ 8 w 383"/>
                <a:gd name="T75" fmla="*/ 101 h 359"/>
                <a:gd name="T76" fmla="*/ 25 w 383"/>
                <a:gd name="T77" fmla="*/ 72 h 359"/>
                <a:gd name="T78" fmla="*/ 51 w 383"/>
                <a:gd name="T79" fmla="*/ 53 h 359"/>
                <a:gd name="T80" fmla="*/ 80 w 383"/>
                <a:gd name="T81" fmla="*/ 41 h 359"/>
                <a:gd name="T82" fmla="*/ 118 w 383"/>
                <a:gd name="T83" fmla="*/ 39 h 359"/>
                <a:gd name="T84" fmla="*/ 152 w 383"/>
                <a:gd name="T85" fmla="*/ 51 h 359"/>
                <a:gd name="T86" fmla="*/ 179 w 383"/>
                <a:gd name="T87" fmla="*/ 72 h 359"/>
                <a:gd name="T88" fmla="*/ 196 w 383"/>
                <a:gd name="T89" fmla="*/ 41 h 359"/>
                <a:gd name="T90" fmla="*/ 222 w 383"/>
                <a:gd name="T91" fmla="*/ 17 h 359"/>
                <a:gd name="T92" fmla="*/ 256 w 383"/>
                <a:gd name="T93" fmla="*/ 3 h 359"/>
                <a:gd name="T94" fmla="*/ 289 w 383"/>
                <a:gd name="T95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3" h="359">
                  <a:moveTo>
                    <a:pt x="289" y="0"/>
                  </a:moveTo>
                  <a:lnTo>
                    <a:pt x="321" y="7"/>
                  </a:lnTo>
                  <a:lnTo>
                    <a:pt x="347" y="24"/>
                  </a:lnTo>
                  <a:lnTo>
                    <a:pt x="367" y="51"/>
                  </a:lnTo>
                  <a:lnTo>
                    <a:pt x="379" y="80"/>
                  </a:lnTo>
                  <a:lnTo>
                    <a:pt x="381" y="84"/>
                  </a:lnTo>
                  <a:lnTo>
                    <a:pt x="381" y="97"/>
                  </a:lnTo>
                  <a:lnTo>
                    <a:pt x="383" y="116"/>
                  </a:lnTo>
                  <a:lnTo>
                    <a:pt x="381" y="142"/>
                  </a:lnTo>
                  <a:lnTo>
                    <a:pt x="371" y="145"/>
                  </a:lnTo>
                  <a:lnTo>
                    <a:pt x="362" y="147"/>
                  </a:lnTo>
                  <a:lnTo>
                    <a:pt x="352" y="152"/>
                  </a:lnTo>
                  <a:lnTo>
                    <a:pt x="333" y="133"/>
                  </a:lnTo>
                  <a:lnTo>
                    <a:pt x="309" y="121"/>
                  </a:lnTo>
                  <a:lnTo>
                    <a:pt x="292" y="118"/>
                  </a:lnTo>
                  <a:lnTo>
                    <a:pt x="270" y="123"/>
                  </a:lnTo>
                  <a:lnTo>
                    <a:pt x="249" y="135"/>
                  </a:lnTo>
                  <a:lnTo>
                    <a:pt x="234" y="152"/>
                  </a:lnTo>
                  <a:lnTo>
                    <a:pt x="224" y="174"/>
                  </a:lnTo>
                  <a:lnTo>
                    <a:pt x="224" y="181"/>
                  </a:lnTo>
                  <a:lnTo>
                    <a:pt x="222" y="198"/>
                  </a:lnTo>
                  <a:lnTo>
                    <a:pt x="224" y="222"/>
                  </a:lnTo>
                  <a:lnTo>
                    <a:pt x="234" y="251"/>
                  </a:lnTo>
                  <a:lnTo>
                    <a:pt x="253" y="284"/>
                  </a:lnTo>
                  <a:lnTo>
                    <a:pt x="285" y="320"/>
                  </a:lnTo>
                  <a:lnTo>
                    <a:pt x="244" y="359"/>
                  </a:lnTo>
                  <a:lnTo>
                    <a:pt x="183" y="340"/>
                  </a:lnTo>
                  <a:lnTo>
                    <a:pt x="135" y="316"/>
                  </a:lnTo>
                  <a:lnTo>
                    <a:pt x="94" y="292"/>
                  </a:lnTo>
                  <a:lnTo>
                    <a:pt x="63" y="265"/>
                  </a:lnTo>
                  <a:lnTo>
                    <a:pt x="41" y="241"/>
                  </a:lnTo>
                  <a:lnTo>
                    <a:pt x="25" y="217"/>
                  </a:lnTo>
                  <a:lnTo>
                    <a:pt x="13" y="195"/>
                  </a:lnTo>
                  <a:lnTo>
                    <a:pt x="5" y="178"/>
                  </a:lnTo>
                  <a:lnTo>
                    <a:pt x="3" y="169"/>
                  </a:lnTo>
                  <a:lnTo>
                    <a:pt x="3" y="164"/>
                  </a:lnTo>
                  <a:lnTo>
                    <a:pt x="0" y="130"/>
                  </a:lnTo>
                  <a:lnTo>
                    <a:pt x="8" y="101"/>
                  </a:lnTo>
                  <a:lnTo>
                    <a:pt x="25" y="72"/>
                  </a:lnTo>
                  <a:lnTo>
                    <a:pt x="51" y="53"/>
                  </a:lnTo>
                  <a:lnTo>
                    <a:pt x="80" y="41"/>
                  </a:lnTo>
                  <a:lnTo>
                    <a:pt x="118" y="39"/>
                  </a:lnTo>
                  <a:lnTo>
                    <a:pt x="152" y="51"/>
                  </a:lnTo>
                  <a:lnTo>
                    <a:pt x="179" y="72"/>
                  </a:lnTo>
                  <a:lnTo>
                    <a:pt x="196" y="41"/>
                  </a:lnTo>
                  <a:lnTo>
                    <a:pt x="222" y="17"/>
                  </a:lnTo>
                  <a:lnTo>
                    <a:pt x="256" y="3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8" name="Freeform 441"/>
            <p:cNvSpPr>
              <a:spLocks/>
            </p:cNvSpPr>
            <p:nvPr/>
          </p:nvSpPr>
          <p:spPr bwMode="auto">
            <a:xfrm>
              <a:off x="5081588" y="3198813"/>
              <a:ext cx="336550" cy="317500"/>
            </a:xfrm>
            <a:custGeom>
              <a:avLst/>
              <a:gdLst>
                <a:gd name="T0" fmla="*/ 58 w 212"/>
                <a:gd name="T1" fmla="*/ 0 h 200"/>
                <a:gd name="T2" fmla="*/ 72 w 212"/>
                <a:gd name="T3" fmla="*/ 3 h 200"/>
                <a:gd name="T4" fmla="*/ 89 w 212"/>
                <a:gd name="T5" fmla="*/ 10 h 200"/>
                <a:gd name="T6" fmla="*/ 104 w 212"/>
                <a:gd name="T7" fmla="*/ 24 h 200"/>
                <a:gd name="T8" fmla="*/ 113 w 212"/>
                <a:gd name="T9" fmla="*/ 41 h 200"/>
                <a:gd name="T10" fmla="*/ 123 w 212"/>
                <a:gd name="T11" fmla="*/ 34 h 200"/>
                <a:gd name="T12" fmla="*/ 133 w 212"/>
                <a:gd name="T13" fmla="*/ 27 h 200"/>
                <a:gd name="T14" fmla="*/ 145 w 212"/>
                <a:gd name="T15" fmla="*/ 24 h 200"/>
                <a:gd name="T16" fmla="*/ 157 w 212"/>
                <a:gd name="T17" fmla="*/ 22 h 200"/>
                <a:gd name="T18" fmla="*/ 169 w 212"/>
                <a:gd name="T19" fmla="*/ 24 h 200"/>
                <a:gd name="T20" fmla="*/ 190 w 212"/>
                <a:gd name="T21" fmla="*/ 34 h 200"/>
                <a:gd name="T22" fmla="*/ 205 w 212"/>
                <a:gd name="T23" fmla="*/ 51 h 200"/>
                <a:gd name="T24" fmla="*/ 212 w 212"/>
                <a:gd name="T25" fmla="*/ 70 h 200"/>
                <a:gd name="T26" fmla="*/ 212 w 212"/>
                <a:gd name="T27" fmla="*/ 94 h 200"/>
                <a:gd name="T28" fmla="*/ 212 w 212"/>
                <a:gd name="T29" fmla="*/ 97 h 200"/>
                <a:gd name="T30" fmla="*/ 207 w 212"/>
                <a:gd name="T31" fmla="*/ 109 h 200"/>
                <a:gd name="T32" fmla="*/ 198 w 212"/>
                <a:gd name="T33" fmla="*/ 125 h 200"/>
                <a:gd name="T34" fmla="*/ 181 w 212"/>
                <a:gd name="T35" fmla="*/ 145 h 200"/>
                <a:gd name="T36" fmla="*/ 157 w 212"/>
                <a:gd name="T37" fmla="*/ 166 h 200"/>
                <a:gd name="T38" fmla="*/ 123 w 212"/>
                <a:gd name="T39" fmla="*/ 186 h 200"/>
                <a:gd name="T40" fmla="*/ 77 w 212"/>
                <a:gd name="T41" fmla="*/ 200 h 200"/>
                <a:gd name="T42" fmla="*/ 58 w 212"/>
                <a:gd name="T43" fmla="*/ 183 h 200"/>
                <a:gd name="T44" fmla="*/ 29 w 212"/>
                <a:gd name="T45" fmla="*/ 147 h 200"/>
                <a:gd name="T46" fmla="*/ 12 w 212"/>
                <a:gd name="T47" fmla="*/ 116 h 200"/>
                <a:gd name="T48" fmla="*/ 2 w 212"/>
                <a:gd name="T49" fmla="*/ 87 h 200"/>
                <a:gd name="T50" fmla="*/ 0 w 212"/>
                <a:gd name="T51" fmla="*/ 65 h 200"/>
                <a:gd name="T52" fmla="*/ 2 w 212"/>
                <a:gd name="T53" fmla="*/ 51 h 200"/>
                <a:gd name="T54" fmla="*/ 2 w 212"/>
                <a:gd name="T55" fmla="*/ 46 h 200"/>
                <a:gd name="T56" fmla="*/ 15 w 212"/>
                <a:gd name="T57" fmla="*/ 22 h 200"/>
                <a:gd name="T58" fmla="*/ 34 w 212"/>
                <a:gd name="T59" fmla="*/ 7 h 200"/>
                <a:gd name="T60" fmla="*/ 58 w 212"/>
                <a:gd name="T6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200">
                  <a:moveTo>
                    <a:pt x="58" y="0"/>
                  </a:moveTo>
                  <a:lnTo>
                    <a:pt x="72" y="3"/>
                  </a:lnTo>
                  <a:lnTo>
                    <a:pt x="89" y="10"/>
                  </a:lnTo>
                  <a:lnTo>
                    <a:pt x="104" y="24"/>
                  </a:lnTo>
                  <a:lnTo>
                    <a:pt x="113" y="41"/>
                  </a:lnTo>
                  <a:lnTo>
                    <a:pt x="123" y="34"/>
                  </a:lnTo>
                  <a:lnTo>
                    <a:pt x="133" y="27"/>
                  </a:lnTo>
                  <a:lnTo>
                    <a:pt x="145" y="24"/>
                  </a:lnTo>
                  <a:lnTo>
                    <a:pt x="157" y="22"/>
                  </a:lnTo>
                  <a:lnTo>
                    <a:pt x="169" y="24"/>
                  </a:lnTo>
                  <a:lnTo>
                    <a:pt x="190" y="34"/>
                  </a:lnTo>
                  <a:lnTo>
                    <a:pt x="205" y="51"/>
                  </a:lnTo>
                  <a:lnTo>
                    <a:pt x="212" y="70"/>
                  </a:lnTo>
                  <a:lnTo>
                    <a:pt x="212" y="94"/>
                  </a:lnTo>
                  <a:lnTo>
                    <a:pt x="212" y="97"/>
                  </a:lnTo>
                  <a:lnTo>
                    <a:pt x="207" y="109"/>
                  </a:lnTo>
                  <a:lnTo>
                    <a:pt x="198" y="125"/>
                  </a:lnTo>
                  <a:lnTo>
                    <a:pt x="181" y="145"/>
                  </a:lnTo>
                  <a:lnTo>
                    <a:pt x="157" y="166"/>
                  </a:lnTo>
                  <a:lnTo>
                    <a:pt x="123" y="186"/>
                  </a:lnTo>
                  <a:lnTo>
                    <a:pt x="77" y="200"/>
                  </a:lnTo>
                  <a:lnTo>
                    <a:pt x="58" y="183"/>
                  </a:lnTo>
                  <a:lnTo>
                    <a:pt x="29" y="147"/>
                  </a:lnTo>
                  <a:lnTo>
                    <a:pt x="12" y="116"/>
                  </a:lnTo>
                  <a:lnTo>
                    <a:pt x="2" y="87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2" y="46"/>
                  </a:lnTo>
                  <a:lnTo>
                    <a:pt x="15" y="22"/>
                  </a:lnTo>
                  <a:lnTo>
                    <a:pt x="34" y="7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49" name="Freeform 442"/>
            <p:cNvSpPr>
              <a:spLocks noEditPoints="1"/>
            </p:cNvSpPr>
            <p:nvPr/>
          </p:nvSpPr>
          <p:spPr bwMode="auto">
            <a:xfrm>
              <a:off x="5334001" y="2357438"/>
              <a:ext cx="481013" cy="387350"/>
            </a:xfrm>
            <a:custGeom>
              <a:avLst/>
              <a:gdLst>
                <a:gd name="T0" fmla="*/ 188 w 303"/>
                <a:gd name="T1" fmla="*/ 114 h 244"/>
                <a:gd name="T2" fmla="*/ 173 w 303"/>
                <a:gd name="T3" fmla="*/ 123 h 244"/>
                <a:gd name="T4" fmla="*/ 169 w 303"/>
                <a:gd name="T5" fmla="*/ 140 h 244"/>
                <a:gd name="T6" fmla="*/ 173 w 303"/>
                <a:gd name="T7" fmla="*/ 157 h 244"/>
                <a:gd name="T8" fmla="*/ 188 w 303"/>
                <a:gd name="T9" fmla="*/ 167 h 244"/>
                <a:gd name="T10" fmla="*/ 195 w 303"/>
                <a:gd name="T11" fmla="*/ 167 h 244"/>
                <a:gd name="T12" fmla="*/ 212 w 303"/>
                <a:gd name="T13" fmla="*/ 162 h 244"/>
                <a:gd name="T14" fmla="*/ 222 w 303"/>
                <a:gd name="T15" fmla="*/ 147 h 244"/>
                <a:gd name="T16" fmla="*/ 222 w 303"/>
                <a:gd name="T17" fmla="*/ 130 h 244"/>
                <a:gd name="T18" fmla="*/ 212 w 303"/>
                <a:gd name="T19" fmla="*/ 118 h 244"/>
                <a:gd name="T20" fmla="*/ 195 w 303"/>
                <a:gd name="T21" fmla="*/ 114 h 244"/>
                <a:gd name="T22" fmla="*/ 108 w 303"/>
                <a:gd name="T23" fmla="*/ 114 h 244"/>
                <a:gd name="T24" fmla="*/ 92 w 303"/>
                <a:gd name="T25" fmla="*/ 118 h 244"/>
                <a:gd name="T26" fmla="*/ 82 w 303"/>
                <a:gd name="T27" fmla="*/ 130 h 244"/>
                <a:gd name="T28" fmla="*/ 82 w 303"/>
                <a:gd name="T29" fmla="*/ 147 h 244"/>
                <a:gd name="T30" fmla="*/ 92 w 303"/>
                <a:gd name="T31" fmla="*/ 162 h 244"/>
                <a:gd name="T32" fmla="*/ 108 w 303"/>
                <a:gd name="T33" fmla="*/ 167 h 244"/>
                <a:gd name="T34" fmla="*/ 125 w 303"/>
                <a:gd name="T35" fmla="*/ 162 h 244"/>
                <a:gd name="T36" fmla="*/ 135 w 303"/>
                <a:gd name="T37" fmla="*/ 147 h 244"/>
                <a:gd name="T38" fmla="*/ 135 w 303"/>
                <a:gd name="T39" fmla="*/ 130 h 244"/>
                <a:gd name="T40" fmla="*/ 125 w 303"/>
                <a:gd name="T41" fmla="*/ 118 h 244"/>
                <a:gd name="T42" fmla="*/ 108 w 303"/>
                <a:gd name="T43" fmla="*/ 114 h 244"/>
                <a:gd name="T44" fmla="*/ 188 w 303"/>
                <a:gd name="T45" fmla="*/ 41 h 244"/>
                <a:gd name="T46" fmla="*/ 173 w 303"/>
                <a:gd name="T47" fmla="*/ 51 h 244"/>
                <a:gd name="T48" fmla="*/ 169 w 303"/>
                <a:gd name="T49" fmla="*/ 68 h 244"/>
                <a:gd name="T50" fmla="*/ 173 w 303"/>
                <a:gd name="T51" fmla="*/ 85 h 244"/>
                <a:gd name="T52" fmla="*/ 188 w 303"/>
                <a:gd name="T53" fmla="*/ 94 h 244"/>
                <a:gd name="T54" fmla="*/ 195 w 303"/>
                <a:gd name="T55" fmla="*/ 94 h 244"/>
                <a:gd name="T56" fmla="*/ 212 w 303"/>
                <a:gd name="T57" fmla="*/ 90 h 244"/>
                <a:gd name="T58" fmla="*/ 222 w 303"/>
                <a:gd name="T59" fmla="*/ 75 h 244"/>
                <a:gd name="T60" fmla="*/ 222 w 303"/>
                <a:gd name="T61" fmla="*/ 58 h 244"/>
                <a:gd name="T62" fmla="*/ 212 w 303"/>
                <a:gd name="T63" fmla="*/ 46 h 244"/>
                <a:gd name="T64" fmla="*/ 195 w 303"/>
                <a:gd name="T65" fmla="*/ 41 h 244"/>
                <a:gd name="T66" fmla="*/ 108 w 303"/>
                <a:gd name="T67" fmla="*/ 41 h 244"/>
                <a:gd name="T68" fmla="*/ 92 w 303"/>
                <a:gd name="T69" fmla="*/ 46 h 244"/>
                <a:gd name="T70" fmla="*/ 82 w 303"/>
                <a:gd name="T71" fmla="*/ 58 h 244"/>
                <a:gd name="T72" fmla="*/ 82 w 303"/>
                <a:gd name="T73" fmla="*/ 75 h 244"/>
                <a:gd name="T74" fmla="*/ 92 w 303"/>
                <a:gd name="T75" fmla="*/ 90 h 244"/>
                <a:gd name="T76" fmla="*/ 108 w 303"/>
                <a:gd name="T77" fmla="*/ 94 h 244"/>
                <a:gd name="T78" fmla="*/ 125 w 303"/>
                <a:gd name="T79" fmla="*/ 90 h 244"/>
                <a:gd name="T80" fmla="*/ 135 w 303"/>
                <a:gd name="T81" fmla="*/ 75 h 244"/>
                <a:gd name="T82" fmla="*/ 135 w 303"/>
                <a:gd name="T83" fmla="*/ 58 h 244"/>
                <a:gd name="T84" fmla="*/ 125 w 303"/>
                <a:gd name="T85" fmla="*/ 46 h 244"/>
                <a:gd name="T86" fmla="*/ 108 w 303"/>
                <a:gd name="T87" fmla="*/ 41 h 244"/>
                <a:gd name="T88" fmla="*/ 272 w 303"/>
                <a:gd name="T89" fmla="*/ 0 h 244"/>
                <a:gd name="T90" fmla="*/ 291 w 303"/>
                <a:gd name="T91" fmla="*/ 8 h 244"/>
                <a:gd name="T92" fmla="*/ 303 w 303"/>
                <a:gd name="T93" fmla="*/ 25 h 244"/>
                <a:gd name="T94" fmla="*/ 303 w 303"/>
                <a:gd name="T95" fmla="*/ 123 h 244"/>
                <a:gd name="T96" fmla="*/ 260 w 303"/>
                <a:gd name="T97" fmla="*/ 128 h 244"/>
                <a:gd name="T98" fmla="*/ 241 w 303"/>
                <a:gd name="T99" fmla="*/ 159 h 244"/>
                <a:gd name="T100" fmla="*/ 63 w 303"/>
                <a:gd name="T101" fmla="*/ 244 h 244"/>
                <a:gd name="T102" fmla="*/ 63 w 303"/>
                <a:gd name="T103" fmla="*/ 150 h 244"/>
                <a:gd name="T104" fmla="*/ 55 w 303"/>
                <a:gd name="T105" fmla="*/ 133 h 244"/>
                <a:gd name="T106" fmla="*/ 39 w 303"/>
                <a:gd name="T107" fmla="*/ 126 h 244"/>
                <a:gd name="T108" fmla="*/ 0 w 303"/>
                <a:gd name="T109" fmla="*/ 123 h 244"/>
                <a:gd name="T110" fmla="*/ 2 w 303"/>
                <a:gd name="T111" fmla="*/ 25 h 244"/>
                <a:gd name="T112" fmla="*/ 14 w 303"/>
                <a:gd name="T113" fmla="*/ 8 h 244"/>
                <a:gd name="T114" fmla="*/ 34 w 303"/>
                <a:gd name="T11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244">
                  <a:moveTo>
                    <a:pt x="195" y="114"/>
                  </a:moveTo>
                  <a:lnTo>
                    <a:pt x="188" y="114"/>
                  </a:lnTo>
                  <a:lnTo>
                    <a:pt x="181" y="118"/>
                  </a:lnTo>
                  <a:lnTo>
                    <a:pt x="173" y="123"/>
                  </a:lnTo>
                  <a:lnTo>
                    <a:pt x="171" y="130"/>
                  </a:lnTo>
                  <a:lnTo>
                    <a:pt x="169" y="140"/>
                  </a:lnTo>
                  <a:lnTo>
                    <a:pt x="171" y="147"/>
                  </a:lnTo>
                  <a:lnTo>
                    <a:pt x="173" y="157"/>
                  </a:lnTo>
                  <a:lnTo>
                    <a:pt x="181" y="162"/>
                  </a:lnTo>
                  <a:lnTo>
                    <a:pt x="188" y="167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205" y="167"/>
                  </a:lnTo>
                  <a:lnTo>
                    <a:pt x="212" y="162"/>
                  </a:lnTo>
                  <a:lnTo>
                    <a:pt x="219" y="157"/>
                  </a:lnTo>
                  <a:lnTo>
                    <a:pt x="222" y="147"/>
                  </a:lnTo>
                  <a:lnTo>
                    <a:pt x="224" y="140"/>
                  </a:lnTo>
                  <a:lnTo>
                    <a:pt x="222" y="130"/>
                  </a:lnTo>
                  <a:lnTo>
                    <a:pt x="219" y="123"/>
                  </a:lnTo>
                  <a:lnTo>
                    <a:pt x="212" y="118"/>
                  </a:lnTo>
                  <a:lnTo>
                    <a:pt x="205" y="114"/>
                  </a:lnTo>
                  <a:lnTo>
                    <a:pt x="195" y="114"/>
                  </a:lnTo>
                  <a:lnTo>
                    <a:pt x="195" y="114"/>
                  </a:lnTo>
                  <a:close/>
                  <a:moveTo>
                    <a:pt x="108" y="114"/>
                  </a:moveTo>
                  <a:lnTo>
                    <a:pt x="99" y="114"/>
                  </a:lnTo>
                  <a:lnTo>
                    <a:pt x="92" y="118"/>
                  </a:lnTo>
                  <a:lnTo>
                    <a:pt x="87" y="123"/>
                  </a:lnTo>
                  <a:lnTo>
                    <a:pt x="82" y="130"/>
                  </a:lnTo>
                  <a:lnTo>
                    <a:pt x="82" y="140"/>
                  </a:lnTo>
                  <a:lnTo>
                    <a:pt x="82" y="147"/>
                  </a:lnTo>
                  <a:lnTo>
                    <a:pt x="87" y="157"/>
                  </a:lnTo>
                  <a:lnTo>
                    <a:pt x="92" y="162"/>
                  </a:lnTo>
                  <a:lnTo>
                    <a:pt x="99" y="167"/>
                  </a:lnTo>
                  <a:lnTo>
                    <a:pt x="108" y="167"/>
                  </a:lnTo>
                  <a:lnTo>
                    <a:pt x="118" y="167"/>
                  </a:lnTo>
                  <a:lnTo>
                    <a:pt x="125" y="162"/>
                  </a:lnTo>
                  <a:lnTo>
                    <a:pt x="130" y="157"/>
                  </a:lnTo>
                  <a:lnTo>
                    <a:pt x="135" y="147"/>
                  </a:lnTo>
                  <a:lnTo>
                    <a:pt x="135" y="140"/>
                  </a:lnTo>
                  <a:lnTo>
                    <a:pt x="135" y="130"/>
                  </a:lnTo>
                  <a:lnTo>
                    <a:pt x="130" y="123"/>
                  </a:lnTo>
                  <a:lnTo>
                    <a:pt x="125" y="118"/>
                  </a:lnTo>
                  <a:lnTo>
                    <a:pt x="118" y="114"/>
                  </a:lnTo>
                  <a:lnTo>
                    <a:pt x="108" y="114"/>
                  </a:lnTo>
                  <a:close/>
                  <a:moveTo>
                    <a:pt x="195" y="41"/>
                  </a:moveTo>
                  <a:lnTo>
                    <a:pt x="188" y="41"/>
                  </a:lnTo>
                  <a:lnTo>
                    <a:pt x="181" y="46"/>
                  </a:lnTo>
                  <a:lnTo>
                    <a:pt x="173" y="51"/>
                  </a:lnTo>
                  <a:lnTo>
                    <a:pt x="171" y="58"/>
                  </a:lnTo>
                  <a:lnTo>
                    <a:pt x="169" y="68"/>
                  </a:lnTo>
                  <a:lnTo>
                    <a:pt x="171" y="75"/>
                  </a:lnTo>
                  <a:lnTo>
                    <a:pt x="173" y="85"/>
                  </a:lnTo>
                  <a:lnTo>
                    <a:pt x="181" y="90"/>
                  </a:lnTo>
                  <a:lnTo>
                    <a:pt x="188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205" y="94"/>
                  </a:lnTo>
                  <a:lnTo>
                    <a:pt x="212" y="90"/>
                  </a:lnTo>
                  <a:lnTo>
                    <a:pt x="219" y="85"/>
                  </a:lnTo>
                  <a:lnTo>
                    <a:pt x="222" y="75"/>
                  </a:lnTo>
                  <a:lnTo>
                    <a:pt x="224" y="68"/>
                  </a:lnTo>
                  <a:lnTo>
                    <a:pt x="222" y="58"/>
                  </a:lnTo>
                  <a:lnTo>
                    <a:pt x="219" y="51"/>
                  </a:lnTo>
                  <a:lnTo>
                    <a:pt x="212" y="46"/>
                  </a:lnTo>
                  <a:lnTo>
                    <a:pt x="205" y="41"/>
                  </a:lnTo>
                  <a:lnTo>
                    <a:pt x="195" y="41"/>
                  </a:lnTo>
                  <a:lnTo>
                    <a:pt x="195" y="41"/>
                  </a:lnTo>
                  <a:close/>
                  <a:moveTo>
                    <a:pt x="108" y="41"/>
                  </a:moveTo>
                  <a:lnTo>
                    <a:pt x="99" y="41"/>
                  </a:lnTo>
                  <a:lnTo>
                    <a:pt x="92" y="46"/>
                  </a:lnTo>
                  <a:lnTo>
                    <a:pt x="87" y="51"/>
                  </a:lnTo>
                  <a:lnTo>
                    <a:pt x="82" y="58"/>
                  </a:lnTo>
                  <a:lnTo>
                    <a:pt x="82" y="68"/>
                  </a:lnTo>
                  <a:lnTo>
                    <a:pt x="82" y="75"/>
                  </a:lnTo>
                  <a:lnTo>
                    <a:pt x="87" y="85"/>
                  </a:lnTo>
                  <a:lnTo>
                    <a:pt x="92" y="90"/>
                  </a:lnTo>
                  <a:lnTo>
                    <a:pt x="99" y="94"/>
                  </a:lnTo>
                  <a:lnTo>
                    <a:pt x="108" y="94"/>
                  </a:lnTo>
                  <a:lnTo>
                    <a:pt x="118" y="94"/>
                  </a:lnTo>
                  <a:lnTo>
                    <a:pt x="125" y="90"/>
                  </a:lnTo>
                  <a:lnTo>
                    <a:pt x="130" y="85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58"/>
                  </a:lnTo>
                  <a:lnTo>
                    <a:pt x="130" y="51"/>
                  </a:lnTo>
                  <a:lnTo>
                    <a:pt x="125" y="46"/>
                  </a:lnTo>
                  <a:lnTo>
                    <a:pt x="118" y="41"/>
                  </a:lnTo>
                  <a:lnTo>
                    <a:pt x="108" y="41"/>
                  </a:lnTo>
                  <a:close/>
                  <a:moveTo>
                    <a:pt x="34" y="0"/>
                  </a:moveTo>
                  <a:lnTo>
                    <a:pt x="272" y="0"/>
                  </a:lnTo>
                  <a:lnTo>
                    <a:pt x="282" y="3"/>
                  </a:lnTo>
                  <a:lnTo>
                    <a:pt x="291" y="8"/>
                  </a:lnTo>
                  <a:lnTo>
                    <a:pt x="299" y="15"/>
                  </a:lnTo>
                  <a:lnTo>
                    <a:pt x="303" y="25"/>
                  </a:lnTo>
                  <a:lnTo>
                    <a:pt x="303" y="34"/>
                  </a:lnTo>
                  <a:lnTo>
                    <a:pt x="303" y="123"/>
                  </a:lnTo>
                  <a:lnTo>
                    <a:pt x="279" y="123"/>
                  </a:lnTo>
                  <a:lnTo>
                    <a:pt x="260" y="128"/>
                  </a:lnTo>
                  <a:lnTo>
                    <a:pt x="246" y="140"/>
                  </a:lnTo>
                  <a:lnTo>
                    <a:pt x="241" y="159"/>
                  </a:lnTo>
                  <a:lnTo>
                    <a:pt x="241" y="244"/>
                  </a:lnTo>
                  <a:lnTo>
                    <a:pt x="63" y="244"/>
                  </a:lnTo>
                  <a:lnTo>
                    <a:pt x="63" y="159"/>
                  </a:lnTo>
                  <a:lnTo>
                    <a:pt x="63" y="150"/>
                  </a:lnTo>
                  <a:lnTo>
                    <a:pt x="60" y="140"/>
                  </a:lnTo>
                  <a:lnTo>
                    <a:pt x="55" y="133"/>
                  </a:lnTo>
                  <a:lnTo>
                    <a:pt x="48" y="128"/>
                  </a:lnTo>
                  <a:lnTo>
                    <a:pt x="39" y="126"/>
                  </a:lnTo>
                  <a:lnTo>
                    <a:pt x="26" y="123"/>
                  </a:lnTo>
                  <a:lnTo>
                    <a:pt x="0" y="12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2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0" name="Freeform 443"/>
            <p:cNvSpPr>
              <a:spLocks/>
            </p:cNvSpPr>
            <p:nvPr/>
          </p:nvSpPr>
          <p:spPr bwMode="auto">
            <a:xfrm>
              <a:off x="5246688" y="2571750"/>
              <a:ext cx="657225" cy="347663"/>
            </a:xfrm>
            <a:custGeom>
              <a:avLst/>
              <a:gdLst>
                <a:gd name="T0" fmla="*/ 29 w 414"/>
                <a:gd name="T1" fmla="*/ 0 h 219"/>
                <a:gd name="T2" fmla="*/ 81 w 414"/>
                <a:gd name="T3" fmla="*/ 0 h 219"/>
                <a:gd name="T4" fmla="*/ 91 w 414"/>
                <a:gd name="T5" fmla="*/ 0 h 219"/>
                <a:gd name="T6" fmla="*/ 98 w 414"/>
                <a:gd name="T7" fmla="*/ 3 h 219"/>
                <a:gd name="T8" fmla="*/ 103 w 414"/>
                <a:gd name="T9" fmla="*/ 8 h 219"/>
                <a:gd name="T10" fmla="*/ 108 w 414"/>
                <a:gd name="T11" fmla="*/ 15 h 219"/>
                <a:gd name="T12" fmla="*/ 108 w 414"/>
                <a:gd name="T13" fmla="*/ 24 h 219"/>
                <a:gd name="T14" fmla="*/ 108 w 414"/>
                <a:gd name="T15" fmla="*/ 121 h 219"/>
                <a:gd name="T16" fmla="*/ 308 w 414"/>
                <a:gd name="T17" fmla="*/ 121 h 219"/>
                <a:gd name="T18" fmla="*/ 308 w 414"/>
                <a:gd name="T19" fmla="*/ 24 h 219"/>
                <a:gd name="T20" fmla="*/ 308 w 414"/>
                <a:gd name="T21" fmla="*/ 17 h 219"/>
                <a:gd name="T22" fmla="*/ 310 w 414"/>
                <a:gd name="T23" fmla="*/ 10 h 219"/>
                <a:gd name="T24" fmla="*/ 315 w 414"/>
                <a:gd name="T25" fmla="*/ 5 h 219"/>
                <a:gd name="T26" fmla="*/ 320 w 414"/>
                <a:gd name="T27" fmla="*/ 3 h 219"/>
                <a:gd name="T28" fmla="*/ 327 w 414"/>
                <a:gd name="T29" fmla="*/ 0 h 219"/>
                <a:gd name="T30" fmla="*/ 334 w 414"/>
                <a:gd name="T31" fmla="*/ 0 h 219"/>
                <a:gd name="T32" fmla="*/ 387 w 414"/>
                <a:gd name="T33" fmla="*/ 0 h 219"/>
                <a:gd name="T34" fmla="*/ 397 w 414"/>
                <a:gd name="T35" fmla="*/ 0 h 219"/>
                <a:gd name="T36" fmla="*/ 404 w 414"/>
                <a:gd name="T37" fmla="*/ 3 h 219"/>
                <a:gd name="T38" fmla="*/ 409 w 414"/>
                <a:gd name="T39" fmla="*/ 8 h 219"/>
                <a:gd name="T40" fmla="*/ 414 w 414"/>
                <a:gd name="T41" fmla="*/ 15 h 219"/>
                <a:gd name="T42" fmla="*/ 414 w 414"/>
                <a:gd name="T43" fmla="*/ 24 h 219"/>
                <a:gd name="T44" fmla="*/ 414 w 414"/>
                <a:gd name="T45" fmla="*/ 164 h 219"/>
                <a:gd name="T46" fmla="*/ 411 w 414"/>
                <a:gd name="T47" fmla="*/ 176 h 219"/>
                <a:gd name="T48" fmla="*/ 407 w 414"/>
                <a:gd name="T49" fmla="*/ 191 h 219"/>
                <a:gd name="T50" fmla="*/ 399 w 414"/>
                <a:gd name="T51" fmla="*/ 200 h 219"/>
                <a:gd name="T52" fmla="*/ 387 w 414"/>
                <a:gd name="T53" fmla="*/ 203 h 219"/>
                <a:gd name="T54" fmla="*/ 375 w 414"/>
                <a:gd name="T55" fmla="*/ 203 h 219"/>
                <a:gd name="T56" fmla="*/ 373 w 414"/>
                <a:gd name="T57" fmla="*/ 207 h 219"/>
                <a:gd name="T58" fmla="*/ 370 w 414"/>
                <a:gd name="T59" fmla="*/ 215 h 219"/>
                <a:gd name="T60" fmla="*/ 366 w 414"/>
                <a:gd name="T61" fmla="*/ 219 h 219"/>
                <a:gd name="T62" fmla="*/ 356 w 414"/>
                <a:gd name="T63" fmla="*/ 219 h 219"/>
                <a:gd name="T64" fmla="*/ 351 w 414"/>
                <a:gd name="T65" fmla="*/ 219 h 219"/>
                <a:gd name="T66" fmla="*/ 342 w 414"/>
                <a:gd name="T67" fmla="*/ 219 h 219"/>
                <a:gd name="T68" fmla="*/ 337 w 414"/>
                <a:gd name="T69" fmla="*/ 215 h 219"/>
                <a:gd name="T70" fmla="*/ 334 w 414"/>
                <a:gd name="T71" fmla="*/ 207 h 219"/>
                <a:gd name="T72" fmla="*/ 332 w 414"/>
                <a:gd name="T73" fmla="*/ 203 h 219"/>
                <a:gd name="T74" fmla="*/ 81 w 414"/>
                <a:gd name="T75" fmla="*/ 203 h 219"/>
                <a:gd name="T76" fmla="*/ 81 w 414"/>
                <a:gd name="T77" fmla="*/ 207 h 219"/>
                <a:gd name="T78" fmla="*/ 77 w 414"/>
                <a:gd name="T79" fmla="*/ 215 h 219"/>
                <a:gd name="T80" fmla="*/ 72 w 414"/>
                <a:gd name="T81" fmla="*/ 219 h 219"/>
                <a:gd name="T82" fmla="*/ 65 w 414"/>
                <a:gd name="T83" fmla="*/ 219 h 219"/>
                <a:gd name="T84" fmla="*/ 57 w 414"/>
                <a:gd name="T85" fmla="*/ 219 h 219"/>
                <a:gd name="T86" fmla="*/ 50 w 414"/>
                <a:gd name="T87" fmla="*/ 219 h 219"/>
                <a:gd name="T88" fmla="*/ 43 w 414"/>
                <a:gd name="T89" fmla="*/ 215 h 219"/>
                <a:gd name="T90" fmla="*/ 41 w 414"/>
                <a:gd name="T91" fmla="*/ 207 h 219"/>
                <a:gd name="T92" fmla="*/ 41 w 414"/>
                <a:gd name="T93" fmla="*/ 203 h 219"/>
                <a:gd name="T94" fmla="*/ 21 w 414"/>
                <a:gd name="T95" fmla="*/ 195 h 219"/>
                <a:gd name="T96" fmla="*/ 7 w 414"/>
                <a:gd name="T97" fmla="*/ 181 h 219"/>
                <a:gd name="T98" fmla="*/ 0 w 414"/>
                <a:gd name="T99" fmla="*/ 164 h 219"/>
                <a:gd name="T100" fmla="*/ 0 w 414"/>
                <a:gd name="T101" fmla="*/ 24 h 219"/>
                <a:gd name="T102" fmla="*/ 2 w 414"/>
                <a:gd name="T103" fmla="*/ 17 h 219"/>
                <a:gd name="T104" fmla="*/ 4 w 414"/>
                <a:gd name="T105" fmla="*/ 10 h 219"/>
                <a:gd name="T106" fmla="*/ 9 w 414"/>
                <a:gd name="T107" fmla="*/ 5 h 219"/>
                <a:gd name="T108" fmla="*/ 14 w 414"/>
                <a:gd name="T109" fmla="*/ 3 h 219"/>
                <a:gd name="T110" fmla="*/ 21 w 414"/>
                <a:gd name="T111" fmla="*/ 0 h 219"/>
                <a:gd name="T112" fmla="*/ 29 w 414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219">
                  <a:moveTo>
                    <a:pt x="29" y="0"/>
                  </a:moveTo>
                  <a:lnTo>
                    <a:pt x="81" y="0"/>
                  </a:lnTo>
                  <a:lnTo>
                    <a:pt x="91" y="0"/>
                  </a:lnTo>
                  <a:lnTo>
                    <a:pt x="98" y="3"/>
                  </a:lnTo>
                  <a:lnTo>
                    <a:pt x="103" y="8"/>
                  </a:lnTo>
                  <a:lnTo>
                    <a:pt x="108" y="15"/>
                  </a:lnTo>
                  <a:lnTo>
                    <a:pt x="108" y="24"/>
                  </a:lnTo>
                  <a:lnTo>
                    <a:pt x="108" y="121"/>
                  </a:lnTo>
                  <a:lnTo>
                    <a:pt x="308" y="121"/>
                  </a:lnTo>
                  <a:lnTo>
                    <a:pt x="308" y="24"/>
                  </a:lnTo>
                  <a:lnTo>
                    <a:pt x="308" y="17"/>
                  </a:lnTo>
                  <a:lnTo>
                    <a:pt x="310" y="10"/>
                  </a:lnTo>
                  <a:lnTo>
                    <a:pt x="315" y="5"/>
                  </a:lnTo>
                  <a:lnTo>
                    <a:pt x="320" y="3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87" y="0"/>
                  </a:lnTo>
                  <a:lnTo>
                    <a:pt x="397" y="0"/>
                  </a:lnTo>
                  <a:lnTo>
                    <a:pt x="404" y="3"/>
                  </a:lnTo>
                  <a:lnTo>
                    <a:pt x="409" y="8"/>
                  </a:lnTo>
                  <a:lnTo>
                    <a:pt x="414" y="15"/>
                  </a:lnTo>
                  <a:lnTo>
                    <a:pt x="414" y="24"/>
                  </a:lnTo>
                  <a:lnTo>
                    <a:pt x="414" y="164"/>
                  </a:lnTo>
                  <a:lnTo>
                    <a:pt x="411" y="176"/>
                  </a:lnTo>
                  <a:lnTo>
                    <a:pt x="407" y="191"/>
                  </a:lnTo>
                  <a:lnTo>
                    <a:pt x="399" y="200"/>
                  </a:lnTo>
                  <a:lnTo>
                    <a:pt x="387" y="203"/>
                  </a:lnTo>
                  <a:lnTo>
                    <a:pt x="375" y="203"/>
                  </a:lnTo>
                  <a:lnTo>
                    <a:pt x="373" y="207"/>
                  </a:lnTo>
                  <a:lnTo>
                    <a:pt x="370" y="215"/>
                  </a:lnTo>
                  <a:lnTo>
                    <a:pt x="366" y="219"/>
                  </a:lnTo>
                  <a:lnTo>
                    <a:pt x="356" y="219"/>
                  </a:lnTo>
                  <a:lnTo>
                    <a:pt x="351" y="219"/>
                  </a:lnTo>
                  <a:lnTo>
                    <a:pt x="342" y="219"/>
                  </a:lnTo>
                  <a:lnTo>
                    <a:pt x="337" y="215"/>
                  </a:lnTo>
                  <a:lnTo>
                    <a:pt x="334" y="207"/>
                  </a:lnTo>
                  <a:lnTo>
                    <a:pt x="332" y="203"/>
                  </a:lnTo>
                  <a:lnTo>
                    <a:pt x="81" y="203"/>
                  </a:lnTo>
                  <a:lnTo>
                    <a:pt x="81" y="207"/>
                  </a:lnTo>
                  <a:lnTo>
                    <a:pt x="77" y="215"/>
                  </a:lnTo>
                  <a:lnTo>
                    <a:pt x="72" y="219"/>
                  </a:lnTo>
                  <a:lnTo>
                    <a:pt x="65" y="219"/>
                  </a:lnTo>
                  <a:lnTo>
                    <a:pt x="57" y="219"/>
                  </a:lnTo>
                  <a:lnTo>
                    <a:pt x="50" y="219"/>
                  </a:lnTo>
                  <a:lnTo>
                    <a:pt x="43" y="215"/>
                  </a:lnTo>
                  <a:lnTo>
                    <a:pt x="41" y="207"/>
                  </a:lnTo>
                  <a:lnTo>
                    <a:pt x="41" y="203"/>
                  </a:lnTo>
                  <a:lnTo>
                    <a:pt x="21" y="195"/>
                  </a:lnTo>
                  <a:lnTo>
                    <a:pt x="7" y="181"/>
                  </a:lnTo>
                  <a:lnTo>
                    <a:pt x="0" y="164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9" y="5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1" name="Freeform 444"/>
            <p:cNvSpPr>
              <a:spLocks/>
            </p:cNvSpPr>
            <p:nvPr/>
          </p:nvSpPr>
          <p:spPr bwMode="auto">
            <a:xfrm>
              <a:off x="5480051" y="2438400"/>
              <a:ext cx="52388" cy="53975"/>
            </a:xfrm>
            <a:custGeom>
              <a:avLst/>
              <a:gdLst>
                <a:gd name="T0" fmla="*/ 16 w 33"/>
                <a:gd name="T1" fmla="*/ 0 h 34"/>
                <a:gd name="T2" fmla="*/ 24 w 33"/>
                <a:gd name="T3" fmla="*/ 2 h 34"/>
                <a:gd name="T4" fmla="*/ 28 w 33"/>
                <a:gd name="T5" fmla="*/ 5 h 34"/>
                <a:gd name="T6" fmla="*/ 31 w 33"/>
                <a:gd name="T7" fmla="*/ 10 h 34"/>
                <a:gd name="T8" fmla="*/ 33 w 33"/>
                <a:gd name="T9" fmla="*/ 17 h 34"/>
                <a:gd name="T10" fmla="*/ 31 w 33"/>
                <a:gd name="T11" fmla="*/ 24 h 34"/>
                <a:gd name="T12" fmla="*/ 28 w 33"/>
                <a:gd name="T13" fmla="*/ 29 h 34"/>
                <a:gd name="T14" fmla="*/ 24 w 33"/>
                <a:gd name="T15" fmla="*/ 31 h 34"/>
                <a:gd name="T16" fmla="*/ 16 w 33"/>
                <a:gd name="T17" fmla="*/ 34 h 34"/>
                <a:gd name="T18" fmla="*/ 9 w 33"/>
                <a:gd name="T19" fmla="*/ 31 h 34"/>
                <a:gd name="T20" fmla="*/ 4 w 33"/>
                <a:gd name="T21" fmla="*/ 29 h 34"/>
                <a:gd name="T22" fmla="*/ 2 w 33"/>
                <a:gd name="T23" fmla="*/ 24 h 34"/>
                <a:gd name="T24" fmla="*/ 0 w 33"/>
                <a:gd name="T25" fmla="*/ 17 h 34"/>
                <a:gd name="T26" fmla="*/ 2 w 33"/>
                <a:gd name="T27" fmla="*/ 10 h 34"/>
                <a:gd name="T28" fmla="*/ 4 w 33"/>
                <a:gd name="T29" fmla="*/ 5 h 34"/>
                <a:gd name="T30" fmla="*/ 9 w 33"/>
                <a:gd name="T31" fmla="*/ 2 h 34"/>
                <a:gd name="T32" fmla="*/ 16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24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1" y="24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16" y="34"/>
                  </a:lnTo>
                  <a:lnTo>
                    <a:pt x="9" y="31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2" name="Freeform 445"/>
            <p:cNvSpPr>
              <a:spLocks/>
            </p:cNvSpPr>
            <p:nvPr/>
          </p:nvSpPr>
          <p:spPr bwMode="auto">
            <a:xfrm>
              <a:off x="5621338" y="2438400"/>
              <a:ext cx="49213" cy="53975"/>
            </a:xfrm>
            <a:custGeom>
              <a:avLst/>
              <a:gdLst>
                <a:gd name="T0" fmla="*/ 14 w 31"/>
                <a:gd name="T1" fmla="*/ 0 h 34"/>
                <a:gd name="T2" fmla="*/ 21 w 31"/>
                <a:gd name="T3" fmla="*/ 2 h 34"/>
                <a:gd name="T4" fmla="*/ 26 w 31"/>
                <a:gd name="T5" fmla="*/ 5 h 34"/>
                <a:gd name="T6" fmla="*/ 31 w 31"/>
                <a:gd name="T7" fmla="*/ 10 h 34"/>
                <a:gd name="T8" fmla="*/ 31 w 31"/>
                <a:gd name="T9" fmla="*/ 17 h 34"/>
                <a:gd name="T10" fmla="*/ 31 w 31"/>
                <a:gd name="T11" fmla="*/ 24 h 34"/>
                <a:gd name="T12" fmla="*/ 26 w 31"/>
                <a:gd name="T13" fmla="*/ 29 h 34"/>
                <a:gd name="T14" fmla="*/ 21 w 31"/>
                <a:gd name="T15" fmla="*/ 31 h 34"/>
                <a:gd name="T16" fmla="*/ 14 w 31"/>
                <a:gd name="T17" fmla="*/ 34 h 34"/>
                <a:gd name="T18" fmla="*/ 9 w 31"/>
                <a:gd name="T19" fmla="*/ 31 h 34"/>
                <a:gd name="T20" fmla="*/ 4 w 31"/>
                <a:gd name="T21" fmla="*/ 29 h 34"/>
                <a:gd name="T22" fmla="*/ 0 w 31"/>
                <a:gd name="T23" fmla="*/ 24 h 34"/>
                <a:gd name="T24" fmla="*/ 0 w 31"/>
                <a:gd name="T25" fmla="*/ 17 h 34"/>
                <a:gd name="T26" fmla="*/ 0 w 31"/>
                <a:gd name="T27" fmla="*/ 10 h 34"/>
                <a:gd name="T28" fmla="*/ 4 w 31"/>
                <a:gd name="T29" fmla="*/ 5 h 34"/>
                <a:gd name="T30" fmla="*/ 9 w 31"/>
                <a:gd name="T31" fmla="*/ 2 h 34"/>
                <a:gd name="T32" fmla="*/ 14 w 31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4">
                  <a:moveTo>
                    <a:pt x="14" y="0"/>
                  </a:moveTo>
                  <a:lnTo>
                    <a:pt x="21" y="2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1" y="24"/>
                  </a:lnTo>
                  <a:lnTo>
                    <a:pt x="26" y="29"/>
                  </a:lnTo>
                  <a:lnTo>
                    <a:pt x="21" y="31"/>
                  </a:lnTo>
                  <a:lnTo>
                    <a:pt x="14" y="34"/>
                  </a:lnTo>
                  <a:lnTo>
                    <a:pt x="9" y="31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3" name="Freeform 446"/>
            <p:cNvSpPr>
              <a:spLocks/>
            </p:cNvSpPr>
            <p:nvPr/>
          </p:nvSpPr>
          <p:spPr bwMode="auto">
            <a:xfrm>
              <a:off x="5480051" y="2552700"/>
              <a:ext cx="52388" cy="53975"/>
            </a:xfrm>
            <a:custGeom>
              <a:avLst/>
              <a:gdLst>
                <a:gd name="T0" fmla="*/ 16 w 33"/>
                <a:gd name="T1" fmla="*/ 0 h 34"/>
                <a:gd name="T2" fmla="*/ 24 w 33"/>
                <a:gd name="T3" fmla="*/ 3 h 34"/>
                <a:gd name="T4" fmla="*/ 28 w 33"/>
                <a:gd name="T5" fmla="*/ 5 h 34"/>
                <a:gd name="T6" fmla="*/ 31 w 33"/>
                <a:gd name="T7" fmla="*/ 10 h 34"/>
                <a:gd name="T8" fmla="*/ 33 w 33"/>
                <a:gd name="T9" fmla="*/ 17 h 34"/>
                <a:gd name="T10" fmla="*/ 31 w 33"/>
                <a:gd name="T11" fmla="*/ 24 h 34"/>
                <a:gd name="T12" fmla="*/ 28 w 33"/>
                <a:gd name="T13" fmla="*/ 29 h 34"/>
                <a:gd name="T14" fmla="*/ 24 w 33"/>
                <a:gd name="T15" fmla="*/ 32 h 34"/>
                <a:gd name="T16" fmla="*/ 16 w 33"/>
                <a:gd name="T17" fmla="*/ 34 h 34"/>
                <a:gd name="T18" fmla="*/ 9 w 33"/>
                <a:gd name="T19" fmla="*/ 32 h 34"/>
                <a:gd name="T20" fmla="*/ 4 w 33"/>
                <a:gd name="T21" fmla="*/ 29 h 34"/>
                <a:gd name="T22" fmla="*/ 2 w 33"/>
                <a:gd name="T23" fmla="*/ 24 h 34"/>
                <a:gd name="T24" fmla="*/ 0 w 33"/>
                <a:gd name="T25" fmla="*/ 17 h 34"/>
                <a:gd name="T26" fmla="*/ 2 w 33"/>
                <a:gd name="T27" fmla="*/ 10 h 34"/>
                <a:gd name="T28" fmla="*/ 4 w 33"/>
                <a:gd name="T29" fmla="*/ 5 h 34"/>
                <a:gd name="T30" fmla="*/ 9 w 33"/>
                <a:gd name="T31" fmla="*/ 3 h 34"/>
                <a:gd name="T32" fmla="*/ 16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24" y="3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1" y="24"/>
                  </a:lnTo>
                  <a:lnTo>
                    <a:pt x="28" y="29"/>
                  </a:lnTo>
                  <a:lnTo>
                    <a:pt x="24" y="32"/>
                  </a:lnTo>
                  <a:lnTo>
                    <a:pt x="16" y="34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4" y="5"/>
                  </a:lnTo>
                  <a:lnTo>
                    <a:pt x="9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4" name="Freeform 447"/>
            <p:cNvSpPr>
              <a:spLocks/>
            </p:cNvSpPr>
            <p:nvPr/>
          </p:nvSpPr>
          <p:spPr bwMode="auto">
            <a:xfrm>
              <a:off x="5621338" y="2552700"/>
              <a:ext cx="49213" cy="53975"/>
            </a:xfrm>
            <a:custGeom>
              <a:avLst/>
              <a:gdLst>
                <a:gd name="T0" fmla="*/ 14 w 31"/>
                <a:gd name="T1" fmla="*/ 0 h 34"/>
                <a:gd name="T2" fmla="*/ 21 w 31"/>
                <a:gd name="T3" fmla="*/ 3 h 34"/>
                <a:gd name="T4" fmla="*/ 26 w 31"/>
                <a:gd name="T5" fmla="*/ 5 h 34"/>
                <a:gd name="T6" fmla="*/ 31 w 31"/>
                <a:gd name="T7" fmla="*/ 10 h 34"/>
                <a:gd name="T8" fmla="*/ 31 w 31"/>
                <a:gd name="T9" fmla="*/ 17 h 34"/>
                <a:gd name="T10" fmla="*/ 31 w 31"/>
                <a:gd name="T11" fmla="*/ 24 h 34"/>
                <a:gd name="T12" fmla="*/ 26 w 31"/>
                <a:gd name="T13" fmla="*/ 29 h 34"/>
                <a:gd name="T14" fmla="*/ 21 w 31"/>
                <a:gd name="T15" fmla="*/ 32 h 34"/>
                <a:gd name="T16" fmla="*/ 14 w 31"/>
                <a:gd name="T17" fmla="*/ 34 h 34"/>
                <a:gd name="T18" fmla="*/ 9 w 31"/>
                <a:gd name="T19" fmla="*/ 32 h 34"/>
                <a:gd name="T20" fmla="*/ 4 w 31"/>
                <a:gd name="T21" fmla="*/ 29 h 34"/>
                <a:gd name="T22" fmla="*/ 0 w 31"/>
                <a:gd name="T23" fmla="*/ 24 h 34"/>
                <a:gd name="T24" fmla="*/ 0 w 31"/>
                <a:gd name="T25" fmla="*/ 17 h 34"/>
                <a:gd name="T26" fmla="*/ 0 w 31"/>
                <a:gd name="T27" fmla="*/ 10 h 34"/>
                <a:gd name="T28" fmla="*/ 4 w 31"/>
                <a:gd name="T29" fmla="*/ 5 h 34"/>
                <a:gd name="T30" fmla="*/ 9 w 31"/>
                <a:gd name="T31" fmla="*/ 3 h 34"/>
                <a:gd name="T32" fmla="*/ 14 w 31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4">
                  <a:moveTo>
                    <a:pt x="14" y="0"/>
                  </a:moveTo>
                  <a:lnTo>
                    <a:pt x="21" y="3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1" y="24"/>
                  </a:lnTo>
                  <a:lnTo>
                    <a:pt x="26" y="29"/>
                  </a:lnTo>
                  <a:lnTo>
                    <a:pt x="21" y="32"/>
                  </a:lnTo>
                  <a:lnTo>
                    <a:pt x="14" y="34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9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5" name="Freeform 448"/>
            <p:cNvSpPr>
              <a:spLocks noEditPoints="1"/>
            </p:cNvSpPr>
            <p:nvPr/>
          </p:nvSpPr>
          <p:spPr bwMode="auto">
            <a:xfrm>
              <a:off x="3689351" y="3062288"/>
              <a:ext cx="795338" cy="369888"/>
            </a:xfrm>
            <a:custGeom>
              <a:avLst/>
              <a:gdLst>
                <a:gd name="T0" fmla="*/ 85 w 501"/>
                <a:gd name="T1" fmla="*/ 211 h 233"/>
                <a:gd name="T2" fmla="*/ 415 w 501"/>
                <a:gd name="T3" fmla="*/ 168 h 233"/>
                <a:gd name="T4" fmla="*/ 393 w 501"/>
                <a:gd name="T5" fmla="*/ 98 h 233"/>
                <a:gd name="T6" fmla="*/ 436 w 501"/>
                <a:gd name="T7" fmla="*/ 142 h 233"/>
                <a:gd name="T8" fmla="*/ 393 w 501"/>
                <a:gd name="T9" fmla="*/ 98 h 233"/>
                <a:gd name="T10" fmla="*/ 328 w 501"/>
                <a:gd name="T11" fmla="*/ 142 h 233"/>
                <a:gd name="T12" fmla="*/ 371 w 501"/>
                <a:gd name="T13" fmla="*/ 98 h 233"/>
                <a:gd name="T14" fmla="*/ 261 w 501"/>
                <a:gd name="T15" fmla="*/ 98 h 233"/>
                <a:gd name="T16" fmla="*/ 304 w 501"/>
                <a:gd name="T17" fmla="*/ 142 h 233"/>
                <a:gd name="T18" fmla="*/ 261 w 501"/>
                <a:gd name="T19" fmla="*/ 98 h 233"/>
                <a:gd name="T20" fmla="*/ 196 w 501"/>
                <a:gd name="T21" fmla="*/ 142 h 233"/>
                <a:gd name="T22" fmla="*/ 239 w 501"/>
                <a:gd name="T23" fmla="*/ 98 h 233"/>
                <a:gd name="T24" fmla="*/ 131 w 501"/>
                <a:gd name="T25" fmla="*/ 98 h 233"/>
                <a:gd name="T26" fmla="*/ 174 w 501"/>
                <a:gd name="T27" fmla="*/ 142 h 233"/>
                <a:gd name="T28" fmla="*/ 131 w 501"/>
                <a:gd name="T29" fmla="*/ 98 h 233"/>
                <a:gd name="T30" fmla="*/ 63 w 501"/>
                <a:gd name="T31" fmla="*/ 142 h 233"/>
                <a:gd name="T32" fmla="*/ 106 w 501"/>
                <a:gd name="T33" fmla="*/ 98 h 233"/>
                <a:gd name="T34" fmla="*/ 427 w 501"/>
                <a:gd name="T35" fmla="*/ 33 h 233"/>
                <a:gd name="T36" fmla="*/ 470 w 501"/>
                <a:gd name="T37" fmla="*/ 77 h 233"/>
                <a:gd name="T38" fmla="*/ 427 w 501"/>
                <a:gd name="T39" fmla="*/ 33 h 233"/>
                <a:gd name="T40" fmla="*/ 359 w 501"/>
                <a:gd name="T41" fmla="*/ 77 h 233"/>
                <a:gd name="T42" fmla="*/ 403 w 501"/>
                <a:gd name="T43" fmla="*/ 33 h 233"/>
                <a:gd name="T44" fmla="*/ 294 w 501"/>
                <a:gd name="T45" fmla="*/ 33 h 233"/>
                <a:gd name="T46" fmla="*/ 338 w 501"/>
                <a:gd name="T47" fmla="*/ 77 h 233"/>
                <a:gd name="T48" fmla="*/ 294 w 501"/>
                <a:gd name="T49" fmla="*/ 33 h 233"/>
                <a:gd name="T50" fmla="*/ 229 w 501"/>
                <a:gd name="T51" fmla="*/ 77 h 233"/>
                <a:gd name="T52" fmla="*/ 273 w 501"/>
                <a:gd name="T53" fmla="*/ 33 h 233"/>
                <a:gd name="T54" fmla="*/ 162 w 501"/>
                <a:gd name="T55" fmla="*/ 33 h 233"/>
                <a:gd name="T56" fmla="*/ 205 w 501"/>
                <a:gd name="T57" fmla="*/ 77 h 233"/>
                <a:gd name="T58" fmla="*/ 162 w 501"/>
                <a:gd name="T59" fmla="*/ 33 h 233"/>
                <a:gd name="T60" fmla="*/ 97 w 501"/>
                <a:gd name="T61" fmla="*/ 77 h 233"/>
                <a:gd name="T62" fmla="*/ 140 w 501"/>
                <a:gd name="T63" fmla="*/ 33 h 233"/>
                <a:gd name="T64" fmla="*/ 32 w 501"/>
                <a:gd name="T65" fmla="*/ 33 h 233"/>
                <a:gd name="T66" fmla="*/ 75 w 501"/>
                <a:gd name="T67" fmla="*/ 77 h 233"/>
                <a:gd name="T68" fmla="*/ 32 w 501"/>
                <a:gd name="T69" fmla="*/ 33 h 233"/>
                <a:gd name="T70" fmla="*/ 501 w 501"/>
                <a:gd name="T71" fmla="*/ 0 h 233"/>
                <a:gd name="T72" fmla="*/ 0 w 501"/>
                <a:gd name="T7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1" h="233">
                  <a:moveTo>
                    <a:pt x="85" y="168"/>
                  </a:moveTo>
                  <a:lnTo>
                    <a:pt x="85" y="211"/>
                  </a:lnTo>
                  <a:lnTo>
                    <a:pt x="415" y="211"/>
                  </a:lnTo>
                  <a:lnTo>
                    <a:pt x="415" y="168"/>
                  </a:lnTo>
                  <a:lnTo>
                    <a:pt x="85" y="168"/>
                  </a:lnTo>
                  <a:close/>
                  <a:moveTo>
                    <a:pt x="393" y="98"/>
                  </a:moveTo>
                  <a:lnTo>
                    <a:pt x="393" y="142"/>
                  </a:lnTo>
                  <a:lnTo>
                    <a:pt x="436" y="142"/>
                  </a:lnTo>
                  <a:lnTo>
                    <a:pt x="436" y="98"/>
                  </a:lnTo>
                  <a:lnTo>
                    <a:pt x="393" y="98"/>
                  </a:lnTo>
                  <a:close/>
                  <a:moveTo>
                    <a:pt x="328" y="98"/>
                  </a:moveTo>
                  <a:lnTo>
                    <a:pt x="328" y="142"/>
                  </a:lnTo>
                  <a:lnTo>
                    <a:pt x="371" y="142"/>
                  </a:lnTo>
                  <a:lnTo>
                    <a:pt x="371" y="98"/>
                  </a:lnTo>
                  <a:lnTo>
                    <a:pt x="328" y="98"/>
                  </a:lnTo>
                  <a:close/>
                  <a:moveTo>
                    <a:pt x="261" y="98"/>
                  </a:moveTo>
                  <a:lnTo>
                    <a:pt x="261" y="142"/>
                  </a:lnTo>
                  <a:lnTo>
                    <a:pt x="304" y="142"/>
                  </a:lnTo>
                  <a:lnTo>
                    <a:pt x="304" y="98"/>
                  </a:lnTo>
                  <a:lnTo>
                    <a:pt x="261" y="98"/>
                  </a:lnTo>
                  <a:close/>
                  <a:moveTo>
                    <a:pt x="196" y="98"/>
                  </a:moveTo>
                  <a:lnTo>
                    <a:pt x="196" y="142"/>
                  </a:lnTo>
                  <a:lnTo>
                    <a:pt x="239" y="142"/>
                  </a:lnTo>
                  <a:lnTo>
                    <a:pt x="239" y="98"/>
                  </a:lnTo>
                  <a:lnTo>
                    <a:pt x="196" y="98"/>
                  </a:lnTo>
                  <a:close/>
                  <a:moveTo>
                    <a:pt x="131" y="98"/>
                  </a:moveTo>
                  <a:lnTo>
                    <a:pt x="131" y="142"/>
                  </a:lnTo>
                  <a:lnTo>
                    <a:pt x="174" y="142"/>
                  </a:lnTo>
                  <a:lnTo>
                    <a:pt x="174" y="98"/>
                  </a:lnTo>
                  <a:lnTo>
                    <a:pt x="131" y="98"/>
                  </a:lnTo>
                  <a:close/>
                  <a:moveTo>
                    <a:pt x="63" y="98"/>
                  </a:moveTo>
                  <a:lnTo>
                    <a:pt x="63" y="142"/>
                  </a:lnTo>
                  <a:lnTo>
                    <a:pt x="106" y="142"/>
                  </a:lnTo>
                  <a:lnTo>
                    <a:pt x="106" y="98"/>
                  </a:lnTo>
                  <a:lnTo>
                    <a:pt x="63" y="98"/>
                  </a:lnTo>
                  <a:close/>
                  <a:moveTo>
                    <a:pt x="427" y="33"/>
                  </a:moveTo>
                  <a:lnTo>
                    <a:pt x="427" y="77"/>
                  </a:lnTo>
                  <a:lnTo>
                    <a:pt x="470" y="77"/>
                  </a:lnTo>
                  <a:lnTo>
                    <a:pt x="470" y="33"/>
                  </a:lnTo>
                  <a:lnTo>
                    <a:pt x="427" y="33"/>
                  </a:lnTo>
                  <a:close/>
                  <a:moveTo>
                    <a:pt x="359" y="33"/>
                  </a:moveTo>
                  <a:lnTo>
                    <a:pt x="359" y="77"/>
                  </a:lnTo>
                  <a:lnTo>
                    <a:pt x="403" y="77"/>
                  </a:lnTo>
                  <a:lnTo>
                    <a:pt x="403" y="33"/>
                  </a:lnTo>
                  <a:lnTo>
                    <a:pt x="359" y="33"/>
                  </a:lnTo>
                  <a:close/>
                  <a:moveTo>
                    <a:pt x="294" y="33"/>
                  </a:moveTo>
                  <a:lnTo>
                    <a:pt x="294" y="77"/>
                  </a:lnTo>
                  <a:lnTo>
                    <a:pt x="338" y="77"/>
                  </a:lnTo>
                  <a:lnTo>
                    <a:pt x="338" y="33"/>
                  </a:lnTo>
                  <a:lnTo>
                    <a:pt x="294" y="33"/>
                  </a:lnTo>
                  <a:close/>
                  <a:moveTo>
                    <a:pt x="229" y="33"/>
                  </a:moveTo>
                  <a:lnTo>
                    <a:pt x="229" y="77"/>
                  </a:lnTo>
                  <a:lnTo>
                    <a:pt x="273" y="77"/>
                  </a:lnTo>
                  <a:lnTo>
                    <a:pt x="273" y="33"/>
                  </a:lnTo>
                  <a:lnTo>
                    <a:pt x="229" y="33"/>
                  </a:lnTo>
                  <a:close/>
                  <a:moveTo>
                    <a:pt x="162" y="33"/>
                  </a:moveTo>
                  <a:lnTo>
                    <a:pt x="162" y="77"/>
                  </a:lnTo>
                  <a:lnTo>
                    <a:pt x="205" y="77"/>
                  </a:lnTo>
                  <a:lnTo>
                    <a:pt x="205" y="33"/>
                  </a:lnTo>
                  <a:lnTo>
                    <a:pt x="162" y="33"/>
                  </a:lnTo>
                  <a:close/>
                  <a:moveTo>
                    <a:pt x="97" y="33"/>
                  </a:moveTo>
                  <a:lnTo>
                    <a:pt x="97" y="77"/>
                  </a:lnTo>
                  <a:lnTo>
                    <a:pt x="140" y="77"/>
                  </a:lnTo>
                  <a:lnTo>
                    <a:pt x="140" y="33"/>
                  </a:lnTo>
                  <a:lnTo>
                    <a:pt x="97" y="33"/>
                  </a:lnTo>
                  <a:close/>
                  <a:moveTo>
                    <a:pt x="32" y="33"/>
                  </a:moveTo>
                  <a:lnTo>
                    <a:pt x="32" y="77"/>
                  </a:lnTo>
                  <a:lnTo>
                    <a:pt x="75" y="77"/>
                  </a:lnTo>
                  <a:lnTo>
                    <a:pt x="75" y="33"/>
                  </a:lnTo>
                  <a:lnTo>
                    <a:pt x="32" y="33"/>
                  </a:lnTo>
                  <a:close/>
                  <a:moveTo>
                    <a:pt x="0" y="0"/>
                  </a:moveTo>
                  <a:lnTo>
                    <a:pt x="501" y="0"/>
                  </a:lnTo>
                  <a:lnTo>
                    <a:pt x="501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6" name="Freeform 449"/>
            <p:cNvSpPr>
              <a:spLocks/>
            </p:cNvSpPr>
            <p:nvPr/>
          </p:nvSpPr>
          <p:spPr bwMode="auto">
            <a:xfrm>
              <a:off x="3838576" y="2894013"/>
              <a:ext cx="458788" cy="109538"/>
            </a:xfrm>
            <a:custGeom>
              <a:avLst/>
              <a:gdLst>
                <a:gd name="T0" fmla="*/ 145 w 289"/>
                <a:gd name="T1" fmla="*/ 0 h 69"/>
                <a:gd name="T2" fmla="*/ 198 w 289"/>
                <a:gd name="T3" fmla="*/ 2 h 69"/>
                <a:gd name="T4" fmla="*/ 246 w 289"/>
                <a:gd name="T5" fmla="*/ 14 h 69"/>
                <a:gd name="T6" fmla="*/ 289 w 289"/>
                <a:gd name="T7" fmla="*/ 33 h 69"/>
                <a:gd name="T8" fmla="*/ 270 w 289"/>
                <a:gd name="T9" fmla="*/ 69 h 69"/>
                <a:gd name="T10" fmla="*/ 232 w 289"/>
                <a:gd name="T11" fmla="*/ 53 h 69"/>
                <a:gd name="T12" fmla="*/ 191 w 289"/>
                <a:gd name="T13" fmla="*/ 43 h 69"/>
                <a:gd name="T14" fmla="*/ 145 w 289"/>
                <a:gd name="T15" fmla="*/ 41 h 69"/>
                <a:gd name="T16" fmla="*/ 99 w 289"/>
                <a:gd name="T17" fmla="*/ 43 h 69"/>
                <a:gd name="T18" fmla="*/ 58 w 289"/>
                <a:gd name="T19" fmla="*/ 53 h 69"/>
                <a:gd name="T20" fmla="*/ 20 w 289"/>
                <a:gd name="T21" fmla="*/ 69 h 69"/>
                <a:gd name="T22" fmla="*/ 0 w 289"/>
                <a:gd name="T23" fmla="*/ 33 h 69"/>
                <a:gd name="T24" fmla="*/ 44 w 289"/>
                <a:gd name="T25" fmla="*/ 14 h 69"/>
                <a:gd name="T26" fmla="*/ 94 w 289"/>
                <a:gd name="T27" fmla="*/ 2 h 69"/>
                <a:gd name="T28" fmla="*/ 145 w 289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69">
                  <a:moveTo>
                    <a:pt x="145" y="0"/>
                  </a:moveTo>
                  <a:lnTo>
                    <a:pt x="198" y="2"/>
                  </a:lnTo>
                  <a:lnTo>
                    <a:pt x="246" y="14"/>
                  </a:lnTo>
                  <a:lnTo>
                    <a:pt x="289" y="33"/>
                  </a:lnTo>
                  <a:lnTo>
                    <a:pt x="270" y="69"/>
                  </a:lnTo>
                  <a:lnTo>
                    <a:pt x="232" y="53"/>
                  </a:lnTo>
                  <a:lnTo>
                    <a:pt x="191" y="43"/>
                  </a:lnTo>
                  <a:lnTo>
                    <a:pt x="145" y="41"/>
                  </a:lnTo>
                  <a:lnTo>
                    <a:pt x="99" y="43"/>
                  </a:lnTo>
                  <a:lnTo>
                    <a:pt x="58" y="53"/>
                  </a:lnTo>
                  <a:lnTo>
                    <a:pt x="20" y="69"/>
                  </a:lnTo>
                  <a:lnTo>
                    <a:pt x="0" y="33"/>
                  </a:lnTo>
                  <a:lnTo>
                    <a:pt x="44" y="14"/>
                  </a:lnTo>
                  <a:lnTo>
                    <a:pt x="94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7" name="Freeform 450"/>
            <p:cNvSpPr>
              <a:spLocks/>
            </p:cNvSpPr>
            <p:nvPr/>
          </p:nvSpPr>
          <p:spPr bwMode="auto">
            <a:xfrm>
              <a:off x="3762376" y="2767013"/>
              <a:ext cx="612775" cy="130175"/>
            </a:xfrm>
            <a:custGeom>
              <a:avLst/>
              <a:gdLst>
                <a:gd name="T0" fmla="*/ 193 w 386"/>
                <a:gd name="T1" fmla="*/ 0 h 82"/>
                <a:gd name="T2" fmla="*/ 263 w 386"/>
                <a:gd name="T3" fmla="*/ 7 h 82"/>
                <a:gd name="T4" fmla="*/ 328 w 386"/>
                <a:gd name="T5" fmla="*/ 22 h 82"/>
                <a:gd name="T6" fmla="*/ 386 w 386"/>
                <a:gd name="T7" fmla="*/ 46 h 82"/>
                <a:gd name="T8" fmla="*/ 366 w 386"/>
                <a:gd name="T9" fmla="*/ 82 h 82"/>
                <a:gd name="T10" fmla="*/ 313 w 386"/>
                <a:gd name="T11" fmla="*/ 60 h 82"/>
                <a:gd name="T12" fmla="*/ 256 w 386"/>
                <a:gd name="T13" fmla="*/ 46 h 82"/>
                <a:gd name="T14" fmla="*/ 193 w 386"/>
                <a:gd name="T15" fmla="*/ 41 h 82"/>
                <a:gd name="T16" fmla="*/ 130 w 386"/>
                <a:gd name="T17" fmla="*/ 46 h 82"/>
                <a:gd name="T18" fmla="*/ 72 w 386"/>
                <a:gd name="T19" fmla="*/ 60 h 82"/>
                <a:gd name="T20" fmla="*/ 20 w 386"/>
                <a:gd name="T21" fmla="*/ 82 h 82"/>
                <a:gd name="T22" fmla="*/ 0 w 386"/>
                <a:gd name="T23" fmla="*/ 46 h 82"/>
                <a:gd name="T24" fmla="*/ 58 w 386"/>
                <a:gd name="T25" fmla="*/ 22 h 82"/>
                <a:gd name="T26" fmla="*/ 123 w 386"/>
                <a:gd name="T27" fmla="*/ 7 h 82"/>
                <a:gd name="T28" fmla="*/ 193 w 386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82">
                  <a:moveTo>
                    <a:pt x="193" y="0"/>
                  </a:moveTo>
                  <a:lnTo>
                    <a:pt x="263" y="7"/>
                  </a:lnTo>
                  <a:lnTo>
                    <a:pt x="328" y="22"/>
                  </a:lnTo>
                  <a:lnTo>
                    <a:pt x="386" y="46"/>
                  </a:lnTo>
                  <a:lnTo>
                    <a:pt x="366" y="82"/>
                  </a:lnTo>
                  <a:lnTo>
                    <a:pt x="313" y="60"/>
                  </a:lnTo>
                  <a:lnTo>
                    <a:pt x="256" y="46"/>
                  </a:lnTo>
                  <a:lnTo>
                    <a:pt x="193" y="41"/>
                  </a:lnTo>
                  <a:lnTo>
                    <a:pt x="130" y="46"/>
                  </a:lnTo>
                  <a:lnTo>
                    <a:pt x="72" y="60"/>
                  </a:lnTo>
                  <a:lnTo>
                    <a:pt x="20" y="82"/>
                  </a:lnTo>
                  <a:lnTo>
                    <a:pt x="0" y="46"/>
                  </a:lnTo>
                  <a:lnTo>
                    <a:pt x="58" y="22"/>
                  </a:lnTo>
                  <a:lnTo>
                    <a:pt x="123" y="7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8" name="Freeform 451"/>
            <p:cNvSpPr>
              <a:spLocks noEditPoints="1"/>
            </p:cNvSpPr>
            <p:nvPr/>
          </p:nvSpPr>
          <p:spPr bwMode="auto">
            <a:xfrm>
              <a:off x="3697288" y="1873250"/>
              <a:ext cx="773113" cy="771525"/>
            </a:xfrm>
            <a:custGeom>
              <a:avLst/>
              <a:gdLst>
                <a:gd name="T0" fmla="*/ 244 w 487"/>
                <a:gd name="T1" fmla="*/ 173 h 486"/>
                <a:gd name="T2" fmla="*/ 217 w 487"/>
                <a:gd name="T3" fmla="*/ 178 h 486"/>
                <a:gd name="T4" fmla="*/ 195 w 487"/>
                <a:gd name="T5" fmla="*/ 192 h 486"/>
                <a:gd name="T6" fmla="*/ 179 w 487"/>
                <a:gd name="T7" fmla="*/ 216 h 486"/>
                <a:gd name="T8" fmla="*/ 174 w 487"/>
                <a:gd name="T9" fmla="*/ 243 h 486"/>
                <a:gd name="T10" fmla="*/ 179 w 487"/>
                <a:gd name="T11" fmla="*/ 269 h 486"/>
                <a:gd name="T12" fmla="*/ 195 w 487"/>
                <a:gd name="T13" fmla="*/ 291 h 486"/>
                <a:gd name="T14" fmla="*/ 217 w 487"/>
                <a:gd name="T15" fmla="*/ 308 h 486"/>
                <a:gd name="T16" fmla="*/ 244 w 487"/>
                <a:gd name="T17" fmla="*/ 313 h 486"/>
                <a:gd name="T18" fmla="*/ 272 w 487"/>
                <a:gd name="T19" fmla="*/ 308 h 486"/>
                <a:gd name="T20" fmla="*/ 294 w 487"/>
                <a:gd name="T21" fmla="*/ 291 h 486"/>
                <a:gd name="T22" fmla="*/ 309 w 487"/>
                <a:gd name="T23" fmla="*/ 269 h 486"/>
                <a:gd name="T24" fmla="*/ 313 w 487"/>
                <a:gd name="T25" fmla="*/ 243 h 486"/>
                <a:gd name="T26" fmla="*/ 309 w 487"/>
                <a:gd name="T27" fmla="*/ 216 h 486"/>
                <a:gd name="T28" fmla="*/ 294 w 487"/>
                <a:gd name="T29" fmla="*/ 192 h 486"/>
                <a:gd name="T30" fmla="*/ 272 w 487"/>
                <a:gd name="T31" fmla="*/ 178 h 486"/>
                <a:gd name="T32" fmla="*/ 244 w 487"/>
                <a:gd name="T33" fmla="*/ 173 h 486"/>
                <a:gd name="T34" fmla="*/ 244 w 487"/>
                <a:gd name="T35" fmla="*/ 0 h 486"/>
                <a:gd name="T36" fmla="*/ 299 w 487"/>
                <a:gd name="T37" fmla="*/ 7 h 486"/>
                <a:gd name="T38" fmla="*/ 352 w 487"/>
                <a:gd name="T39" fmla="*/ 24 h 486"/>
                <a:gd name="T40" fmla="*/ 395 w 487"/>
                <a:gd name="T41" fmla="*/ 53 h 486"/>
                <a:gd name="T42" fmla="*/ 434 w 487"/>
                <a:gd name="T43" fmla="*/ 91 h 486"/>
                <a:gd name="T44" fmla="*/ 463 w 487"/>
                <a:gd name="T45" fmla="*/ 134 h 486"/>
                <a:gd name="T46" fmla="*/ 482 w 487"/>
                <a:gd name="T47" fmla="*/ 187 h 486"/>
                <a:gd name="T48" fmla="*/ 487 w 487"/>
                <a:gd name="T49" fmla="*/ 243 h 486"/>
                <a:gd name="T50" fmla="*/ 482 w 487"/>
                <a:gd name="T51" fmla="*/ 298 h 486"/>
                <a:gd name="T52" fmla="*/ 463 w 487"/>
                <a:gd name="T53" fmla="*/ 349 h 486"/>
                <a:gd name="T54" fmla="*/ 434 w 487"/>
                <a:gd name="T55" fmla="*/ 395 h 486"/>
                <a:gd name="T56" fmla="*/ 395 w 487"/>
                <a:gd name="T57" fmla="*/ 433 h 486"/>
                <a:gd name="T58" fmla="*/ 352 w 487"/>
                <a:gd name="T59" fmla="*/ 462 h 486"/>
                <a:gd name="T60" fmla="*/ 299 w 487"/>
                <a:gd name="T61" fmla="*/ 479 h 486"/>
                <a:gd name="T62" fmla="*/ 244 w 487"/>
                <a:gd name="T63" fmla="*/ 486 h 486"/>
                <a:gd name="T64" fmla="*/ 188 w 487"/>
                <a:gd name="T65" fmla="*/ 479 h 486"/>
                <a:gd name="T66" fmla="*/ 138 w 487"/>
                <a:gd name="T67" fmla="*/ 462 h 486"/>
                <a:gd name="T68" fmla="*/ 92 w 487"/>
                <a:gd name="T69" fmla="*/ 433 h 486"/>
                <a:gd name="T70" fmla="*/ 53 w 487"/>
                <a:gd name="T71" fmla="*/ 395 h 486"/>
                <a:gd name="T72" fmla="*/ 27 w 487"/>
                <a:gd name="T73" fmla="*/ 349 h 486"/>
                <a:gd name="T74" fmla="*/ 8 w 487"/>
                <a:gd name="T75" fmla="*/ 298 h 486"/>
                <a:gd name="T76" fmla="*/ 0 w 487"/>
                <a:gd name="T77" fmla="*/ 243 h 486"/>
                <a:gd name="T78" fmla="*/ 8 w 487"/>
                <a:gd name="T79" fmla="*/ 187 h 486"/>
                <a:gd name="T80" fmla="*/ 27 w 487"/>
                <a:gd name="T81" fmla="*/ 134 h 486"/>
                <a:gd name="T82" fmla="*/ 53 w 487"/>
                <a:gd name="T83" fmla="*/ 91 h 486"/>
                <a:gd name="T84" fmla="*/ 92 w 487"/>
                <a:gd name="T85" fmla="*/ 53 h 486"/>
                <a:gd name="T86" fmla="*/ 138 w 487"/>
                <a:gd name="T87" fmla="*/ 24 h 486"/>
                <a:gd name="T88" fmla="*/ 188 w 487"/>
                <a:gd name="T89" fmla="*/ 7 h 486"/>
                <a:gd name="T90" fmla="*/ 244 w 487"/>
                <a:gd name="T9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7" h="486">
                  <a:moveTo>
                    <a:pt x="244" y="173"/>
                  </a:moveTo>
                  <a:lnTo>
                    <a:pt x="217" y="178"/>
                  </a:lnTo>
                  <a:lnTo>
                    <a:pt x="195" y="192"/>
                  </a:lnTo>
                  <a:lnTo>
                    <a:pt x="179" y="216"/>
                  </a:lnTo>
                  <a:lnTo>
                    <a:pt x="174" y="243"/>
                  </a:lnTo>
                  <a:lnTo>
                    <a:pt x="179" y="269"/>
                  </a:lnTo>
                  <a:lnTo>
                    <a:pt x="195" y="291"/>
                  </a:lnTo>
                  <a:lnTo>
                    <a:pt x="217" y="308"/>
                  </a:lnTo>
                  <a:lnTo>
                    <a:pt x="244" y="313"/>
                  </a:lnTo>
                  <a:lnTo>
                    <a:pt x="272" y="308"/>
                  </a:lnTo>
                  <a:lnTo>
                    <a:pt x="294" y="291"/>
                  </a:lnTo>
                  <a:lnTo>
                    <a:pt x="309" y="269"/>
                  </a:lnTo>
                  <a:lnTo>
                    <a:pt x="313" y="243"/>
                  </a:lnTo>
                  <a:lnTo>
                    <a:pt x="309" y="216"/>
                  </a:lnTo>
                  <a:lnTo>
                    <a:pt x="294" y="192"/>
                  </a:lnTo>
                  <a:lnTo>
                    <a:pt x="272" y="178"/>
                  </a:lnTo>
                  <a:lnTo>
                    <a:pt x="244" y="173"/>
                  </a:lnTo>
                  <a:close/>
                  <a:moveTo>
                    <a:pt x="244" y="0"/>
                  </a:moveTo>
                  <a:lnTo>
                    <a:pt x="299" y="7"/>
                  </a:lnTo>
                  <a:lnTo>
                    <a:pt x="352" y="24"/>
                  </a:lnTo>
                  <a:lnTo>
                    <a:pt x="395" y="53"/>
                  </a:lnTo>
                  <a:lnTo>
                    <a:pt x="434" y="91"/>
                  </a:lnTo>
                  <a:lnTo>
                    <a:pt x="463" y="134"/>
                  </a:lnTo>
                  <a:lnTo>
                    <a:pt x="482" y="187"/>
                  </a:lnTo>
                  <a:lnTo>
                    <a:pt x="487" y="243"/>
                  </a:lnTo>
                  <a:lnTo>
                    <a:pt x="482" y="298"/>
                  </a:lnTo>
                  <a:lnTo>
                    <a:pt x="463" y="349"/>
                  </a:lnTo>
                  <a:lnTo>
                    <a:pt x="434" y="395"/>
                  </a:lnTo>
                  <a:lnTo>
                    <a:pt x="395" y="433"/>
                  </a:lnTo>
                  <a:lnTo>
                    <a:pt x="352" y="462"/>
                  </a:lnTo>
                  <a:lnTo>
                    <a:pt x="299" y="479"/>
                  </a:lnTo>
                  <a:lnTo>
                    <a:pt x="244" y="486"/>
                  </a:lnTo>
                  <a:lnTo>
                    <a:pt x="188" y="479"/>
                  </a:lnTo>
                  <a:lnTo>
                    <a:pt x="138" y="462"/>
                  </a:lnTo>
                  <a:lnTo>
                    <a:pt x="92" y="433"/>
                  </a:lnTo>
                  <a:lnTo>
                    <a:pt x="53" y="395"/>
                  </a:lnTo>
                  <a:lnTo>
                    <a:pt x="27" y="349"/>
                  </a:lnTo>
                  <a:lnTo>
                    <a:pt x="8" y="298"/>
                  </a:lnTo>
                  <a:lnTo>
                    <a:pt x="0" y="243"/>
                  </a:lnTo>
                  <a:lnTo>
                    <a:pt x="8" y="187"/>
                  </a:lnTo>
                  <a:lnTo>
                    <a:pt x="27" y="134"/>
                  </a:lnTo>
                  <a:lnTo>
                    <a:pt x="53" y="91"/>
                  </a:lnTo>
                  <a:lnTo>
                    <a:pt x="92" y="53"/>
                  </a:lnTo>
                  <a:lnTo>
                    <a:pt x="138" y="24"/>
                  </a:lnTo>
                  <a:lnTo>
                    <a:pt x="188" y="7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59" name="Freeform 452"/>
            <p:cNvSpPr>
              <a:spLocks noEditPoints="1"/>
            </p:cNvSpPr>
            <p:nvPr/>
          </p:nvSpPr>
          <p:spPr bwMode="auto">
            <a:xfrm>
              <a:off x="3995738" y="2166938"/>
              <a:ext cx="179388" cy="179388"/>
            </a:xfrm>
            <a:custGeom>
              <a:avLst/>
              <a:gdLst>
                <a:gd name="T0" fmla="*/ 56 w 113"/>
                <a:gd name="T1" fmla="*/ 17 h 113"/>
                <a:gd name="T2" fmla="*/ 36 w 113"/>
                <a:gd name="T3" fmla="*/ 24 h 113"/>
                <a:gd name="T4" fmla="*/ 22 w 113"/>
                <a:gd name="T5" fmla="*/ 36 h 113"/>
                <a:gd name="T6" fmla="*/ 17 w 113"/>
                <a:gd name="T7" fmla="*/ 58 h 113"/>
                <a:gd name="T8" fmla="*/ 22 w 113"/>
                <a:gd name="T9" fmla="*/ 77 h 113"/>
                <a:gd name="T10" fmla="*/ 36 w 113"/>
                <a:gd name="T11" fmla="*/ 92 h 113"/>
                <a:gd name="T12" fmla="*/ 56 w 113"/>
                <a:gd name="T13" fmla="*/ 99 h 113"/>
                <a:gd name="T14" fmla="*/ 77 w 113"/>
                <a:gd name="T15" fmla="*/ 92 h 113"/>
                <a:gd name="T16" fmla="*/ 92 w 113"/>
                <a:gd name="T17" fmla="*/ 77 h 113"/>
                <a:gd name="T18" fmla="*/ 96 w 113"/>
                <a:gd name="T19" fmla="*/ 58 h 113"/>
                <a:gd name="T20" fmla="*/ 92 w 113"/>
                <a:gd name="T21" fmla="*/ 36 h 113"/>
                <a:gd name="T22" fmla="*/ 77 w 113"/>
                <a:gd name="T23" fmla="*/ 24 h 113"/>
                <a:gd name="T24" fmla="*/ 56 w 113"/>
                <a:gd name="T25" fmla="*/ 17 h 113"/>
                <a:gd name="T26" fmla="*/ 56 w 113"/>
                <a:gd name="T27" fmla="*/ 0 h 113"/>
                <a:gd name="T28" fmla="*/ 77 w 113"/>
                <a:gd name="T29" fmla="*/ 5 h 113"/>
                <a:gd name="T30" fmla="*/ 96 w 113"/>
                <a:gd name="T31" fmla="*/ 17 h 113"/>
                <a:gd name="T32" fmla="*/ 109 w 113"/>
                <a:gd name="T33" fmla="*/ 36 h 113"/>
                <a:gd name="T34" fmla="*/ 113 w 113"/>
                <a:gd name="T35" fmla="*/ 58 h 113"/>
                <a:gd name="T36" fmla="*/ 109 w 113"/>
                <a:gd name="T37" fmla="*/ 80 h 113"/>
                <a:gd name="T38" fmla="*/ 96 w 113"/>
                <a:gd name="T39" fmla="*/ 99 h 113"/>
                <a:gd name="T40" fmla="*/ 77 w 113"/>
                <a:gd name="T41" fmla="*/ 111 h 113"/>
                <a:gd name="T42" fmla="*/ 56 w 113"/>
                <a:gd name="T43" fmla="*/ 113 h 113"/>
                <a:gd name="T44" fmla="*/ 34 w 113"/>
                <a:gd name="T45" fmla="*/ 111 h 113"/>
                <a:gd name="T46" fmla="*/ 17 w 113"/>
                <a:gd name="T47" fmla="*/ 99 h 113"/>
                <a:gd name="T48" fmla="*/ 5 w 113"/>
                <a:gd name="T49" fmla="*/ 80 h 113"/>
                <a:gd name="T50" fmla="*/ 0 w 113"/>
                <a:gd name="T51" fmla="*/ 58 h 113"/>
                <a:gd name="T52" fmla="*/ 5 w 113"/>
                <a:gd name="T53" fmla="*/ 36 h 113"/>
                <a:gd name="T54" fmla="*/ 17 w 113"/>
                <a:gd name="T55" fmla="*/ 17 h 113"/>
                <a:gd name="T56" fmla="*/ 34 w 113"/>
                <a:gd name="T57" fmla="*/ 5 h 113"/>
                <a:gd name="T58" fmla="*/ 56 w 113"/>
                <a:gd name="T5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113">
                  <a:moveTo>
                    <a:pt x="56" y="17"/>
                  </a:moveTo>
                  <a:lnTo>
                    <a:pt x="36" y="24"/>
                  </a:lnTo>
                  <a:lnTo>
                    <a:pt x="22" y="36"/>
                  </a:lnTo>
                  <a:lnTo>
                    <a:pt x="17" y="58"/>
                  </a:lnTo>
                  <a:lnTo>
                    <a:pt x="22" y="77"/>
                  </a:lnTo>
                  <a:lnTo>
                    <a:pt x="36" y="92"/>
                  </a:lnTo>
                  <a:lnTo>
                    <a:pt x="56" y="99"/>
                  </a:lnTo>
                  <a:lnTo>
                    <a:pt x="77" y="92"/>
                  </a:lnTo>
                  <a:lnTo>
                    <a:pt x="92" y="77"/>
                  </a:lnTo>
                  <a:lnTo>
                    <a:pt x="96" y="58"/>
                  </a:lnTo>
                  <a:lnTo>
                    <a:pt x="92" y="36"/>
                  </a:lnTo>
                  <a:lnTo>
                    <a:pt x="77" y="24"/>
                  </a:lnTo>
                  <a:lnTo>
                    <a:pt x="56" y="17"/>
                  </a:lnTo>
                  <a:close/>
                  <a:moveTo>
                    <a:pt x="56" y="0"/>
                  </a:moveTo>
                  <a:lnTo>
                    <a:pt x="77" y="5"/>
                  </a:lnTo>
                  <a:lnTo>
                    <a:pt x="96" y="17"/>
                  </a:lnTo>
                  <a:lnTo>
                    <a:pt x="109" y="36"/>
                  </a:lnTo>
                  <a:lnTo>
                    <a:pt x="113" y="58"/>
                  </a:lnTo>
                  <a:lnTo>
                    <a:pt x="109" y="80"/>
                  </a:lnTo>
                  <a:lnTo>
                    <a:pt x="96" y="99"/>
                  </a:lnTo>
                  <a:lnTo>
                    <a:pt x="77" y="111"/>
                  </a:lnTo>
                  <a:lnTo>
                    <a:pt x="56" y="113"/>
                  </a:lnTo>
                  <a:lnTo>
                    <a:pt x="34" y="111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6"/>
                  </a:lnTo>
                  <a:lnTo>
                    <a:pt x="17" y="17"/>
                  </a:lnTo>
                  <a:lnTo>
                    <a:pt x="34" y="5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1" name="Freeform 454"/>
            <p:cNvSpPr>
              <a:spLocks/>
            </p:cNvSpPr>
            <p:nvPr/>
          </p:nvSpPr>
          <p:spPr bwMode="auto">
            <a:xfrm>
              <a:off x="3903663" y="7064375"/>
              <a:ext cx="265113" cy="450850"/>
            </a:xfrm>
            <a:custGeom>
              <a:avLst/>
              <a:gdLst>
                <a:gd name="T0" fmla="*/ 49 w 167"/>
                <a:gd name="T1" fmla="*/ 0 h 284"/>
                <a:gd name="T2" fmla="*/ 118 w 167"/>
                <a:gd name="T3" fmla="*/ 0 h 284"/>
                <a:gd name="T4" fmla="*/ 142 w 167"/>
                <a:gd name="T5" fmla="*/ 7 h 284"/>
                <a:gd name="T6" fmla="*/ 159 w 167"/>
                <a:gd name="T7" fmla="*/ 24 h 284"/>
                <a:gd name="T8" fmla="*/ 167 w 167"/>
                <a:gd name="T9" fmla="*/ 48 h 284"/>
                <a:gd name="T10" fmla="*/ 167 w 167"/>
                <a:gd name="T11" fmla="*/ 72 h 284"/>
                <a:gd name="T12" fmla="*/ 106 w 167"/>
                <a:gd name="T13" fmla="*/ 72 h 284"/>
                <a:gd name="T14" fmla="*/ 106 w 167"/>
                <a:gd name="T15" fmla="*/ 106 h 284"/>
                <a:gd name="T16" fmla="*/ 167 w 167"/>
                <a:gd name="T17" fmla="*/ 106 h 284"/>
                <a:gd name="T18" fmla="*/ 167 w 167"/>
                <a:gd name="T19" fmla="*/ 161 h 284"/>
                <a:gd name="T20" fmla="*/ 106 w 167"/>
                <a:gd name="T21" fmla="*/ 161 h 284"/>
                <a:gd name="T22" fmla="*/ 106 w 167"/>
                <a:gd name="T23" fmla="*/ 197 h 284"/>
                <a:gd name="T24" fmla="*/ 167 w 167"/>
                <a:gd name="T25" fmla="*/ 197 h 284"/>
                <a:gd name="T26" fmla="*/ 167 w 167"/>
                <a:gd name="T27" fmla="*/ 236 h 284"/>
                <a:gd name="T28" fmla="*/ 159 w 167"/>
                <a:gd name="T29" fmla="*/ 260 h 284"/>
                <a:gd name="T30" fmla="*/ 142 w 167"/>
                <a:gd name="T31" fmla="*/ 277 h 284"/>
                <a:gd name="T32" fmla="*/ 118 w 167"/>
                <a:gd name="T33" fmla="*/ 284 h 284"/>
                <a:gd name="T34" fmla="*/ 49 w 167"/>
                <a:gd name="T35" fmla="*/ 284 h 284"/>
                <a:gd name="T36" fmla="*/ 24 w 167"/>
                <a:gd name="T37" fmla="*/ 277 h 284"/>
                <a:gd name="T38" fmla="*/ 8 w 167"/>
                <a:gd name="T39" fmla="*/ 260 h 284"/>
                <a:gd name="T40" fmla="*/ 0 w 167"/>
                <a:gd name="T41" fmla="*/ 236 h 284"/>
                <a:gd name="T42" fmla="*/ 0 w 167"/>
                <a:gd name="T43" fmla="*/ 197 h 284"/>
                <a:gd name="T44" fmla="*/ 61 w 167"/>
                <a:gd name="T45" fmla="*/ 197 h 284"/>
                <a:gd name="T46" fmla="*/ 61 w 167"/>
                <a:gd name="T47" fmla="*/ 161 h 284"/>
                <a:gd name="T48" fmla="*/ 0 w 167"/>
                <a:gd name="T49" fmla="*/ 161 h 284"/>
                <a:gd name="T50" fmla="*/ 0 w 167"/>
                <a:gd name="T51" fmla="*/ 106 h 284"/>
                <a:gd name="T52" fmla="*/ 61 w 167"/>
                <a:gd name="T53" fmla="*/ 106 h 284"/>
                <a:gd name="T54" fmla="*/ 61 w 167"/>
                <a:gd name="T55" fmla="*/ 72 h 284"/>
                <a:gd name="T56" fmla="*/ 0 w 167"/>
                <a:gd name="T57" fmla="*/ 72 h 284"/>
                <a:gd name="T58" fmla="*/ 0 w 167"/>
                <a:gd name="T59" fmla="*/ 48 h 284"/>
                <a:gd name="T60" fmla="*/ 8 w 167"/>
                <a:gd name="T61" fmla="*/ 24 h 284"/>
                <a:gd name="T62" fmla="*/ 24 w 167"/>
                <a:gd name="T63" fmla="*/ 7 h 284"/>
                <a:gd name="T64" fmla="*/ 49 w 167"/>
                <a:gd name="T6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284">
                  <a:moveTo>
                    <a:pt x="49" y="0"/>
                  </a:moveTo>
                  <a:lnTo>
                    <a:pt x="118" y="0"/>
                  </a:lnTo>
                  <a:lnTo>
                    <a:pt x="142" y="7"/>
                  </a:lnTo>
                  <a:lnTo>
                    <a:pt x="159" y="24"/>
                  </a:lnTo>
                  <a:lnTo>
                    <a:pt x="167" y="48"/>
                  </a:lnTo>
                  <a:lnTo>
                    <a:pt x="167" y="72"/>
                  </a:lnTo>
                  <a:lnTo>
                    <a:pt x="106" y="72"/>
                  </a:lnTo>
                  <a:lnTo>
                    <a:pt x="106" y="106"/>
                  </a:lnTo>
                  <a:lnTo>
                    <a:pt x="167" y="106"/>
                  </a:lnTo>
                  <a:lnTo>
                    <a:pt x="167" y="161"/>
                  </a:lnTo>
                  <a:lnTo>
                    <a:pt x="106" y="161"/>
                  </a:lnTo>
                  <a:lnTo>
                    <a:pt x="106" y="197"/>
                  </a:lnTo>
                  <a:lnTo>
                    <a:pt x="167" y="197"/>
                  </a:lnTo>
                  <a:lnTo>
                    <a:pt x="167" y="236"/>
                  </a:lnTo>
                  <a:lnTo>
                    <a:pt x="159" y="260"/>
                  </a:lnTo>
                  <a:lnTo>
                    <a:pt x="142" y="277"/>
                  </a:lnTo>
                  <a:lnTo>
                    <a:pt x="118" y="284"/>
                  </a:lnTo>
                  <a:lnTo>
                    <a:pt x="49" y="284"/>
                  </a:lnTo>
                  <a:lnTo>
                    <a:pt x="24" y="277"/>
                  </a:lnTo>
                  <a:lnTo>
                    <a:pt x="8" y="260"/>
                  </a:lnTo>
                  <a:lnTo>
                    <a:pt x="0" y="236"/>
                  </a:lnTo>
                  <a:lnTo>
                    <a:pt x="0" y="197"/>
                  </a:lnTo>
                  <a:lnTo>
                    <a:pt x="61" y="197"/>
                  </a:lnTo>
                  <a:lnTo>
                    <a:pt x="61" y="161"/>
                  </a:lnTo>
                  <a:lnTo>
                    <a:pt x="0" y="161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61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8" y="24"/>
                  </a:lnTo>
                  <a:lnTo>
                    <a:pt x="24" y="7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2" name="Freeform 455"/>
            <p:cNvSpPr>
              <a:spLocks/>
            </p:cNvSpPr>
            <p:nvPr/>
          </p:nvSpPr>
          <p:spPr bwMode="auto">
            <a:xfrm>
              <a:off x="3824288" y="7461250"/>
              <a:ext cx="420688" cy="276225"/>
            </a:xfrm>
            <a:custGeom>
              <a:avLst/>
              <a:gdLst>
                <a:gd name="T0" fmla="*/ 231 w 265"/>
                <a:gd name="T1" fmla="*/ 0 h 174"/>
                <a:gd name="T2" fmla="*/ 265 w 265"/>
                <a:gd name="T3" fmla="*/ 10 h 174"/>
                <a:gd name="T4" fmla="*/ 255 w 265"/>
                <a:gd name="T5" fmla="*/ 36 h 174"/>
                <a:gd name="T6" fmla="*/ 236 w 265"/>
                <a:gd name="T7" fmla="*/ 61 h 174"/>
                <a:gd name="T8" fmla="*/ 209 w 265"/>
                <a:gd name="T9" fmla="*/ 77 h 174"/>
                <a:gd name="T10" fmla="*/ 178 w 265"/>
                <a:gd name="T11" fmla="*/ 82 h 174"/>
                <a:gd name="T12" fmla="*/ 151 w 265"/>
                <a:gd name="T13" fmla="*/ 82 h 174"/>
                <a:gd name="T14" fmla="*/ 151 w 265"/>
                <a:gd name="T15" fmla="*/ 138 h 174"/>
                <a:gd name="T16" fmla="*/ 185 w 265"/>
                <a:gd name="T17" fmla="*/ 138 h 174"/>
                <a:gd name="T18" fmla="*/ 185 w 265"/>
                <a:gd name="T19" fmla="*/ 174 h 174"/>
                <a:gd name="T20" fmla="*/ 82 w 265"/>
                <a:gd name="T21" fmla="*/ 174 h 174"/>
                <a:gd name="T22" fmla="*/ 82 w 265"/>
                <a:gd name="T23" fmla="*/ 138 h 174"/>
                <a:gd name="T24" fmla="*/ 115 w 265"/>
                <a:gd name="T25" fmla="*/ 138 h 174"/>
                <a:gd name="T26" fmla="*/ 115 w 265"/>
                <a:gd name="T27" fmla="*/ 82 h 174"/>
                <a:gd name="T28" fmla="*/ 89 w 265"/>
                <a:gd name="T29" fmla="*/ 82 h 174"/>
                <a:gd name="T30" fmla="*/ 58 w 265"/>
                <a:gd name="T31" fmla="*/ 77 h 174"/>
                <a:gd name="T32" fmla="*/ 33 w 265"/>
                <a:gd name="T33" fmla="*/ 63 h 174"/>
                <a:gd name="T34" fmla="*/ 12 w 265"/>
                <a:gd name="T35" fmla="*/ 39 h 174"/>
                <a:gd name="T36" fmla="*/ 0 w 265"/>
                <a:gd name="T37" fmla="*/ 10 h 174"/>
                <a:gd name="T38" fmla="*/ 36 w 265"/>
                <a:gd name="T39" fmla="*/ 0 h 174"/>
                <a:gd name="T40" fmla="*/ 46 w 265"/>
                <a:gd name="T41" fmla="*/ 24 h 174"/>
                <a:gd name="T42" fmla="*/ 65 w 265"/>
                <a:gd name="T43" fmla="*/ 41 h 174"/>
                <a:gd name="T44" fmla="*/ 89 w 265"/>
                <a:gd name="T45" fmla="*/ 49 h 174"/>
                <a:gd name="T46" fmla="*/ 178 w 265"/>
                <a:gd name="T47" fmla="*/ 49 h 174"/>
                <a:gd name="T48" fmla="*/ 202 w 265"/>
                <a:gd name="T49" fmla="*/ 41 h 174"/>
                <a:gd name="T50" fmla="*/ 221 w 265"/>
                <a:gd name="T51" fmla="*/ 22 h 174"/>
                <a:gd name="T52" fmla="*/ 231 w 265"/>
                <a:gd name="T5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5" h="174">
                  <a:moveTo>
                    <a:pt x="231" y="0"/>
                  </a:moveTo>
                  <a:lnTo>
                    <a:pt x="265" y="10"/>
                  </a:lnTo>
                  <a:lnTo>
                    <a:pt x="255" y="36"/>
                  </a:lnTo>
                  <a:lnTo>
                    <a:pt x="236" y="61"/>
                  </a:lnTo>
                  <a:lnTo>
                    <a:pt x="209" y="77"/>
                  </a:lnTo>
                  <a:lnTo>
                    <a:pt x="178" y="82"/>
                  </a:lnTo>
                  <a:lnTo>
                    <a:pt x="151" y="82"/>
                  </a:lnTo>
                  <a:lnTo>
                    <a:pt x="151" y="138"/>
                  </a:lnTo>
                  <a:lnTo>
                    <a:pt x="185" y="138"/>
                  </a:lnTo>
                  <a:lnTo>
                    <a:pt x="185" y="174"/>
                  </a:lnTo>
                  <a:lnTo>
                    <a:pt x="82" y="174"/>
                  </a:lnTo>
                  <a:lnTo>
                    <a:pt x="82" y="138"/>
                  </a:lnTo>
                  <a:lnTo>
                    <a:pt x="115" y="138"/>
                  </a:lnTo>
                  <a:lnTo>
                    <a:pt x="115" y="82"/>
                  </a:lnTo>
                  <a:lnTo>
                    <a:pt x="89" y="82"/>
                  </a:lnTo>
                  <a:lnTo>
                    <a:pt x="58" y="77"/>
                  </a:lnTo>
                  <a:lnTo>
                    <a:pt x="33" y="63"/>
                  </a:lnTo>
                  <a:lnTo>
                    <a:pt x="12" y="39"/>
                  </a:lnTo>
                  <a:lnTo>
                    <a:pt x="0" y="10"/>
                  </a:lnTo>
                  <a:lnTo>
                    <a:pt x="36" y="0"/>
                  </a:lnTo>
                  <a:lnTo>
                    <a:pt x="46" y="24"/>
                  </a:lnTo>
                  <a:lnTo>
                    <a:pt x="65" y="41"/>
                  </a:lnTo>
                  <a:lnTo>
                    <a:pt x="89" y="49"/>
                  </a:lnTo>
                  <a:lnTo>
                    <a:pt x="178" y="49"/>
                  </a:lnTo>
                  <a:lnTo>
                    <a:pt x="202" y="41"/>
                  </a:lnTo>
                  <a:lnTo>
                    <a:pt x="221" y="2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3" name="Freeform 456"/>
            <p:cNvSpPr>
              <a:spLocks/>
            </p:cNvSpPr>
            <p:nvPr/>
          </p:nvSpPr>
          <p:spPr bwMode="auto">
            <a:xfrm>
              <a:off x="10725151" y="1860550"/>
              <a:ext cx="515938" cy="444500"/>
            </a:xfrm>
            <a:custGeom>
              <a:avLst/>
              <a:gdLst>
                <a:gd name="T0" fmla="*/ 0 w 325"/>
                <a:gd name="T1" fmla="*/ 0 h 280"/>
                <a:gd name="T2" fmla="*/ 101 w 325"/>
                <a:gd name="T3" fmla="*/ 0 h 280"/>
                <a:gd name="T4" fmla="*/ 101 w 325"/>
                <a:gd name="T5" fmla="*/ 155 h 280"/>
                <a:gd name="T6" fmla="*/ 325 w 325"/>
                <a:gd name="T7" fmla="*/ 155 h 280"/>
                <a:gd name="T8" fmla="*/ 325 w 325"/>
                <a:gd name="T9" fmla="*/ 220 h 280"/>
                <a:gd name="T10" fmla="*/ 91 w 325"/>
                <a:gd name="T11" fmla="*/ 220 h 280"/>
                <a:gd name="T12" fmla="*/ 33 w 325"/>
                <a:gd name="T13" fmla="*/ 280 h 280"/>
                <a:gd name="T14" fmla="*/ 33 w 325"/>
                <a:gd name="T15" fmla="*/ 220 h 280"/>
                <a:gd name="T16" fmla="*/ 0 w 325"/>
                <a:gd name="T17" fmla="*/ 220 h 280"/>
                <a:gd name="T18" fmla="*/ 0 w 325"/>
                <a:gd name="T1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280">
                  <a:moveTo>
                    <a:pt x="0" y="0"/>
                  </a:moveTo>
                  <a:lnTo>
                    <a:pt x="101" y="0"/>
                  </a:lnTo>
                  <a:lnTo>
                    <a:pt x="101" y="155"/>
                  </a:lnTo>
                  <a:lnTo>
                    <a:pt x="325" y="155"/>
                  </a:lnTo>
                  <a:lnTo>
                    <a:pt x="325" y="220"/>
                  </a:lnTo>
                  <a:lnTo>
                    <a:pt x="91" y="220"/>
                  </a:lnTo>
                  <a:lnTo>
                    <a:pt x="33" y="280"/>
                  </a:lnTo>
                  <a:lnTo>
                    <a:pt x="33" y="220"/>
                  </a:lnTo>
                  <a:lnTo>
                    <a:pt x="0" y="2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4" name="Freeform 457"/>
            <p:cNvSpPr>
              <a:spLocks/>
            </p:cNvSpPr>
            <p:nvPr/>
          </p:nvSpPr>
          <p:spPr bwMode="auto">
            <a:xfrm>
              <a:off x="10904538" y="1727200"/>
              <a:ext cx="534988" cy="458788"/>
            </a:xfrm>
            <a:custGeom>
              <a:avLst/>
              <a:gdLst>
                <a:gd name="T0" fmla="*/ 0 w 337"/>
                <a:gd name="T1" fmla="*/ 0 h 289"/>
                <a:gd name="T2" fmla="*/ 337 w 337"/>
                <a:gd name="T3" fmla="*/ 0 h 289"/>
                <a:gd name="T4" fmla="*/ 337 w 337"/>
                <a:gd name="T5" fmla="*/ 226 h 289"/>
                <a:gd name="T6" fmla="*/ 303 w 337"/>
                <a:gd name="T7" fmla="*/ 226 h 289"/>
                <a:gd name="T8" fmla="*/ 303 w 337"/>
                <a:gd name="T9" fmla="*/ 289 h 289"/>
                <a:gd name="T10" fmla="*/ 243 w 337"/>
                <a:gd name="T11" fmla="*/ 226 h 289"/>
                <a:gd name="T12" fmla="*/ 0 w 337"/>
                <a:gd name="T13" fmla="*/ 226 h 289"/>
                <a:gd name="T14" fmla="*/ 0 w 337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289">
                  <a:moveTo>
                    <a:pt x="0" y="0"/>
                  </a:moveTo>
                  <a:lnTo>
                    <a:pt x="337" y="0"/>
                  </a:lnTo>
                  <a:lnTo>
                    <a:pt x="337" y="226"/>
                  </a:lnTo>
                  <a:lnTo>
                    <a:pt x="303" y="226"/>
                  </a:lnTo>
                  <a:lnTo>
                    <a:pt x="303" y="289"/>
                  </a:lnTo>
                  <a:lnTo>
                    <a:pt x="243" y="226"/>
                  </a:lnTo>
                  <a:lnTo>
                    <a:pt x="0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5" name="Freeform 458"/>
            <p:cNvSpPr>
              <a:spLocks/>
            </p:cNvSpPr>
            <p:nvPr/>
          </p:nvSpPr>
          <p:spPr bwMode="auto">
            <a:xfrm>
              <a:off x="6080126" y="2427288"/>
              <a:ext cx="679450" cy="508000"/>
            </a:xfrm>
            <a:custGeom>
              <a:avLst/>
              <a:gdLst>
                <a:gd name="T0" fmla="*/ 214 w 428"/>
                <a:gd name="T1" fmla="*/ 0 h 320"/>
                <a:gd name="T2" fmla="*/ 262 w 428"/>
                <a:gd name="T3" fmla="*/ 5 h 320"/>
                <a:gd name="T4" fmla="*/ 308 w 428"/>
                <a:gd name="T5" fmla="*/ 21 h 320"/>
                <a:gd name="T6" fmla="*/ 349 w 428"/>
                <a:gd name="T7" fmla="*/ 48 h 320"/>
                <a:gd name="T8" fmla="*/ 380 w 428"/>
                <a:gd name="T9" fmla="*/ 79 h 320"/>
                <a:gd name="T10" fmla="*/ 407 w 428"/>
                <a:gd name="T11" fmla="*/ 120 h 320"/>
                <a:gd name="T12" fmla="*/ 423 w 428"/>
                <a:gd name="T13" fmla="*/ 166 h 320"/>
                <a:gd name="T14" fmla="*/ 428 w 428"/>
                <a:gd name="T15" fmla="*/ 214 h 320"/>
                <a:gd name="T16" fmla="*/ 426 w 428"/>
                <a:gd name="T17" fmla="*/ 250 h 320"/>
                <a:gd name="T18" fmla="*/ 416 w 428"/>
                <a:gd name="T19" fmla="*/ 286 h 320"/>
                <a:gd name="T20" fmla="*/ 402 w 428"/>
                <a:gd name="T21" fmla="*/ 320 h 320"/>
                <a:gd name="T22" fmla="*/ 402 w 428"/>
                <a:gd name="T23" fmla="*/ 260 h 320"/>
                <a:gd name="T24" fmla="*/ 399 w 428"/>
                <a:gd name="T25" fmla="*/ 250 h 320"/>
                <a:gd name="T26" fmla="*/ 397 w 428"/>
                <a:gd name="T27" fmla="*/ 241 h 320"/>
                <a:gd name="T28" fmla="*/ 392 w 428"/>
                <a:gd name="T29" fmla="*/ 233 h 320"/>
                <a:gd name="T30" fmla="*/ 392 w 428"/>
                <a:gd name="T31" fmla="*/ 214 h 320"/>
                <a:gd name="T32" fmla="*/ 387 w 428"/>
                <a:gd name="T33" fmla="*/ 166 h 320"/>
                <a:gd name="T34" fmla="*/ 368 w 428"/>
                <a:gd name="T35" fmla="*/ 125 h 320"/>
                <a:gd name="T36" fmla="*/ 342 w 428"/>
                <a:gd name="T37" fmla="*/ 86 h 320"/>
                <a:gd name="T38" fmla="*/ 305 w 428"/>
                <a:gd name="T39" fmla="*/ 60 h 320"/>
                <a:gd name="T40" fmla="*/ 262 w 428"/>
                <a:gd name="T41" fmla="*/ 41 h 320"/>
                <a:gd name="T42" fmla="*/ 214 w 428"/>
                <a:gd name="T43" fmla="*/ 34 h 320"/>
                <a:gd name="T44" fmla="*/ 166 w 428"/>
                <a:gd name="T45" fmla="*/ 41 h 320"/>
                <a:gd name="T46" fmla="*/ 125 w 428"/>
                <a:gd name="T47" fmla="*/ 60 h 320"/>
                <a:gd name="T48" fmla="*/ 89 w 428"/>
                <a:gd name="T49" fmla="*/ 86 h 320"/>
                <a:gd name="T50" fmla="*/ 60 w 428"/>
                <a:gd name="T51" fmla="*/ 125 h 320"/>
                <a:gd name="T52" fmla="*/ 43 w 428"/>
                <a:gd name="T53" fmla="*/ 166 h 320"/>
                <a:gd name="T54" fmla="*/ 36 w 428"/>
                <a:gd name="T55" fmla="*/ 214 h 320"/>
                <a:gd name="T56" fmla="*/ 36 w 428"/>
                <a:gd name="T57" fmla="*/ 231 h 320"/>
                <a:gd name="T58" fmla="*/ 31 w 428"/>
                <a:gd name="T59" fmla="*/ 241 h 320"/>
                <a:gd name="T60" fmla="*/ 28 w 428"/>
                <a:gd name="T61" fmla="*/ 250 h 320"/>
                <a:gd name="T62" fmla="*/ 26 w 428"/>
                <a:gd name="T63" fmla="*/ 260 h 320"/>
                <a:gd name="T64" fmla="*/ 26 w 428"/>
                <a:gd name="T65" fmla="*/ 318 h 320"/>
                <a:gd name="T66" fmla="*/ 7 w 428"/>
                <a:gd name="T67" fmla="*/ 267 h 320"/>
                <a:gd name="T68" fmla="*/ 0 w 428"/>
                <a:gd name="T69" fmla="*/ 214 h 320"/>
                <a:gd name="T70" fmla="*/ 7 w 428"/>
                <a:gd name="T71" fmla="*/ 166 h 320"/>
                <a:gd name="T72" fmla="*/ 21 w 428"/>
                <a:gd name="T73" fmla="*/ 120 h 320"/>
                <a:gd name="T74" fmla="*/ 48 w 428"/>
                <a:gd name="T75" fmla="*/ 79 h 320"/>
                <a:gd name="T76" fmla="*/ 81 w 428"/>
                <a:gd name="T77" fmla="*/ 48 h 320"/>
                <a:gd name="T78" fmla="*/ 120 w 428"/>
                <a:gd name="T79" fmla="*/ 21 h 320"/>
                <a:gd name="T80" fmla="*/ 166 w 428"/>
                <a:gd name="T81" fmla="*/ 5 h 320"/>
                <a:gd name="T82" fmla="*/ 214 w 428"/>
                <a:gd name="T8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8" h="320">
                  <a:moveTo>
                    <a:pt x="214" y="0"/>
                  </a:moveTo>
                  <a:lnTo>
                    <a:pt x="262" y="5"/>
                  </a:lnTo>
                  <a:lnTo>
                    <a:pt x="308" y="21"/>
                  </a:lnTo>
                  <a:lnTo>
                    <a:pt x="349" y="48"/>
                  </a:lnTo>
                  <a:lnTo>
                    <a:pt x="380" y="79"/>
                  </a:lnTo>
                  <a:lnTo>
                    <a:pt x="407" y="120"/>
                  </a:lnTo>
                  <a:lnTo>
                    <a:pt x="423" y="166"/>
                  </a:lnTo>
                  <a:lnTo>
                    <a:pt x="428" y="214"/>
                  </a:lnTo>
                  <a:lnTo>
                    <a:pt x="426" y="250"/>
                  </a:lnTo>
                  <a:lnTo>
                    <a:pt x="416" y="286"/>
                  </a:lnTo>
                  <a:lnTo>
                    <a:pt x="402" y="320"/>
                  </a:lnTo>
                  <a:lnTo>
                    <a:pt x="402" y="260"/>
                  </a:lnTo>
                  <a:lnTo>
                    <a:pt x="399" y="250"/>
                  </a:lnTo>
                  <a:lnTo>
                    <a:pt x="397" y="241"/>
                  </a:lnTo>
                  <a:lnTo>
                    <a:pt x="392" y="233"/>
                  </a:lnTo>
                  <a:lnTo>
                    <a:pt x="392" y="214"/>
                  </a:lnTo>
                  <a:lnTo>
                    <a:pt x="387" y="166"/>
                  </a:lnTo>
                  <a:lnTo>
                    <a:pt x="368" y="125"/>
                  </a:lnTo>
                  <a:lnTo>
                    <a:pt x="342" y="86"/>
                  </a:lnTo>
                  <a:lnTo>
                    <a:pt x="305" y="60"/>
                  </a:lnTo>
                  <a:lnTo>
                    <a:pt x="262" y="41"/>
                  </a:lnTo>
                  <a:lnTo>
                    <a:pt x="214" y="34"/>
                  </a:lnTo>
                  <a:lnTo>
                    <a:pt x="166" y="41"/>
                  </a:lnTo>
                  <a:lnTo>
                    <a:pt x="125" y="60"/>
                  </a:lnTo>
                  <a:lnTo>
                    <a:pt x="89" y="86"/>
                  </a:lnTo>
                  <a:lnTo>
                    <a:pt x="60" y="125"/>
                  </a:lnTo>
                  <a:lnTo>
                    <a:pt x="43" y="166"/>
                  </a:lnTo>
                  <a:lnTo>
                    <a:pt x="36" y="214"/>
                  </a:lnTo>
                  <a:lnTo>
                    <a:pt x="36" y="231"/>
                  </a:lnTo>
                  <a:lnTo>
                    <a:pt x="31" y="241"/>
                  </a:lnTo>
                  <a:lnTo>
                    <a:pt x="28" y="250"/>
                  </a:lnTo>
                  <a:lnTo>
                    <a:pt x="26" y="260"/>
                  </a:lnTo>
                  <a:lnTo>
                    <a:pt x="26" y="318"/>
                  </a:lnTo>
                  <a:lnTo>
                    <a:pt x="7" y="267"/>
                  </a:lnTo>
                  <a:lnTo>
                    <a:pt x="0" y="214"/>
                  </a:lnTo>
                  <a:lnTo>
                    <a:pt x="7" y="166"/>
                  </a:lnTo>
                  <a:lnTo>
                    <a:pt x="21" y="120"/>
                  </a:lnTo>
                  <a:lnTo>
                    <a:pt x="48" y="79"/>
                  </a:lnTo>
                  <a:lnTo>
                    <a:pt x="81" y="48"/>
                  </a:lnTo>
                  <a:lnTo>
                    <a:pt x="120" y="21"/>
                  </a:lnTo>
                  <a:lnTo>
                    <a:pt x="166" y="5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6" name="Freeform 459"/>
            <p:cNvSpPr>
              <a:spLocks/>
            </p:cNvSpPr>
            <p:nvPr/>
          </p:nvSpPr>
          <p:spPr bwMode="auto">
            <a:xfrm>
              <a:off x="6140451" y="2767013"/>
              <a:ext cx="149225" cy="271463"/>
            </a:xfrm>
            <a:custGeom>
              <a:avLst/>
              <a:gdLst>
                <a:gd name="T0" fmla="*/ 65 w 94"/>
                <a:gd name="T1" fmla="*/ 0 h 171"/>
                <a:gd name="T2" fmla="*/ 94 w 94"/>
                <a:gd name="T3" fmla="*/ 0 h 171"/>
                <a:gd name="T4" fmla="*/ 94 w 94"/>
                <a:gd name="T5" fmla="*/ 171 h 171"/>
                <a:gd name="T6" fmla="*/ 65 w 94"/>
                <a:gd name="T7" fmla="*/ 171 h 171"/>
                <a:gd name="T8" fmla="*/ 41 w 94"/>
                <a:gd name="T9" fmla="*/ 166 h 171"/>
                <a:gd name="T10" fmla="*/ 19 w 94"/>
                <a:gd name="T11" fmla="*/ 157 h 171"/>
                <a:gd name="T12" fmla="*/ 5 w 94"/>
                <a:gd name="T13" fmla="*/ 142 h 171"/>
                <a:gd name="T14" fmla="*/ 0 w 94"/>
                <a:gd name="T15" fmla="*/ 125 h 171"/>
                <a:gd name="T16" fmla="*/ 0 w 94"/>
                <a:gd name="T17" fmla="*/ 46 h 171"/>
                <a:gd name="T18" fmla="*/ 3 w 94"/>
                <a:gd name="T19" fmla="*/ 36 h 171"/>
                <a:gd name="T20" fmla="*/ 15 w 94"/>
                <a:gd name="T21" fmla="*/ 19 h 171"/>
                <a:gd name="T22" fmla="*/ 36 w 94"/>
                <a:gd name="T23" fmla="*/ 5 h 171"/>
                <a:gd name="T24" fmla="*/ 65 w 94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71">
                  <a:moveTo>
                    <a:pt x="65" y="0"/>
                  </a:moveTo>
                  <a:lnTo>
                    <a:pt x="94" y="0"/>
                  </a:lnTo>
                  <a:lnTo>
                    <a:pt x="94" y="171"/>
                  </a:lnTo>
                  <a:lnTo>
                    <a:pt x="65" y="171"/>
                  </a:lnTo>
                  <a:lnTo>
                    <a:pt x="41" y="166"/>
                  </a:lnTo>
                  <a:lnTo>
                    <a:pt x="19" y="157"/>
                  </a:lnTo>
                  <a:lnTo>
                    <a:pt x="5" y="142"/>
                  </a:lnTo>
                  <a:lnTo>
                    <a:pt x="0" y="125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15" y="19"/>
                  </a:lnTo>
                  <a:lnTo>
                    <a:pt x="36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7" name="Freeform 460"/>
            <p:cNvSpPr>
              <a:spLocks/>
            </p:cNvSpPr>
            <p:nvPr/>
          </p:nvSpPr>
          <p:spPr bwMode="auto">
            <a:xfrm>
              <a:off x="6550026" y="2767013"/>
              <a:ext cx="149225" cy="271463"/>
            </a:xfrm>
            <a:custGeom>
              <a:avLst/>
              <a:gdLst>
                <a:gd name="T0" fmla="*/ 0 w 94"/>
                <a:gd name="T1" fmla="*/ 0 h 171"/>
                <a:gd name="T2" fmla="*/ 26 w 94"/>
                <a:gd name="T3" fmla="*/ 0 h 171"/>
                <a:gd name="T4" fmla="*/ 58 w 94"/>
                <a:gd name="T5" fmla="*/ 5 h 171"/>
                <a:gd name="T6" fmla="*/ 82 w 94"/>
                <a:gd name="T7" fmla="*/ 19 h 171"/>
                <a:gd name="T8" fmla="*/ 91 w 94"/>
                <a:gd name="T9" fmla="*/ 41 h 171"/>
                <a:gd name="T10" fmla="*/ 94 w 94"/>
                <a:gd name="T11" fmla="*/ 46 h 171"/>
                <a:gd name="T12" fmla="*/ 94 w 94"/>
                <a:gd name="T13" fmla="*/ 125 h 171"/>
                <a:gd name="T14" fmla="*/ 87 w 94"/>
                <a:gd name="T15" fmla="*/ 142 h 171"/>
                <a:gd name="T16" fmla="*/ 74 w 94"/>
                <a:gd name="T17" fmla="*/ 157 h 171"/>
                <a:gd name="T18" fmla="*/ 53 w 94"/>
                <a:gd name="T19" fmla="*/ 166 h 171"/>
                <a:gd name="T20" fmla="*/ 26 w 94"/>
                <a:gd name="T21" fmla="*/ 171 h 171"/>
                <a:gd name="T22" fmla="*/ 0 w 94"/>
                <a:gd name="T23" fmla="*/ 171 h 171"/>
                <a:gd name="T24" fmla="*/ 0 w 94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71">
                  <a:moveTo>
                    <a:pt x="0" y="0"/>
                  </a:moveTo>
                  <a:lnTo>
                    <a:pt x="26" y="0"/>
                  </a:lnTo>
                  <a:lnTo>
                    <a:pt x="58" y="5"/>
                  </a:lnTo>
                  <a:lnTo>
                    <a:pt x="82" y="19"/>
                  </a:lnTo>
                  <a:lnTo>
                    <a:pt x="91" y="41"/>
                  </a:lnTo>
                  <a:lnTo>
                    <a:pt x="94" y="46"/>
                  </a:lnTo>
                  <a:lnTo>
                    <a:pt x="94" y="125"/>
                  </a:lnTo>
                  <a:lnTo>
                    <a:pt x="87" y="142"/>
                  </a:lnTo>
                  <a:lnTo>
                    <a:pt x="74" y="157"/>
                  </a:lnTo>
                  <a:lnTo>
                    <a:pt x="53" y="166"/>
                  </a:lnTo>
                  <a:lnTo>
                    <a:pt x="26" y="171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8" name="Freeform 461"/>
            <p:cNvSpPr>
              <a:spLocks/>
            </p:cNvSpPr>
            <p:nvPr/>
          </p:nvSpPr>
          <p:spPr bwMode="auto">
            <a:xfrm>
              <a:off x="4641851" y="606425"/>
              <a:ext cx="630238" cy="631825"/>
            </a:xfrm>
            <a:custGeom>
              <a:avLst/>
              <a:gdLst>
                <a:gd name="T0" fmla="*/ 210 w 397"/>
                <a:gd name="T1" fmla="*/ 41 h 398"/>
                <a:gd name="T2" fmla="*/ 210 w 397"/>
                <a:gd name="T3" fmla="*/ 73 h 398"/>
                <a:gd name="T4" fmla="*/ 239 w 397"/>
                <a:gd name="T5" fmla="*/ 90 h 398"/>
                <a:gd name="T6" fmla="*/ 222 w 397"/>
                <a:gd name="T7" fmla="*/ 143 h 398"/>
                <a:gd name="T8" fmla="*/ 248 w 397"/>
                <a:gd name="T9" fmla="*/ 94 h 398"/>
                <a:gd name="T10" fmla="*/ 279 w 397"/>
                <a:gd name="T11" fmla="*/ 102 h 398"/>
                <a:gd name="T12" fmla="*/ 301 w 397"/>
                <a:gd name="T13" fmla="*/ 80 h 398"/>
                <a:gd name="T14" fmla="*/ 318 w 397"/>
                <a:gd name="T15" fmla="*/ 97 h 398"/>
                <a:gd name="T16" fmla="*/ 296 w 397"/>
                <a:gd name="T17" fmla="*/ 118 h 398"/>
                <a:gd name="T18" fmla="*/ 304 w 397"/>
                <a:gd name="T19" fmla="*/ 150 h 398"/>
                <a:gd name="T20" fmla="*/ 255 w 397"/>
                <a:gd name="T21" fmla="*/ 176 h 398"/>
                <a:gd name="T22" fmla="*/ 308 w 397"/>
                <a:gd name="T23" fmla="*/ 159 h 398"/>
                <a:gd name="T24" fmla="*/ 325 w 397"/>
                <a:gd name="T25" fmla="*/ 188 h 398"/>
                <a:gd name="T26" fmla="*/ 357 w 397"/>
                <a:gd name="T27" fmla="*/ 188 h 398"/>
                <a:gd name="T28" fmla="*/ 357 w 397"/>
                <a:gd name="T29" fmla="*/ 210 h 398"/>
                <a:gd name="T30" fmla="*/ 325 w 397"/>
                <a:gd name="T31" fmla="*/ 210 h 398"/>
                <a:gd name="T32" fmla="*/ 308 w 397"/>
                <a:gd name="T33" fmla="*/ 239 h 398"/>
                <a:gd name="T34" fmla="*/ 255 w 397"/>
                <a:gd name="T35" fmla="*/ 224 h 398"/>
                <a:gd name="T36" fmla="*/ 304 w 397"/>
                <a:gd name="T37" fmla="*/ 251 h 398"/>
                <a:gd name="T38" fmla="*/ 296 w 397"/>
                <a:gd name="T39" fmla="*/ 282 h 398"/>
                <a:gd name="T40" fmla="*/ 318 w 397"/>
                <a:gd name="T41" fmla="*/ 304 h 398"/>
                <a:gd name="T42" fmla="*/ 301 w 397"/>
                <a:gd name="T43" fmla="*/ 318 h 398"/>
                <a:gd name="T44" fmla="*/ 279 w 397"/>
                <a:gd name="T45" fmla="*/ 297 h 398"/>
                <a:gd name="T46" fmla="*/ 248 w 397"/>
                <a:gd name="T47" fmla="*/ 306 h 398"/>
                <a:gd name="T48" fmla="*/ 222 w 397"/>
                <a:gd name="T49" fmla="*/ 256 h 398"/>
                <a:gd name="T50" fmla="*/ 239 w 397"/>
                <a:gd name="T51" fmla="*/ 311 h 398"/>
                <a:gd name="T52" fmla="*/ 210 w 397"/>
                <a:gd name="T53" fmla="*/ 326 h 398"/>
                <a:gd name="T54" fmla="*/ 210 w 397"/>
                <a:gd name="T55" fmla="*/ 357 h 398"/>
                <a:gd name="T56" fmla="*/ 188 w 397"/>
                <a:gd name="T57" fmla="*/ 357 h 398"/>
                <a:gd name="T58" fmla="*/ 188 w 397"/>
                <a:gd name="T59" fmla="*/ 326 h 398"/>
                <a:gd name="T60" fmla="*/ 159 w 397"/>
                <a:gd name="T61" fmla="*/ 311 h 398"/>
                <a:gd name="T62" fmla="*/ 176 w 397"/>
                <a:gd name="T63" fmla="*/ 256 h 398"/>
                <a:gd name="T64" fmla="*/ 149 w 397"/>
                <a:gd name="T65" fmla="*/ 306 h 398"/>
                <a:gd name="T66" fmla="*/ 116 w 397"/>
                <a:gd name="T67" fmla="*/ 297 h 398"/>
                <a:gd name="T68" fmla="*/ 94 w 397"/>
                <a:gd name="T69" fmla="*/ 318 h 398"/>
                <a:gd name="T70" fmla="*/ 80 w 397"/>
                <a:gd name="T71" fmla="*/ 304 h 398"/>
                <a:gd name="T72" fmla="*/ 101 w 397"/>
                <a:gd name="T73" fmla="*/ 282 h 398"/>
                <a:gd name="T74" fmla="*/ 92 w 397"/>
                <a:gd name="T75" fmla="*/ 251 h 398"/>
                <a:gd name="T76" fmla="*/ 142 w 397"/>
                <a:gd name="T77" fmla="*/ 224 h 398"/>
                <a:gd name="T78" fmla="*/ 89 w 397"/>
                <a:gd name="T79" fmla="*/ 239 h 398"/>
                <a:gd name="T80" fmla="*/ 72 w 397"/>
                <a:gd name="T81" fmla="*/ 210 h 398"/>
                <a:gd name="T82" fmla="*/ 41 w 397"/>
                <a:gd name="T83" fmla="*/ 210 h 398"/>
                <a:gd name="T84" fmla="*/ 41 w 397"/>
                <a:gd name="T85" fmla="*/ 188 h 398"/>
                <a:gd name="T86" fmla="*/ 72 w 397"/>
                <a:gd name="T87" fmla="*/ 188 h 398"/>
                <a:gd name="T88" fmla="*/ 89 w 397"/>
                <a:gd name="T89" fmla="*/ 159 h 398"/>
                <a:gd name="T90" fmla="*/ 142 w 397"/>
                <a:gd name="T91" fmla="*/ 176 h 398"/>
                <a:gd name="T92" fmla="*/ 92 w 397"/>
                <a:gd name="T93" fmla="*/ 150 h 398"/>
                <a:gd name="T94" fmla="*/ 101 w 397"/>
                <a:gd name="T95" fmla="*/ 118 h 398"/>
                <a:gd name="T96" fmla="*/ 80 w 397"/>
                <a:gd name="T97" fmla="*/ 97 h 398"/>
                <a:gd name="T98" fmla="*/ 94 w 397"/>
                <a:gd name="T99" fmla="*/ 80 h 398"/>
                <a:gd name="T100" fmla="*/ 116 w 397"/>
                <a:gd name="T101" fmla="*/ 102 h 398"/>
                <a:gd name="T102" fmla="*/ 149 w 397"/>
                <a:gd name="T103" fmla="*/ 94 h 398"/>
                <a:gd name="T104" fmla="*/ 176 w 397"/>
                <a:gd name="T105" fmla="*/ 143 h 398"/>
                <a:gd name="T106" fmla="*/ 159 w 397"/>
                <a:gd name="T107" fmla="*/ 90 h 398"/>
                <a:gd name="T108" fmla="*/ 188 w 397"/>
                <a:gd name="T109" fmla="*/ 73 h 398"/>
                <a:gd name="T110" fmla="*/ 188 w 397"/>
                <a:gd name="T111" fmla="*/ 4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" h="398">
                  <a:moveTo>
                    <a:pt x="188" y="0"/>
                  </a:moveTo>
                  <a:lnTo>
                    <a:pt x="210" y="0"/>
                  </a:lnTo>
                  <a:lnTo>
                    <a:pt x="210" y="41"/>
                  </a:lnTo>
                  <a:lnTo>
                    <a:pt x="243" y="8"/>
                  </a:lnTo>
                  <a:lnTo>
                    <a:pt x="260" y="22"/>
                  </a:lnTo>
                  <a:lnTo>
                    <a:pt x="210" y="73"/>
                  </a:lnTo>
                  <a:lnTo>
                    <a:pt x="210" y="87"/>
                  </a:lnTo>
                  <a:lnTo>
                    <a:pt x="222" y="75"/>
                  </a:lnTo>
                  <a:lnTo>
                    <a:pt x="239" y="90"/>
                  </a:lnTo>
                  <a:lnTo>
                    <a:pt x="210" y="118"/>
                  </a:lnTo>
                  <a:lnTo>
                    <a:pt x="210" y="140"/>
                  </a:lnTo>
                  <a:lnTo>
                    <a:pt x="222" y="143"/>
                  </a:lnTo>
                  <a:lnTo>
                    <a:pt x="234" y="150"/>
                  </a:lnTo>
                  <a:lnTo>
                    <a:pt x="248" y="135"/>
                  </a:lnTo>
                  <a:lnTo>
                    <a:pt x="248" y="94"/>
                  </a:lnTo>
                  <a:lnTo>
                    <a:pt x="270" y="94"/>
                  </a:lnTo>
                  <a:lnTo>
                    <a:pt x="270" y="111"/>
                  </a:lnTo>
                  <a:lnTo>
                    <a:pt x="279" y="102"/>
                  </a:lnTo>
                  <a:lnTo>
                    <a:pt x="279" y="32"/>
                  </a:lnTo>
                  <a:lnTo>
                    <a:pt x="301" y="32"/>
                  </a:lnTo>
                  <a:lnTo>
                    <a:pt x="301" y="80"/>
                  </a:lnTo>
                  <a:lnTo>
                    <a:pt x="330" y="51"/>
                  </a:lnTo>
                  <a:lnTo>
                    <a:pt x="347" y="68"/>
                  </a:lnTo>
                  <a:lnTo>
                    <a:pt x="318" y="97"/>
                  </a:lnTo>
                  <a:lnTo>
                    <a:pt x="366" y="97"/>
                  </a:lnTo>
                  <a:lnTo>
                    <a:pt x="366" y="118"/>
                  </a:lnTo>
                  <a:lnTo>
                    <a:pt x="296" y="118"/>
                  </a:lnTo>
                  <a:lnTo>
                    <a:pt x="287" y="128"/>
                  </a:lnTo>
                  <a:lnTo>
                    <a:pt x="304" y="128"/>
                  </a:lnTo>
                  <a:lnTo>
                    <a:pt x="304" y="150"/>
                  </a:lnTo>
                  <a:lnTo>
                    <a:pt x="265" y="150"/>
                  </a:lnTo>
                  <a:lnTo>
                    <a:pt x="248" y="164"/>
                  </a:lnTo>
                  <a:lnTo>
                    <a:pt x="255" y="176"/>
                  </a:lnTo>
                  <a:lnTo>
                    <a:pt x="258" y="188"/>
                  </a:lnTo>
                  <a:lnTo>
                    <a:pt x="279" y="188"/>
                  </a:lnTo>
                  <a:lnTo>
                    <a:pt x="308" y="159"/>
                  </a:lnTo>
                  <a:lnTo>
                    <a:pt x="323" y="176"/>
                  </a:lnTo>
                  <a:lnTo>
                    <a:pt x="311" y="188"/>
                  </a:lnTo>
                  <a:lnTo>
                    <a:pt x="325" y="188"/>
                  </a:lnTo>
                  <a:lnTo>
                    <a:pt x="376" y="138"/>
                  </a:lnTo>
                  <a:lnTo>
                    <a:pt x="390" y="155"/>
                  </a:lnTo>
                  <a:lnTo>
                    <a:pt x="357" y="188"/>
                  </a:lnTo>
                  <a:lnTo>
                    <a:pt x="397" y="188"/>
                  </a:lnTo>
                  <a:lnTo>
                    <a:pt x="397" y="210"/>
                  </a:lnTo>
                  <a:lnTo>
                    <a:pt x="357" y="210"/>
                  </a:lnTo>
                  <a:lnTo>
                    <a:pt x="390" y="246"/>
                  </a:lnTo>
                  <a:lnTo>
                    <a:pt x="376" y="261"/>
                  </a:lnTo>
                  <a:lnTo>
                    <a:pt x="325" y="210"/>
                  </a:lnTo>
                  <a:lnTo>
                    <a:pt x="311" y="210"/>
                  </a:lnTo>
                  <a:lnTo>
                    <a:pt x="323" y="224"/>
                  </a:lnTo>
                  <a:lnTo>
                    <a:pt x="308" y="239"/>
                  </a:lnTo>
                  <a:lnTo>
                    <a:pt x="279" y="210"/>
                  </a:lnTo>
                  <a:lnTo>
                    <a:pt x="258" y="210"/>
                  </a:lnTo>
                  <a:lnTo>
                    <a:pt x="255" y="224"/>
                  </a:lnTo>
                  <a:lnTo>
                    <a:pt x="248" y="234"/>
                  </a:lnTo>
                  <a:lnTo>
                    <a:pt x="265" y="251"/>
                  </a:lnTo>
                  <a:lnTo>
                    <a:pt x="304" y="251"/>
                  </a:lnTo>
                  <a:lnTo>
                    <a:pt x="304" y="273"/>
                  </a:lnTo>
                  <a:lnTo>
                    <a:pt x="287" y="273"/>
                  </a:lnTo>
                  <a:lnTo>
                    <a:pt x="296" y="282"/>
                  </a:lnTo>
                  <a:lnTo>
                    <a:pt x="366" y="282"/>
                  </a:lnTo>
                  <a:lnTo>
                    <a:pt x="366" y="304"/>
                  </a:lnTo>
                  <a:lnTo>
                    <a:pt x="318" y="304"/>
                  </a:lnTo>
                  <a:lnTo>
                    <a:pt x="347" y="333"/>
                  </a:lnTo>
                  <a:lnTo>
                    <a:pt x="330" y="347"/>
                  </a:lnTo>
                  <a:lnTo>
                    <a:pt x="301" y="318"/>
                  </a:lnTo>
                  <a:lnTo>
                    <a:pt x="301" y="369"/>
                  </a:lnTo>
                  <a:lnTo>
                    <a:pt x="279" y="369"/>
                  </a:lnTo>
                  <a:lnTo>
                    <a:pt x="279" y="297"/>
                  </a:lnTo>
                  <a:lnTo>
                    <a:pt x="270" y="287"/>
                  </a:lnTo>
                  <a:lnTo>
                    <a:pt x="270" y="306"/>
                  </a:lnTo>
                  <a:lnTo>
                    <a:pt x="248" y="306"/>
                  </a:lnTo>
                  <a:lnTo>
                    <a:pt x="248" y="265"/>
                  </a:lnTo>
                  <a:lnTo>
                    <a:pt x="234" y="251"/>
                  </a:lnTo>
                  <a:lnTo>
                    <a:pt x="222" y="256"/>
                  </a:lnTo>
                  <a:lnTo>
                    <a:pt x="210" y="261"/>
                  </a:lnTo>
                  <a:lnTo>
                    <a:pt x="210" y="282"/>
                  </a:lnTo>
                  <a:lnTo>
                    <a:pt x="239" y="311"/>
                  </a:lnTo>
                  <a:lnTo>
                    <a:pt x="222" y="326"/>
                  </a:lnTo>
                  <a:lnTo>
                    <a:pt x="210" y="314"/>
                  </a:lnTo>
                  <a:lnTo>
                    <a:pt x="210" y="326"/>
                  </a:lnTo>
                  <a:lnTo>
                    <a:pt x="260" y="376"/>
                  </a:lnTo>
                  <a:lnTo>
                    <a:pt x="243" y="393"/>
                  </a:lnTo>
                  <a:lnTo>
                    <a:pt x="210" y="357"/>
                  </a:lnTo>
                  <a:lnTo>
                    <a:pt x="210" y="398"/>
                  </a:lnTo>
                  <a:lnTo>
                    <a:pt x="188" y="398"/>
                  </a:lnTo>
                  <a:lnTo>
                    <a:pt x="188" y="357"/>
                  </a:lnTo>
                  <a:lnTo>
                    <a:pt x="152" y="393"/>
                  </a:lnTo>
                  <a:lnTo>
                    <a:pt x="137" y="376"/>
                  </a:lnTo>
                  <a:lnTo>
                    <a:pt x="188" y="326"/>
                  </a:lnTo>
                  <a:lnTo>
                    <a:pt x="188" y="314"/>
                  </a:lnTo>
                  <a:lnTo>
                    <a:pt x="174" y="326"/>
                  </a:lnTo>
                  <a:lnTo>
                    <a:pt x="159" y="311"/>
                  </a:lnTo>
                  <a:lnTo>
                    <a:pt x="188" y="282"/>
                  </a:lnTo>
                  <a:lnTo>
                    <a:pt x="188" y="261"/>
                  </a:lnTo>
                  <a:lnTo>
                    <a:pt x="176" y="256"/>
                  </a:lnTo>
                  <a:lnTo>
                    <a:pt x="164" y="251"/>
                  </a:lnTo>
                  <a:lnTo>
                    <a:pt x="149" y="265"/>
                  </a:lnTo>
                  <a:lnTo>
                    <a:pt x="149" y="306"/>
                  </a:lnTo>
                  <a:lnTo>
                    <a:pt x="125" y="306"/>
                  </a:lnTo>
                  <a:lnTo>
                    <a:pt x="125" y="287"/>
                  </a:lnTo>
                  <a:lnTo>
                    <a:pt x="116" y="297"/>
                  </a:lnTo>
                  <a:lnTo>
                    <a:pt x="116" y="369"/>
                  </a:lnTo>
                  <a:lnTo>
                    <a:pt x="94" y="369"/>
                  </a:lnTo>
                  <a:lnTo>
                    <a:pt x="94" y="318"/>
                  </a:lnTo>
                  <a:lnTo>
                    <a:pt x="65" y="347"/>
                  </a:lnTo>
                  <a:lnTo>
                    <a:pt x="51" y="333"/>
                  </a:lnTo>
                  <a:lnTo>
                    <a:pt x="80" y="304"/>
                  </a:lnTo>
                  <a:lnTo>
                    <a:pt x="29" y="304"/>
                  </a:lnTo>
                  <a:lnTo>
                    <a:pt x="29" y="282"/>
                  </a:lnTo>
                  <a:lnTo>
                    <a:pt x="101" y="282"/>
                  </a:lnTo>
                  <a:lnTo>
                    <a:pt x="111" y="273"/>
                  </a:lnTo>
                  <a:lnTo>
                    <a:pt x="92" y="273"/>
                  </a:lnTo>
                  <a:lnTo>
                    <a:pt x="92" y="251"/>
                  </a:lnTo>
                  <a:lnTo>
                    <a:pt x="133" y="251"/>
                  </a:lnTo>
                  <a:lnTo>
                    <a:pt x="147" y="234"/>
                  </a:lnTo>
                  <a:lnTo>
                    <a:pt x="142" y="224"/>
                  </a:lnTo>
                  <a:lnTo>
                    <a:pt x="137" y="210"/>
                  </a:lnTo>
                  <a:lnTo>
                    <a:pt x="116" y="210"/>
                  </a:lnTo>
                  <a:lnTo>
                    <a:pt x="89" y="239"/>
                  </a:lnTo>
                  <a:lnTo>
                    <a:pt x="72" y="224"/>
                  </a:lnTo>
                  <a:lnTo>
                    <a:pt x="84" y="210"/>
                  </a:lnTo>
                  <a:lnTo>
                    <a:pt x="72" y="210"/>
                  </a:lnTo>
                  <a:lnTo>
                    <a:pt x="22" y="261"/>
                  </a:lnTo>
                  <a:lnTo>
                    <a:pt x="5" y="246"/>
                  </a:lnTo>
                  <a:lnTo>
                    <a:pt x="41" y="210"/>
                  </a:lnTo>
                  <a:lnTo>
                    <a:pt x="0" y="210"/>
                  </a:lnTo>
                  <a:lnTo>
                    <a:pt x="0" y="188"/>
                  </a:lnTo>
                  <a:lnTo>
                    <a:pt x="41" y="188"/>
                  </a:lnTo>
                  <a:lnTo>
                    <a:pt x="5" y="155"/>
                  </a:lnTo>
                  <a:lnTo>
                    <a:pt x="22" y="138"/>
                  </a:lnTo>
                  <a:lnTo>
                    <a:pt x="72" y="188"/>
                  </a:lnTo>
                  <a:lnTo>
                    <a:pt x="84" y="188"/>
                  </a:lnTo>
                  <a:lnTo>
                    <a:pt x="72" y="176"/>
                  </a:lnTo>
                  <a:lnTo>
                    <a:pt x="89" y="159"/>
                  </a:lnTo>
                  <a:lnTo>
                    <a:pt x="116" y="188"/>
                  </a:lnTo>
                  <a:lnTo>
                    <a:pt x="137" y="188"/>
                  </a:lnTo>
                  <a:lnTo>
                    <a:pt x="142" y="176"/>
                  </a:lnTo>
                  <a:lnTo>
                    <a:pt x="147" y="164"/>
                  </a:lnTo>
                  <a:lnTo>
                    <a:pt x="133" y="150"/>
                  </a:lnTo>
                  <a:lnTo>
                    <a:pt x="92" y="150"/>
                  </a:lnTo>
                  <a:lnTo>
                    <a:pt x="92" y="128"/>
                  </a:lnTo>
                  <a:lnTo>
                    <a:pt x="111" y="128"/>
                  </a:lnTo>
                  <a:lnTo>
                    <a:pt x="101" y="118"/>
                  </a:lnTo>
                  <a:lnTo>
                    <a:pt x="29" y="118"/>
                  </a:lnTo>
                  <a:lnTo>
                    <a:pt x="29" y="97"/>
                  </a:lnTo>
                  <a:lnTo>
                    <a:pt x="80" y="97"/>
                  </a:lnTo>
                  <a:lnTo>
                    <a:pt x="51" y="68"/>
                  </a:lnTo>
                  <a:lnTo>
                    <a:pt x="65" y="51"/>
                  </a:lnTo>
                  <a:lnTo>
                    <a:pt x="94" y="80"/>
                  </a:lnTo>
                  <a:lnTo>
                    <a:pt x="94" y="32"/>
                  </a:lnTo>
                  <a:lnTo>
                    <a:pt x="116" y="32"/>
                  </a:lnTo>
                  <a:lnTo>
                    <a:pt x="116" y="102"/>
                  </a:lnTo>
                  <a:lnTo>
                    <a:pt x="125" y="111"/>
                  </a:lnTo>
                  <a:lnTo>
                    <a:pt x="125" y="94"/>
                  </a:lnTo>
                  <a:lnTo>
                    <a:pt x="149" y="94"/>
                  </a:lnTo>
                  <a:lnTo>
                    <a:pt x="149" y="135"/>
                  </a:lnTo>
                  <a:lnTo>
                    <a:pt x="164" y="150"/>
                  </a:lnTo>
                  <a:lnTo>
                    <a:pt x="176" y="143"/>
                  </a:lnTo>
                  <a:lnTo>
                    <a:pt x="188" y="140"/>
                  </a:lnTo>
                  <a:lnTo>
                    <a:pt x="188" y="118"/>
                  </a:lnTo>
                  <a:lnTo>
                    <a:pt x="159" y="90"/>
                  </a:lnTo>
                  <a:lnTo>
                    <a:pt x="174" y="75"/>
                  </a:lnTo>
                  <a:lnTo>
                    <a:pt x="188" y="87"/>
                  </a:lnTo>
                  <a:lnTo>
                    <a:pt x="188" y="73"/>
                  </a:lnTo>
                  <a:lnTo>
                    <a:pt x="137" y="22"/>
                  </a:lnTo>
                  <a:lnTo>
                    <a:pt x="152" y="8"/>
                  </a:lnTo>
                  <a:lnTo>
                    <a:pt x="188" y="4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69" name="Freeform 462"/>
            <p:cNvSpPr>
              <a:spLocks/>
            </p:cNvSpPr>
            <p:nvPr/>
          </p:nvSpPr>
          <p:spPr bwMode="auto">
            <a:xfrm>
              <a:off x="800101" y="1085850"/>
              <a:ext cx="477838" cy="477838"/>
            </a:xfrm>
            <a:custGeom>
              <a:avLst/>
              <a:gdLst>
                <a:gd name="T0" fmla="*/ 149 w 301"/>
                <a:gd name="T1" fmla="*/ 0 h 301"/>
                <a:gd name="T2" fmla="*/ 190 w 301"/>
                <a:gd name="T3" fmla="*/ 7 h 301"/>
                <a:gd name="T4" fmla="*/ 226 w 301"/>
                <a:gd name="T5" fmla="*/ 21 h 301"/>
                <a:gd name="T6" fmla="*/ 255 w 301"/>
                <a:gd name="T7" fmla="*/ 45 h 301"/>
                <a:gd name="T8" fmla="*/ 279 w 301"/>
                <a:gd name="T9" fmla="*/ 74 h 301"/>
                <a:gd name="T10" fmla="*/ 296 w 301"/>
                <a:gd name="T11" fmla="*/ 110 h 301"/>
                <a:gd name="T12" fmla="*/ 301 w 301"/>
                <a:gd name="T13" fmla="*/ 151 h 301"/>
                <a:gd name="T14" fmla="*/ 296 w 301"/>
                <a:gd name="T15" fmla="*/ 190 h 301"/>
                <a:gd name="T16" fmla="*/ 279 w 301"/>
                <a:gd name="T17" fmla="*/ 226 h 301"/>
                <a:gd name="T18" fmla="*/ 255 w 301"/>
                <a:gd name="T19" fmla="*/ 257 h 301"/>
                <a:gd name="T20" fmla="*/ 226 w 301"/>
                <a:gd name="T21" fmla="*/ 279 h 301"/>
                <a:gd name="T22" fmla="*/ 190 w 301"/>
                <a:gd name="T23" fmla="*/ 296 h 301"/>
                <a:gd name="T24" fmla="*/ 149 w 301"/>
                <a:gd name="T25" fmla="*/ 301 h 301"/>
                <a:gd name="T26" fmla="*/ 111 w 301"/>
                <a:gd name="T27" fmla="*/ 296 h 301"/>
                <a:gd name="T28" fmla="*/ 75 w 301"/>
                <a:gd name="T29" fmla="*/ 279 h 301"/>
                <a:gd name="T30" fmla="*/ 43 w 301"/>
                <a:gd name="T31" fmla="*/ 257 h 301"/>
                <a:gd name="T32" fmla="*/ 22 w 301"/>
                <a:gd name="T33" fmla="*/ 226 h 301"/>
                <a:gd name="T34" fmla="*/ 5 w 301"/>
                <a:gd name="T35" fmla="*/ 190 h 301"/>
                <a:gd name="T36" fmla="*/ 0 w 301"/>
                <a:gd name="T37" fmla="*/ 151 h 301"/>
                <a:gd name="T38" fmla="*/ 5 w 301"/>
                <a:gd name="T39" fmla="*/ 110 h 301"/>
                <a:gd name="T40" fmla="*/ 22 w 301"/>
                <a:gd name="T41" fmla="*/ 74 h 301"/>
                <a:gd name="T42" fmla="*/ 43 w 301"/>
                <a:gd name="T43" fmla="*/ 45 h 301"/>
                <a:gd name="T44" fmla="*/ 75 w 301"/>
                <a:gd name="T45" fmla="*/ 21 h 301"/>
                <a:gd name="T46" fmla="*/ 111 w 301"/>
                <a:gd name="T47" fmla="*/ 7 h 301"/>
                <a:gd name="T48" fmla="*/ 149 w 301"/>
                <a:gd name="T4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1" h="301">
                  <a:moveTo>
                    <a:pt x="149" y="0"/>
                  </a:moveTo>
                  <a:lnTo>
                    <a:pt x="190" y="7"/>
                  </a:lnTo>
                  <a:lnTo>
                    <a:pt x="226" y="21"/>
                  </a:lnTo>
                  <a:lnTo>
                    <a:pt x="255" y="45"/>
                  </a:lnTo>
                  <a:lnTo>
                    <a:pt x="279" y="74"/>
                  </a:lnTo>
                  <a:lnTo>
                    <a:pt x="296" y="110"/>
                  </a:lnTo>
                  <a:lnTo>
                    <a:pt x="301" y="151"/>
                  </a:lnTo>
                  <a:lnTo>
                    <a:pt x="296" y="190"/>
                  </a:lnTo>
                  <a:lnTo>
                    <a:pt x="279" y="226"/>
                  </a:lnTo>
                  <a:lnTo>
                    <a:pt x="255" y="257"/>
                  </a:lnTo>
                  <a:lnTo>
                    <a:pt x="226" y="279"/>
                  </a:lnTo>
                  <a:lnTo>
                    <a:pt x="190" y="296"/>
                  </a:lnTo>
                  <a:lnTo>
                    <a:pt x="149" y="301"/>
                  </a:lnTo>
                  <a:lnTo>
                    <a:pt x="111" y="296"/>
                  </a:lnTo>
                  <a:lnTo>
                    <a:pt x="75" y="279"/>
                  </a:lnTo>
                  <a:lnTo>
                    <a:pt x="43" y="257"/>
                  </a:lnTo>
                  <a:lnTo>
                    <a:pt x="22" y="226"/>
                  </a:lnTo>
                  <a:lnTo>
                    <a:pt x="5" y="190"/>
                  </a:lnTo>
                  <a:lnTo>
                    <a:pt x="0" y="151"/>
                  </a:lnTo>
                  <a:lnTo>
                    <a:pt x="5" y="110"/>
                  </a:lnTo>
                  <a:lnTo>
                    <a:pt x="22" y="74"/>
                  </a:lnTo>
                  <a:lnTo>
                    <a:pt x="43" y="45"/>
                  </a:lnTo>
                  <a:lnTo>
                    <a:pt x="75" y="21"/>
                  </a:lnTo>
                  <a:lnTo>
                    <a:pt x="111" y="7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0" name="Rectangle 463"/>
            <p:cNvSpPr>
              <a:spLocks noChangeArrowheads="1"/>
            </p:cNvSpPr>
            <p:nvPr/>
          </p:nvSpPr>
          <p:spPr bwMode="auto">
            <a:xfrm>
              <a:off x="1006476" y="966788"/>
              <a:ext cx="60325" cy="841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1" name="Rectangle 464"/>
            <p:cNvSpPr>
              <a:spLocks noChangeArrowheads="1"/>
            </p:cNvSpPr>
            <p:nvPr/>
          </p:nvSpPr>
          <p:spPr bwMode="auto">
            <a:xfrm>
              <a:off x="1312863" y="1295400"/>
              <a:ext cx="84138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2" name="Rectangle 465"/>
            <p:cNvSpPr>
              <a:spLocks noChangeArrowheads="1"/>
            </p:cNvSpPr>
            <p:nvPr/>
          </p:nvSpPr>
          <p:spPr bwMode="auto">
            <a:xfrm>
              <a:off x="1006476" y="1597025"/>
              <a:ext cx="60325" cy="841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3" name="Rectangle 466"/>
            <p:cNvSpPr>
              <a:spLocks noChangeArrowheads="1"/>
            </p:cNvSpPr>
            <p:nvPr/>
          </p:nvSpPr>
          <p:spPr bwMode="auto">
            <a:xfrm>
              <a:off x="681038" y="1295400"/>
              <a:ext cx="84138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4" name="Freeform 467"/>
            <p:cNvSpPr>
              <a:spLocks/>
            </p:cNvSpPr>
            <p:nvPr/>
          </p:nvSpPr>
          <p:spPr bwMode="auto">
            <a:xfrm>
              <a:off x="1209676" y="1050925"/>
              <a:ext cx="103188" cy="103188"/>
            </a:xfrm>
            <a:custGeom>
              <a:avLst/>
              <a:gdLst>
                <a:gd name="T0" fmla="*/ 38 w 65"/>
                <a:gd name="T1" fmla="*/ 0 h 65"/>
                <a:gd name="T2" fmla="*/ 65 w 65"/>
                <a:gd name="T3" fmla="*/ 26 h 65"/>
                <a:gd name="T4" fmla="*/ 26 w 65"/>
                <a:gd name="T5" fmla="*/ 65 h 65"/>
                <a:gd name="T6" fmla="*/ 0 w 65"/>
                <a:gd name="T7" fmla="*/ 38 h 65"/>
                <a:gd name="T8" fmla="*/ 38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8" y="0"/>
                  </a:moveTo>
                  <a:lnTo>
                    <a:pt x="65" y="26"/>
                  </a:lnTo>
                  <a:lnTo>
                    <a:pt x="26" y="65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5" name="Freeform 468"/>
            <p:cNvSpPr>
              <a:spLocks/>
            </p:cNvSpPr>
            <p:nvPr/>
          </p:nvSpPr>
          <p:spPr bwMode="auto">
            <a:xfrm>
              <a:off x="1209676" y="1493838"/>
              <a:ext cx="103188" cy="103188"/>
            </a:xfrm>
            <a:custGeom>
              <a:avLst/>
              <a:gdLst>
                <a:gd name="T0" fmla="*/ 26 w 65"/>
                <a:gd name="T1" fmla="*/ 0 h 65"/>
                <a:gd name="T2" fmla="*/ 65 w 65"/>
                <a:gd name="T3" fmla="*/ 39 h 65"/>
                <a:gd name="T4" fmla="*/ 38 w 65"/>
                <a:gd name="T5" fmla="*/ 65 h 65"/>
                <a:gd name="T6" fmla="*/ 0 w 65"/>
                <a:gd name="T7" fmla="*/ 29 h 65"/>
                <a:gd name="T8" fmla="*/ 26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6" y="0"/>
                  </a:moveTo>
                  <a:lnTo>
                    <a:pt x="65" y="39"/>
                  </a:lnTo>
                  <a:lnTo>
                    <a:pt x="38" y="65"/>
                  </a:lnTo>
                  <a:lnTo>
                    <a:pt x="0" y="2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6" name="Freeform 469"/>
            <p:cNvSpPr>
              <a:spLocks/>
            </p:cNvSpPr>
            <p:nvPr/>
          </p:nvSpPr>
          <p:spPr bwMode="auto">
            <a:xfrm>
              <a:off x="765176" y="1493838"/>
              <a:ext cx="103188" cy="103188"/>
            </a:xfrm>
            <a:custGeom>
              <a:avLst/>
              <a:gdLst>
                <a:gd name="T0" fmla="*/ 36 w 65"/>
                <a:gd name="T1" fmla="*/ 0 h 65"/>
                <a:gd name="T2" fmla="*/ 65 w 65"/>
                <a:gd name="T3" fmla="*/ 29 h 65"/>
                <a:gd name="T4" fmla="*/ 27 w 65"/>
                <a:gd name="T5" fmla="*/ 65 h 65"/>
                <a:gd name="T6" fmla="*/ 0 w 65"/>
                <a:gd name="T7" fmla="*/ 39 h 65"/>
                <a:gd name="T8" fmla="*/ 36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6" y="0"/>
                  </a:moveTo>
                  <a:lnTo>
                    <a:pt x="65" y="29"/>
                  </a:lnTo>
                  <a:lnTo>
                    <a:pt x="27" y="65"/>
                  </a:lnTo>
                  <a:lnTo>
                    <a:pt x="0" y="3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7" name="Freeform 470"/>
            <p:cNvSpPr>
              <a:spLocks/>
            </p:cNvSpPr>
            <p:nvPr/>
          </p:nvSpPr>
          <p:spPr bwMode="auto">
            <a:xfrm>
              <a:off x="765176" y="1050925"/>
              <a:ext cx="103188" cy="103188"/>
            </a:xfrm>
            <a:custGeom>
              <a:avLst/>
              <a:gdLst>
                <a:gd name="T0" fmla="*/ 27 w 65"/>
                <a:gd name="T1" fmla="*/ 0 h 65"/>
                <a:gd name="T2" fmla="*/ 65 w 65"/>
                <a:gd name="T3" fmla="*/ 38 h 65"/>
                <a:gd name="T4" fmla="*/ 36 w 65"/>
                <a:gd name="T5" fmla="*/ 65 h 65"/>
                <a:gd name="T6" fmla="*/ 0 w 65"/>
                <a:gd name="T7" fmla="*/ 26 h 65"/>
                <a:gd name="T8" fmla="*/ 27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7" y="0"/>
                  </a:moveTo>
                  <a:lnTo>
                    <a:pt x="65" y="38"/>
                  </a:lnTo>
                  <a:lnTo>
                    <a:pt x="36" y="65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8" name="Freeform 471"/>
            <p:cNvSpPr>
              <a:spLocks/>
            </p:cNvSpPr>
            <p:nvPr/>
          </p:nvSpPr>
          <p:spPr bwMode="auto">
            <a:xfrm>
              <a:off x="1112838" y="981075"/>
              <a:ext cx="88900" cy="104775"/>
            </a:xfrm>
            <a:custGeom>
              <a:avLst/>
              <a:gdLst>
                <a:gd name="T0" fmla="*/ 22 w 56"/>
                <a:gd name="T1" fmla="*/ 0 h 66"/>
                <a:gd name="T2" fmla="*/ 56 w 56"/>
                <a:gd name="T3" fmla="*/ 15 h 66"/>
                <a:gd name="T4" fmla="*/ 36 w 56"/>
                <a:gd name="T5" fmla="*/ 66 h 66"/>
                <a:gd name="T6" fmla="*/ 0 w 56"/>
                <a:gd name="T7" fmla="*/ 51 h 66"/>
                <a:gd name="T8" fmla="*/ 22 w 5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22" y="0"/>
                  </a:moveTo>
                  <a:lnTo>
                    <a:pt x="56" y="15"/>
                  </a:lnTo>
                  <a:lnTo>
                    <a:pt x="36" y="66"/>
                  </a:lnTo>
                  <a:lnTo>
                    <a:pt x="0" y="5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79" name="Freeform 472"/>
            <p:cNvSpPr>
              <a:spLocks/>
            </p:cNvSpPr>
            <p:nvPr/>
          </p:nvSpPr>
          <p:spPr bwMode="auto">
            <a:xfrm>
              <a:off x="1277938" y="1398588"/>
              <a:ext cx="103188" cy="87313"/>
            </a:xfrm>
            <a:custGeom>
              <a:avLst/>
              <a:gdLst>
                <a:gd name="T0" fmla="*/ 14 w 65"/>
                <a:gd name="T1" fmla="*/ 0 h 55"/>
                <a:gd name="T2" fmla="*/ 65 w 65"/>
                <a:gd name="T3" fmla="*/ 22 h 55"/>
                <a:gd name="T4" fmla="*/ 50 w 65"/>
                <a:gd name="T5" fmla="*/ 55 h 55"/>
                <a:gd name="T6" fmla="*/ 0 w 65"/>
                <a:gd name="T7" fmla="*/ 36 h 55"/>
                <a:gd name="T8" fmla="*/ 14 w 6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14" y="0"/>
                  </a:moveTo>
                  <a:lnTo>
                    <a:pt x="65" y="22"/>
                  </a:lnTo>
                  <a:lnTo>
                    <a:pt x="50" y="55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0" name="Freeform 473"/>
            <p:cNvSpPr>
              <a:spLocks/>
            </p:cNvSpPr>
            <p:nvPr/>
          </p:nvSpPr>
          <p:spPr bwMode="auto">
            <a:xfrm>
              <a:off x="876301" y="1566863"/>
              <a:ext cx="87313" cy="100013"/>
            </a:xfrm>
            <a:custGeom>
              <a:avLst/>
              <a:gdLst>
                <a:gd name="T0" fmla="*/ 19 w 55"/>
                <a:gd name="T1" fmla="*/ 0 h 63"/>
                <a:gd name="T2" fmla="*/ 55 w 55"/>
                <a:gd name="T3" fmla="*/ 14 h 63"/>
                <a:gd name="T4" fmla="*/ 34 w 55"/>
                <a:gd name="T5" fmla="*/ 63 h 63"/>
                <a:gd name="T6" fmla="*/ 0 w 55"/>
                <a:gd name="T7" fmla="*/ 48 h 63"/>
                <a:gd name="T8" fmla="*/ 19 w 5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3">
                  <a:moveTo>
                    <a:pt x="19" y="0"/>
                  </a:moveTo>
                  <a:lnTo>
                    <a:pt x="55" y="14"/>
                  </a:lnTo>
                  <a:lnTo>
                    <a:pt x="34" y="63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1" name="Freeform 474"/>
            <p:cNvSpPr>
              <a:spLocks/>
            </p:cNvSpPr>
            <p:nvPr/>
          </p:nvSpPr>
          <p:spPr bwMode="auto">
            <a:xfrm>
              <a:off x="696913" y="1162050"/>
              <a:ext cx="98425" cy="87313"/>
            </a:xfrm>
            <a:custGeom>
              <a:avLst/>
              <a:gdLst>
                <a:gd name="T0" fmla="*/ 14 w 62"/>
                <a:gd name="T1" fmla="*/ 0 h 55"/>
                <a:gd name="T2" fmla="*/ 62 w 62"/>
                <a:gd name="T3" fmla="*/ 19 h 55"/>
                <a:gd name="T4" fmla="*/ 48 w 62"/>
                <a:gd name="T5" fmla="*/ 55 h 55"/>
                <a:gd name="T6" fmla="*/ 0 w 62"/>
                <a:gd name="T7" fmla="*/ 33 h 55"/>
                <a:gd name="T8" fmla="*/ 14 w 6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14" y="0"/>
                  </a:moveTo>
                  <a:lnTo>
                    <a:pt x="62" y="19"/>
                  </a:lnTo>
                  <a:lnTo>
                    <a:pt x="48" y="55"/>
                  </a:lnTo>
                  <a:lnTo>
                    <a:pt x="0" y="3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2" name="Freeform 475"/>
            <p:cNvSpPr>
              <a:spLocks/>
            </p:cNvSpPr>
            <p:nvPr/>
          </p:nvSpPr>
          <p:spPr bwMode="auto">
            <a:xfrm>
              <a:off x="1277938" y="1157288"/>
              <a:ext cx="103188" cy="88900"/>
            </a:xfrm>
            <a:custGeom>
              <a:avLst/>
              <a:gdLst>
                <a:gd name="T0" fmla="*/ 50 w 65"/>
                <a:gd name="T1" fmla="*/ 0 h 56"/>
                <a:gd name="T2" fmla="*/ 65 w 65"/>
                <a:gd name="T3" fmla="*/ 36 h 56"/>
                <a:gd name="T4" fmla="*/ 14 w 65"/>
                <a:gd name="T5" fmla="*/ 56 h 56"/>
                <a:gd name="T6" fmla="*/ 0 w 65"/>
                <a:gd name="T7" fmla="*/ 22 h 56"/>
                <a:gd name="T8" fmla="*/ 50 w 6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6">
                  <a:moveTo>
                    <a:pt x="50" y="0"/>
                  </a:moveTo>
                  <a:lnTo>
                    <a:pt x="65" y="36"/>
                  </a:lnTo>
                  <a:lnTo>
                    <a:pt x="14" y="56"/>
                  </a:lnTo>
                  <a:lnTo>
                    <a:pt x="0" y="2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3" name="Freeform 476"/>
            <p:cNvSpPr>
              <a:spLocks/>
            </p:cNvSpPr>
            <p:nvPr/>
          </p:nvSpPr>
          <p:spPr bwMode="auto">
            <a:xfrm>
              <a:off x="1117601" y="1563688"/>
              <a:ext cx="87313" cy="103188"/>
            </a:xfrm>
            <a:custGeom>
              <a:avLst/>
              <a:gdLst>
                <a:gd name="T0" fmla="*/ 33 w 55"/>
                <a:gd name="T1" fmla="*/ 0 h 65"/>
                <a:gd name="T2" fmla="*/ 55 w 55"/>
                <a:gd name="T3" fmla="*/ 50 h 65"/>
                <a:gd name="T4" fmla="*/ 19 w 55"/>
                <a:gd name="T5" fmla="*/ 65 h 65"/>
                <a:gd name="T6" fmla="*/ 0 w 55"/>
                <a:gd name="T7" fmla="*/ 14 h 65"/>
                <a:gd name="T8" fmla="*/ 33 w 5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5">
                  <a:moveTo>
                    <a:pt x="33" y="0"/>
                  </a:moveTo>
                  <a:lnTo>
                    <a:pt x="55" y="50"/>
                  </a:lnTo>
                  <a:lnTo>
                    <a:pt x="19" y="65"/>
                  </a:lnTo>
                  <a:lnTo>
                    <a:pt x="0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4" name="Freeform 477"/>
            <p:cNvSpPr>
              <a:spLocks/>
            </p:cNvSpPr>
            <p:nvPr/>
          </p:nvSpPr>
          <p:spPr bwMode="auto">
            <a:xfrm>
              <a:off x="696913" y="1401763"/>
              <a:ext cx="103188" cy="88900"/>
            </a:xfrm>
            <a:custGeom>
              <a:avLst/>
              <a:gdLst>
                <a:gd name="T0" fmla="*/ 50 w 65"/>
                <a:gd name="T1" fmla="*/ 0 h 56"/>
                <a:gd name="T2" fmla="*/ 65 w 65"/>
                <a:gd name="T3" fmla="*/ 34 h 56"/>
                <a:gd name="T4" fmla="*/ 14 w 65"/>
                <a:gd name="T5" fmla="*/ 56 h 56"/>
                <a:gd name="T6" fmla="*/ 0 w 65"/>
                <a:gd name="T7" fmla="*/ 20 h 56"/>
                <a:gd name="T8" fmla="*/ 50 w 6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6">
                  <a:moveTo>
                    <a:pt x="50" y="0"/>
                  </a:moveTo>
                  <a:lnTo>
                    <a:pt x="65" y="34"/>
                  </a:lnTo>
                  <a:lnTo>
                    <a:pt x="14" y="56"/>
                  </a:lnTo>
                  <a:lnTo>
                    <a:pt x="0" y="2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5" name="Freeform 478"/>
            <p:cNvSpPr>
              <a:spLocks/>
            </p:cNvSpPr>
            <p:nvPr/>
          </p:nvSpPr>
          <p:spPr bwMode="auto">
            <a:xfrm>
              <a:off x="873126" y="981075"/>
              <a:ext cx="87313" cy="104775"/>
            </a:xfrm>
            <a:custGeom>
              <a:avLst/>
              <a:gdLst>
                <a:gd name="T0" fmla="*/ 36 w 55"/>
                <a:gd name="T1" fmla="*/ 0 h 66"/>
                <a:gd name="T2" fmla="*/ 55 w 55"/>
                <a:gd name="T3" fmla="*/ 51 h 66"/>
                <a:gd name="T4" fmla="*/ 21 w 55"/>
                <a:gd name="T5" fmla="*/ 66 h 66"/>
                <a:gd name="T6" fmla="*/ 0 w 55"/>
                <a:gd name="T7" fmla="*/ 15 h 66"/>
                <a:gd name="T8" fmla="*/ 36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6" y="0"/>
                  </a:moveTo>
                  <a:lnTo>
                    <a:pt x="55" y="51"/>
                  </a:lnTo>
                  <a:lnTo>
                    <a:pt x="21" y="66"/>
                  </a:lnTo>
                  <a:lnTo>
                    <a:pt x="0" y="1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6" name="Freeform 479"/>
            <p:cNvSpPr>
              <a:spLocks noEditPoints="1"/>
            </p:cNvSpPr>
            <p:nvPr/>
          </p:nvSpPr>
          <p:spPr bwMode="auto">
            <a:xfrm>
              <a:off x="6376988" y="858838"/>
              <a:ext cx="677863" cy="677863"/>
            </a:xfrm>
            <a:custGeom>
              <a:avLst/>
              <a:gdLst>
                <a:gd name="T0" fmla="*/ 200 w 427"/>
                <a:gd name="T1" fmla="*/ 407 h 427"/>
                <a:gd name="T2" fmla="*/ 227 w 427"/>
                <a:gd name="T3" fmla="*/ 352 h 427"/>
                <a:gd name="T4" fmla="*/ 321 w 427"/>
                <a:gd name="T5" fmla="*/ 301 h 427"/>
                <a:gd name="T6" fmla="*/ 330 w 427"/>
                <a:gd name="T7" fmla="*/ 350 h 427"/>
                <a:gd name="T8" fmla="*/ 359 w 427"/>
                <a:gd name="T9" fmla="*/ 342 h 427"/>
                <a:gd name="T10" fmla="*/ 321 w 427"/>
                <a:gd name="T11" fmla="*/ 301 h 427"/>
                <a:gd name="T12" fmla="*/ 97 w 427"/>
                <a:gd name="T13" fmla="*/ 313 h 427"/>
                <a:gd name="T14" fmla="*/ 85 w 427"/>
                <a:gd name="T15" fmla="*/ 359 h 427"/>
                <a:gd name="T16" fmla="*/ 126 w 427"/>
                <a:gd name="T17" fmla="*/ 321 h 427"/>
                <a:gd name="T18" fmla="*/ 352 w 427"/>
                <a:gd name="T19" fmla="*/ 200 h 427"/>
                <a:gd name="T20" fmla="*/ 407 w 427"/>
                <a:gd name="T21" fmla="*/ 227 h 427"/>
                <a:gd name="T22" fmla="*/ 352 w 427"/>
                <a:gd name="T23" fmla="*/ 200 h 427"/>
                <a:gd name="T24" fmla="*/ 20 w 427"/>
                <a:gd name="T25" fmla="*/ 227 h 427"/>
                <a:gd name="T26" fmla="*/ 75 w 427"/>
                <a:gd name="T27" fmla="*/ 200 h 427"/>
                <a:gd name="T28" fmla="*/ 282 w 427"/>
                <a:gd name="T29" fmla="*/ 133 h 427"/>
                <a:gd name="T30" fmla="*/ 212 w 427"/>
                <a:gd name="T31" fmla="*/ 198 h 427"/>
                <a:gd name="T32" fmla="*/ 162 w 427"/>
                <a:gd name="T33" fmla="*/ 181 h 427"/>
                <a:gd name="T34" fmla="*/ 215 w 427"/>
                <a:gd name="T35" fmla="*/ 234 h 427"/>
                <a:gd name="T36" fmla="*/ 282 w 427"/>
                <a:gd name="T37" fmla="*/ 133 h 427"/>
                <a:gd name="T38" fmla="*/ 330 w 427"/>
                <a:gd name="T39" fmla="*/ 77 h 427"/>
                <a:gd name="T40" fmla="*/ 321 w 427"/>
                <a:gd name="T41" fmla="*/ 126 h 427"/>
                <a:gd name="T42" fmla="*/ 359 w 427"/>
                <a:gd name="T43" fmla="*/ 85 h 427"/>
                <a:gd name="T44" fmla="*/ 85 w 427"/>
                <a:gd name="T45" fmla="*/ 68 h 427"/>
                <a:gd name="T46" fmla="*/ 97 w 427"/>
                <a:gd name="T47" fmla="*/ 114 h 427"/>
                <a:gd name="T48" fmla="*/ 126 w 427"/>
                <a:gd name="T49" fmla="*/ 106 h 427"/>
                <a:gd name="T50" fmla="*/ 85 w 427"/>
                <a:gd name="T51" fmla="*/ 68 h 427"/>
                <a:gd name="T52" fmla="*/ 200 w 427"/>
                <a:gd name="T53" fmla="*/ 75 h 427"/>
                <a:gd name="T54" fmla="*/ 227 w 427"/>
                <a:gd name="T55" fmla="*/ 20 h 427"/>
                <a:gd name="T56" fmla="*/ 212 w 427"/>
                <a:gd name="T57" fmla="*/ 0 h 427"/>
                <a:gd name="T58" fmla="*/ 256 w 427"/>
                <a:gd name="T59" fmla="*/ 5 h 427"/>
                <a:gd name="T60" fmla="*/ 330 w 427"/>
                <a:gd name="T61" fmla="*/ 37 h 427"/>
                <a:gd name="T62" fmla="*/ 379 w 427"/>
                <a:gd name="T63" fmla="*/ 82 h 427"/>
                <a:gd name="T64" fmla="*/ 419 w 427"/>
                <a:gd name="T65" fmla="*/ 164 h 427"/>
                <a:gd name="T66" fmla="*/ 419 w 427"/>
                <a:gd name="T67" fmla="*/ 263 h 427"/>
                <a:gd name="T68" fmla="*/ 379 w 427"/>
                <a:gd name="T69" fmla="*/ 345 h 427"/>
                <a:gd name="T70" fmla="*/ 330 w 427"/>
                <a:gd name="T71" fmla="*/ 391 h 427"/>
                <a:gd name="T72" fmla="*/ 256 w 427"/>
                <a:gd name="T73" fmla="*/ 422 h 427"/>
                <a:gd name="T74" fmla="*/ 212 w 427"/>
                <a:gd name="T75" fmla="*/ 427 h 427"/>
                <a:gd name="T76" fmla="*/ 130 w 427"/>
                <a:gd name="T77" fmla="*/ 410 h 427"/>
                <a:gd name="T78" fmla="*/ 70 w 427"/>
                <a:gd name="T79" fmla="*/ 371 h 427"/>
                <a:gd name="T80" fmla="*/ 22 w 427"/>
                <a:gd name="T81" fmla="*/ 306 h 427"/>
                <a:gd name="T82" fmla="*/ 0 w 427"/>
                <a:gd name="T83" fmla="*/ 212 h 427"/>
                <a:gd name="T84" fmla="*/ 22 w 427"/>
                <a:gd name="T85" fmla="*/ 121 h 427"/>
                <a:gd name="T86" fmla="*/ 70 w 427"/>
                <a:gd name="T87" fmla="*/ 56 h 427"/>
                <a:gd name="T88" fmla="*/ 130 w 427"/>
                <a:gd name="T89" fmla="*/ 17 h 427"/>
                <a:gd name="T90" fmla="*/ 212 w 427"/>
                <a:gd name="T9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7" h="427">
                  <a:moveTo>
                    <a:pt x="200" y="352"/>
                  </a:moveTo>
                  <a:lnTo>
                    <a:pt x="200" y="407"/>
                  </a:lnTo>
                  <a:lnTo>
                    <a:pt x="227" y="407"/>
                  </a:lnTo>
                  <a:lnTo>
                    <a:pt x="227" y="352"/>
                  </a:lnTo>
                  <a:lnTo>
                    <a:pt x="200" y="352"/>
                  </a:lnTo>
                  <a:close/>
                  <a:moveTo>
                    <a:pt x="321" y="301"/>
                  </a:moveTo>
                  <a:lnTo>
                    <a:pt x="301" y="321"/>
                  </a:lnTo>
                  <a:lnTo>
                    <a:pt x="330" y="350"/>
                  </a:lnTo>
                  <a:lnTo>
                    <a:pt x="342" y="359"/>
                  </a:lnTo>
                  <a:lnTo>
                    <a:pt x="359" y="342"/>
                  </a:lnTo>
                  <a:lnTo>
                    <a:pt x="330" y="313"/>
                  </a:lnTo>
                  <a:lnTo>
                    <a:pt x="321" y="301"/>
                  </a:lnTo>
                  <a:close/>
                  <a:moveTo>
                    <a:pt x="106" y="301"/>
                  </a:moveTo>
                  <a:lnTo>
                    <a:pt x="97" y="313"/>
                  </a:lnTo>
                  <a:lnTo>
                    <a:pt x="68" y="342"/>
                  </a:lnTo>
                  <a:lnTo>
                    <a:pt x="85" y="359"/>
                  </a:lnTo>
                  <a:lnTo>
                    <a:pt x="97" y="350"/>
                  </a:lnTo>
                  <a:lnTo>
                    <a:pt x="126" y="321"/>
                  </a:lnTo>
                  <a:lnTo>
                    <a:pt x="106" y="301"/>
                  </a:lnTo>
                  <a:close/>
                  <a:moveTo>
                    <a:pt x="352" y="200"/>
                  </a:moveTo>
                  <a:lnTo>
                    <a:pt x="352" y="227"/>
                  </a:lnTo>
                  <a:lnTo>
                    <a:pt x="407" y="227"/>
                  </a:lnTo>
                  <a:lnTo>
                    <a:pt x="407" y="200"/>
                  </a:lnTo>
                  <a:lnTo>
                    <a:pt x="352" y="200"/>
                  </a:lnTo>
                  <a:close/>
                  <a:moveTo>
                    <a:pt x="20" y="200"/>
                  </a:moveTo>
                  <a:lnTo>
                    <a:pt x="20" y="227"/>
                  </a:lnTo>
                  <a:lnTo>
                    <a:pt x="75" y="227"/>
                  </a:lnTo>
                  <a:lnTo>
                    <a:pt x="75" y="200"/>
                  </a:lnTo>
                  <a:lnTo>
                    <a:pt x="20" y="200"/>
                  </a:lnTo>
                  <a:close/>
                  <a:moveTo>
                    <a:pt x="282" y="133"/>
                  </a:moveTo>
                  <a:lnTo>
                    <a:pt x="215" y="200"/>
                  </a:lnTo>
                  <a:lnTo>
                    <a:pt x="212" y="198"/>
                  </a:lnTo>
                  <a:lnTo>
                    <a:pt x="179" y="164"/>
                  </a:lnTo>
                  <a:lnTo>
                    <a:pt x="162" y="181"/>
                  </a:lnTo>
                  <a:lnTo>
                    <a:pt x="212" y="232"/>
                  </a:lnTo>
                  <a:lnTo>
                    <a:pt x="215" y="234"/>
                  </a:lnTo>
                  <a:lnTo>
                    <a:pt x="299" y="152"/>
                  </a:lnTo>
                  <a:lnTo>
                    <a:pt x="282" y="133"/>
                  </a:lnTo>
                  <a:close/>
                  <a:moveTo>
                    <a:pt x="342" y="68"/>
                  </a:moveTo>
                  <a:lnTo>
                    <a:pt x="330" y="77"/>
                  </a:lnTo>
                  <a:lnTo>
                    <a:pt x="301" y="106"/>
                  </a:lnTo>
                  <a:lnTo>
                    <a:pt x="321" y="126"/>
                  </a:lnTo>
                  <a:lnTo>
                    <a:pt x="330" y="114"/>
                  </a:lnTo>
                  <a:lnTo>
                    <a:pt x="359" y="85"/>
                  </a:lnTo>
                  <a:lnTo>
                    <a:pt x="342" y="68"/>
                  </a:lnTo>
                  <a:close/>
                  <a:moveTo>
                    <a:pt x="85" y="68"/>
                  </a:moveTo>
                  <a:lnTo>
                    <a:pt x="68" y="85"/>
                  </a:lnTo>
                  <a:lnTo>
                    <a:pt x="97" y="114"/>
                  </a:lnTo>
                  <a:lnTo>
                    <a:pt x="106" y="126"/>
                  </a:lnTo>
                  <a:lnTo>
                    <a:pt x="126" y="106"/>
                  </a:lnTo>
                  <a:lnTo>
                    <a:pt x="97" y="77"/>
                  </a:lnTo>
                  <a:lnTo>
                    <a:pt x="85" y="68"/>
                  </a:lnTo>
                  <a:close/>
                  <a:moveTo>
                    <a:pt x="200" y="20"/>
                  </a:moveTo>
                  <a:lnTo>
                    <a:pt x="200" y="75"/>
                  </a:lnTo>
                  <a:lnTo>
                    <a:pt x="227" y="75"/>
                  </a:lnTo>
                  <a:lnTo>
                    <a:pt x="227" y="20"/>
                  </a:lnTo>
                  <a:lnTo>
                    <a:pt x="200" y="20"/>
                  </a:lnTo>
                  <a:close/>
                  <a:moveTo>
                    <a:pt x="212" y="0"/>
                  </a:moveTo>
                  <a:lnTo>
                    <a:pt x="212" y="0"/>
                  </a:lnTo>
                  <a:lnTo>
                    <a:pt x="256" y="5"/>
                  </a:lnTo>
                  <a:lnTo>
                    <a:pt x="294" y="17"/>
                  </a:lnTo>
                  <a:lnTo>
                    <a:pt x="330" y="37"/>
                  </a:lnTo>
                  <a:lnTo>
                    <a:pt x="357" y="56"/>
                  </a:lnTo>
                  <a:lnTo>
                    <a:pt x="379" y="82"/>
                  </a:lnTo>
                  <a:lnTo>
                    <a:pt x="405" y="121"/>
                  </a:lnTo>
                  <a:lnTo>
                    <a:pt x="419" y="164"/>
                  </a:lnTo>
                  <a:lnTo>
                    <a:pt x="427" y="212"/>
                  </a:lnTo>
                  <a:lnTo>
                    <a:pt x="419" y="263"/>
                  </a:lnTo>
                  <a:lnTo>
                    <a:pt x="405" y="306"/>
                  </a:lnTo>
                  <a:lnTo>
                    <a:pt x="379" y="345"/>
                  </a:lnTo>
                  <a:lnTo>
                    <a:pt x="357" y="371"/>
                  </a:lnTo>
                  <a:lnTo>
                    <a:pt x="330" y="391"/>
                  </a:lnTo>
                  <a:lnTo>
                    <a:pt x="294" y="410"/>
                  </a:lnTo>
                  <a:lnTo>
                    <a:pt x="256" y="422"/>
                  </a:lnTo>
                  <a:lnTo>
                    <a:pt x="212" y="427"/>
                  </a:lnTo>
                  <a:lnTo>
                    <a:pt x="212" y="427"/>
                  </a:lnTo>
                  <a:lnTo>
                    <a:pt x="171" y="422"/>
                  </a:lnTo>
                  <a:lnTo>
                    <a:pt x="130" y="410"/>
                  </a:lnTo>
                  <a:lnTo>
                    <a:pt x="97" y="391"/>
                  </a:lnTo>
                  <a:lnTo>
                    <a:pt x="70" y="371"/>
                  </a:lnTo>
                  <a:lnTo>
                    <a:pt x="46" y="345"/>
                  </a:lnTo>
                  <a:lnTo>
                    <a:pt x="22" y="306"/>
                  </a:lnTo>
                  <a:lnTo>
                    <a:pt x="5" y="263"/>
                  </a:lnTo>
                  <a:lnTo>
                    <a:pt x="0" y="212"/>
                  </a:lnTo>
                  <a:lnTo>
                    <a:pt x="5" y="164"/>
                  </a:lnTo>
                  <a:lnTo>
                    <a:pt x="22" y="121"/>
                  </a:lnTo>
                  <a:lnTo>
                    <a:pt x="46" y="82"/>
                  </a:lnTo>
                  <a:lnTo>
                    <a:pt x="70" y="56"/>
                  </a:lnTo>
                  <a:lnTo>
                    <a:pt x="97" y="37"/>
                  </a:lnTo>
                  <a:lnTo>
                    <a:pt x="130" y="17"/>
                  </a:lnTo>
                  <a:lnTo>
                    <a:pt x="171" y="5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7" name="Freeform 480"/>
            <p:cNvSpPr>
              <a:spLocks noEditPoints="1"/>
            </p:cNvSpPr>
            <p:nvPr/>
          </p:nvSpPr>
          <p:spPr bwMode="auto">
            <a:xfrm>
              <a:off x="8005763" y="2544763"/>
              <a:ext cx="276225" cy="581025"/>
            </a:xfrm>
            <a:custGeom>
              <a:avLst/>
              <a:gdLst>
                <a:gd name="T0" fmla="*/ 53 w 174"/>
                <a:gd name="T1" fmla="*/ 152 h 366"/>
                <a:gd name="T2" fmla="*/ 24 w 174"/>
                <a:gd name="T3" fmla="*/ 162 h 366"/>
                <a:gd name="T4" fmla="*/ 24 w 174"/>
                <a:gd name="T5" fmla="*/ 167 h 366"/>
                <a:gd name="T6" fmla="*/ 29 w 174"/>
                <a:gd name="T7" fmla="*/ 169 h 366"/>
                <a:gd name="T8" fmla="*/ 44 w 174"/>
                <a:gd name="T9" fmla="*/ 164 h 366"/>
                <a:gd name="T10" fmla="*/ 87 w 174"/>
                <a:gd name="T11" fmla="*/ 159 h 366"/>
                <a:gd name="T12" fmla="*/ 130 w 174"/>
                <a:gd name="T13" fmla="*/ 164 h 366"/>
                <a:gd name="T14" fmla="*/ 145 w 174"/>
                <a:gd name="T15" fmla="*/ 169 h 366"/>
                <a:gd name="T16" fmla="*/ 150 w 174"/>
                <a:gd name="T17" fmla="*/ 167 h 366"/>
                <a:gd name="T18" fmla="*/ 150 w 174"/>
                <a:gd name="T19" fmla="*/ 162 h 366"/>
                <a:gd name="T20" fmla="*/ 121 w 174"/>
                <a:gd name="T21" fmla="*/ 152 h 366"/>
                <a:gd name="T22" fmla="*/ 87 w 174"/>
                <a:gd name="T23" fmla="*/ 99 h 366"/>
                <a:gd name="T24" fmla="*/ 27 w 174"/>
                <a:gd name="T25" fmla="*/ 111 h 366"/>
                <a:gd name="T26" fmla="*/ 24 w 174"/>
                <a:gd name="T27" fmla="*/ 116 h 366"/>
                <a:gd name="T28" fmla="*/ 27 w 174"/>
                <a:gd name="T29" fmla="*/ 118 h 366"/>
                <a:gd name="T30" fmla="*/ 32 w 174"/>
                <a:gd name="T31" fmla="*/ 121 h 366"/>
                <a:gd name="T32" fmla="*/ 63 w 174"/>
                <a:gd name="T33" fmla="*/ 111 h 366"/>
                <a:gd name="T34" fmla="*/ 111 w 174"/>
                <a:gd name="T35" fmla="*/ 111 h 366"/>
                <a:gd name="T36" fmla="*/ 142 w 174"/>
                <a:gd name="T37" fmla="*/ 121 h 366"/>
                <a:gd name="T38" fmla="*/ 147 w 174"/>
                <a:gd name="T39" fmla="*/ 118 h 366"/>
                <a:gd name="T40" fmla="*/ 150 w 174"/>
                <a:gd name="T41" fmla="*/ 116 h 366"/>
                <a:gd name="T42" fmla="*/ 147 w 174"/>
                <a:gd name="T43" fmla="*/ 111 h 366"/>
                <a:gd name="T44" fmla="*/ 87 w 174"/>
                <a:gd name="T45" fmla="*/ 99 h 366"/>
                <a:gd name="T46" fmla="*/ 53 w 174"/>
                <a:gd name="T47" fmla="*/ 53 h 366"/>
                <a:gd name="T48" fmla="*/ 24 w 174"/>
                <a:gd name="T49" fmla="*/ 63 h 366"/>
                <a:gd name="T50" fmla="*/ 24 w 174"/>
                <a:gd name="T51" fmla="*/ 68 h 366"/>
                <a:gd name="T52" fmla="*/ 29 w 174"/>
                <a:gd name="T53" fmla="*/ 70 h 366"/>
                <a:gd name="T54" fmla="*/ 44 w 174"/>
                <a:gd name="T55" fmla="*/ 65 h 366"/>
                <a:gd name="T56" fmla="*/ 87 w 174"/>
                <a:gd name="T57" fmla="*/ 61 h 366"/>
                <a:gd name="T58" fmla="*/ 130 w 174"/>
                <a:gd name="T59" fmla="*/ 65 h 366"/>
                <a:gd name="T60" fmla="*/ 145 w 174"/>
                <a:gd name="T61" fmla="*/ 70 h 366"/>
                <a:gd name="T62" fmla="*/ 150 w 174"/>
                <a:gd name="T63" fmla="*/ 68 h 366"/>
                <a:gd name="T64" fmla="*/ 150 w 174"/>
                <a:gd name="T65" fmla="*/ 63 h 366"/>
                <a:gd name="T66" fmla="*/ 121 w 174"/>
                <a:gd name="T67" fmla="*/ 53 h 366"/>
                <a:gd name="T68" fmla="*/ 87 w 174"/>
                <a:gd name="T69" fmla="*/ 0 h 366"/>
                <a:gd name="T70" fmla="*/ 140 w 174"/>
                <a:gd name="T71" fmla="*/ 8 h 366"/>
                <a:gd name="T72" fmla="*/ 171 w 174"/>
                <a:gd name="T73" fmla="*/ 39 h 366"/>
                <a:gd name="T74" fmla="*/ 174 w 174"/>
                <a:gd name="T75" fmla="*/ 80 h 366"/>
                <a:gd name="T76" fmla="*/ 174 w 174"/>
                <a:gd name="T77" fmla="*/ 164 h 366"/>
                <a:gd name="T78" fmla="*/ 174 w 174"/>
                <a:gd name="T79" fmla="*/ 273 h 366"/>
                <a:gd name="T80" fmla="*/ 174 w 174"/>
                <a:gd name="T81" fmla="*/ 357 h 366"/>
                <a:gd name="T82" fmla="*/ 174 w 174"/>
                <a:gd name="T83" fmla="*/ 366 h 366"/>
                <a:gd name="T84" fmla="*/ 171 w 174"/>
                <a:gd name="T85" fmla="*/ 362 h 366"/>
                <a:gd name="T86" fmla="*/ 159 w 174"/>
                <a:gd name="T87" fmla="*/ 338 h 366"/>
                <a:gd name="T88" fmla="*/ 116 w 174"/>
                <a:gd name="T89" fmla="*/ 318 h 366"/>
                <a:gd name="T90" fmla="*/ 58 w 174"/>
                <a:gd name="T91" fmla="*/ 318 h 366"/>
                <a:gd name="T92" fmla="*/ 15 w 174"/>
                <a:gd name="T93" fmla="*/ 338 h 366"/>
                <a:gd name="T94" fmla="*/ 0 w 174"/>
                <a:gd name="T95" fmla="*/ 362 h 366"/>
                <a:gd name="T96" fmla="*/ 0 w 174"/>
                <a:gd name="T97" fmla="*/ 366 h 366"/>
                <a:gd name="T98" fmla="*/ 0 w 174"/>
                <a:gd name="T99" fmla="*/ 357 h 366"/>
                <a:gd name="T100" fmla="*/ 0 w 174"/>
                <a:gd name="T101" fmla="*/ 273 h 366"/>
                <a:gd name="T102" fmla="*/ 0 w 174"/>
                <a:gd name="T103" fmla="*/ 164 h 366"/>
                <a:gd name="T104" fmla="*/ 0 w 174"/>
                <a:gd name="T105" fmla="*/ 80 h 366"/>
                <a:gd name="T106" fmla="*/ 3 w 174"/>
                <a:gd name="T107" fmla="*/ 39 h 366"/>
                <a:gd name="T108" fmla="*/ 34 w 174"/>
                <a:gd name="T109" fmla="*/ 8 h 366"/>
                <a:gd name="T110" fmla="*/ 87 w 174"/>
                <a:gd name="T1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4" h="366">
                  <a:moveTo>
                    <a:pt x="87" y="150"/>
                  </a:moveTo>
                  <a:lnTo>
                    <a:pt x="53" y="152"/>
                  </a:lnTo>
                  <a:lnTo>
                    <a:pt x="27" y="159"/>
                  </a:lnTo>
                  <a:lnTo>
                    <a:pt x="24" y="162"/>
                  </a:lnTo>
                  <a:lnTo>
                    <a:pt x="24" y="164"/>
                  </a:lnTo>
                  <a:lnTo>
                    <a:pt x="24" y="167"/>
                  </a:lnTo>
                  <a:lnTo>
                    <a:pt x="27" y="169"/>
                  </a:lnTo>
                  <a:lnTo>
                    <a:pt x="29" y="169"/>
                  </a:lnTo>
                  <a:lnTo>
                    <a:pt x="32" y="169"/>
                  </a:lnTo>
                  <a:lnTo>
                    <a:pt x="44" y="164"/>
                  </a:lnTo>
                  <a:lnTo>
                    <a:pt x="63" y="162"/>
                  </a:lnTo>
                  <a:lnTo>
                    <a:pt x="87" y="159"/>
                  </a:lnTo>
                  <a:lnTo>
                    <a:pt x="111" y="162"/>
                  </a:lnTo>
                  <a:lnTo>
                    <a:pt x="130" y="164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7"/>
                  </a:lnTo>
                  <a:lnTo>
                    <a:pt x="150" y="164"/>
                  </a:lnTo>
                  <a:lnTo>
                    <a:pt x="150" y="162"/>
                  </a:lnTo>
                  <a:lnTo>
                    <a:pt x="147" y="159"/>
                  </a:lnTo>
                  <a:lnTo>
                    <a:pt x="121" y="152"/>
                  </a:lnTo>
                  <a:lnTo>
                    <a:pt x="87" y="150"/>
                  </a:lnTo>
                  <a:close/>
                  <a:moveTo>
                    <a:pt x="87" y="99"/>
                  </a:moveTo>
                  <a:lnTo>
                    <a:pt x="53" y="102"/>
                  </a:lnTo>
                  <a:lnTo>
                    <a:pt x="27" y="111"/>
                  </a:lnTo>
                  <a:lnTo>
                    <a:pt x="24" y="114"/>
                  </a:lnTo>
                  <a:lnTo>
                    <a:pt x="24" y="116"/>
                  </a:lnTo>
                  <a:lnTo>
                    <a:pt x="24" y="118"/>
                  </a:lnTo>
                  <a:lnTo>
                    <a:pt x="27" y="118"/>
                  </a:lnTo>
                  <a:lnTo>
                    <a:pt x="29" y="121"/>
                  </a:lnTo>
                  <a:lnTo>
                    <a:pt x="32" y="121"/>
                  </a:lnTo>
                  <a:lnTo>
                    <a:pt x="44" y="116"/>
                  </a:lnTo>
                  <a:lnTo>
                    <a:pt x="63" y="111"/>
                  </a:lnTo>
                  <a:lnTo>
                    <a:pt x="87" y="111"/>
                  </a:lnTo>
                  <a:lnTo>
                    <a:pt x="111" y="111"/>
                  </a:lnTo>
                  <a:lnTo>
                    <a:pt x="130" y="116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7" y="118"/>
                  </a:lnTo>
                  <a:lnTo>
                    <a:pt x="150" y="118"/>
                  </a:lnTo>
                  <a:lnTo>
                    <a:pt x="150" y="116"/>
                  </a:lnTo>
                  <a:lnTo>
                    <a:pt x="150" y="114"/>
                  </a:lnTo>
                  <a:lnTo>
                    <a:pt x="147" y="111"/>
                  </a:lnTo>
                  <a:lnTo>
                    <a:pt x="121" y="102"/>
                  </a:lnTo>
                  <a:lnTo>
                    <a:pt x="87" y="99"/>
                  </a:lnTo>
                  <a:close/>
                  <a:moveTo>
                    <a:pt x="87" y="51"/>
                  </a:moveTo>
                  <a:lnTo>
                    <a:pt x="53" y="53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8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44" y="65"/>
                  </a:lnTo>
                  <a:lnTo>
                    <a:pt x="63" y="63"/>
                  </a:lnTo>
                  <a:lnTo>
                    <a:pt x="87" y="61"/>
                  </a:lnTo>
                  <a:lnTo>
                    <a:pt x="111" y="63"/>
                  </a:lnTo>
                  <a:lnTo>
                    <a:pt x="130" y="65"/>
                  </a:lnTo>
                  <a:lnTo>
                    <a:pt x="142" y="70"/>
                  </a:lnTo>
                  <a:lnTo>
                    <a:pt x="145" y="70"/>
                  </a:lnTo>
                  <a:lnTo>
                    <a:pt x="147" y="70"/>
                  </a:lnTo>
                  <a:lnTo>
                    <a:pt x="150" y="68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47" y="61"/>
                  </a:lnTo>
                  <a:lnTo>
                    <a:pt x="121" y="53"/>
                  </a:lnTo>
                  <a:lnTo>
                    <a:pt x="87" y="51"/>
                  </a:lnTo>
                  <a:close/>
                  <a:moveTo>
                    <a:pt x="87" y="0"/>
                  </a:moveTo>
                  <a:lnTo>
                    <a:pt x="116" y="3"/>
                  </a:lnTo>
                  <a:lnTo>
                    <a:pt x="140" y="8"/>
                  </a:lnTo>
                  <a:lnTo>
                    <a:pt x="159" y="20"/>
                  </a:lnTo>
                  <a:lnTo>
                    <a:pt x="171" y="39"/>
                  </a:lnTo>
                  <a:lnTo>
                    <a:pt x="174" y="61"/>
                  </a:lnTo>
                  <a:lnTo>
                    <a:pt x="174" y="80"/>
                  </a:lnTo>
                  <a:lnTo>
                    <a:pt x="174" y="116"/>
                  </a:lnTo>
                  <a:lnTo>
                    <a:pt x="174" y="164"/>
                  </a:lnTo>
                  <a:lnTo>
                    <a:pt x="174" y="220"/>
                  </a:lnTo>
                  <a:lnTo>
                    <a:pt x="174" y="273"/>
                  </a:lnTo>
                  <a:lnTo>
                    <a:pt x="174" y="321"/>
                  </a:lnTo>
                  <a:lnTo>
                    <a:pt x="174" y="357"/>
                  </a:lnTo>
                  <a:lnTo>
                    <a:pt x="174" y="362"/>
                  </a:lnTo>
                  <a:lnTo>
                    <a:pt x="174" y="366"/>
                  </a:lnTo>
                  <a:lnTo>
                    <a:pt x="174" y="366"/>
                  </a:lnTo>
                  <a:lnTo>
                    <a:pt x="171" y="362"/>
                  </a:lnTo>
                  <a:lnTo>
                    <a:pt x="171" y="357"/>
                  </a:lnTo>
                  <a:lnTo>
                    <a:pt x="159" y="338"/>
                  </a:lnTo>
                  <a:lnTo>
                    <a:pt x="140" y="326"/>
                  </a:lnTo>
                  <a:lnTo>
                    <a:pt x="116" y="318"/>
                  </a:lnTo>
                  <a:lnTo>
                    <a:pt x="87" y="316"/>
                  </a:lnTo>
                  <a:lnTo>
                    <a:pt x="58" y="318"/>
                  </a:lnTo>
                  <a:lnTo>
                    <a:pt x="34" y="326"/>
                  </a:lnTo>
                  <a:lnTo>
                    <a:pt x="15" y="338"/>
                  </a:lnTo>
                  <a:lnTo>
                    <a:pt x="3" y="357"/>
                  </a:lnTo>
                  <a:lnTo>
                    <a:pt x="0" y="362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7"/>
                  </a:lnTo>
                  <a:lnTo>
                    <a:pt x="0" y="321"/>
                  </a:lnTo>
                  <a:lnTo>
                    <a:pt x="0" y="273"/>
                  </a:lnTo>
                  <a:lnTo>
                    <a:pt x="0" y="220"/>
                  </a:lnTo>
                  <a:lnTo>
                    <a:pt x="0" y="164"/>
                  </a:lnTo>
                  <a:lnTo>
                    <a:pt x="0" y="116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3" y="39"/>
                  </a:lnTo>
                  <a:lnTo>
                    <a:pt x="15" y="20"/>
                  </a:lnTo>
                  <a:lnTo>
                    <a:pt x="34" y="8"/>
                  </a:lnTo>
                  <a:lnTo>
                    <a:pt x="58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8" name="Freeform 481"/>
            <p:cNvSpPr>
              <a:spLocks noEditPoints="1"/>
            </p:cNvSpPr>
            <p:nvPr/>
          </p:nvSpPr>
          <p:spPr bwMode="auto">
            <a:xfrm>
              <a:off x="8308976" y="2544763"/>
              <a:ext cx="274638" cy="581025"/>
            </a:xfrm>
            <a:custGeom>
              <a:avLst/>
              <a:gdLst>
                <a:gd name="T0" fmla="*/ 53 w 173"/>
                <a:gd name="T1" fmla="*/ 152 h 366"/>
                <a:gd name="T2" fmla="*/ 24 w 173"/>
                <a:gd name="T3" fmla="*/ 162 h 366"/>
                <a:gd name="T4" fmla="*/ 24 w 173"/>
                <a:gd name="T5" fmla="*/ 167 h 366"/>
                <a:gd name="T6" fmla="*/ 28 w 173"/>
                <a:gd name="T7" fmla="*/ 169 h 366"/>
                <a:gd name="T8" fmla="*/ 43 w 173"/>
                <a:gd name="T9" fmla="*/ 164 h 366"/>
                <a:gd name="T10" fmla="*/ 86 w 173"/>
                <a:gd name="T11" fmla="*/ 159 h 366"/>
                <a:gd name="T12" fmla="*/ 130 w 173"/>
                <a:gd name="T13" fmla="*/ 164 h 366"/>
                <a:gd name="T14" fmla="*/ 144 w 173"/>
                <a:gd name="T15" fmla="*/ 169 h 366"/>
                <a:gd name="T16" fmla="*/ 149 w 173"/>
                <a:gd name="T17" fmla="*/ 167 h 366"/>
                <a:gd name="T18" fmla="*/ 146 w 173"/>
                <a:gd name="T19" fmla="*/ 162 h 366"/>
                <a:gd name="T20" fmla="*/ 120 w 173"/>
                <a:gd name="T21" fmla="*/ 152 h 366"/>
                <a:gd name="T22" fmla="*/ 86 w 173"/>
                <a:gd name="T23" fmla="*/ 99 h 366"/>
                <a:gd name="T24" fmla="*/ 26 w 173"/>
                <a:gd name="T25" fmla="*/ 111 h 366"/>
                <a:gd name="T26" fmla="*/ 24 w 173"/>
                <a:gd name="T27" fmla="*/ 116 h 366"/>
                <a:gd name="T28" fmla="*/ 26 w 173"/>
                <a:gd name="T29" fmla="*/ 118 h 366"/>
                <a:gd name="T30" fmla="*/ 31 w 173"/>
                <a:gd name="T31" fmla="*/ 121 h 366"/>
                <a:gd name="T32" fmla="*/ 62 w 173"/>
                <a:gd name="T33" fmla="*/ 111 h 366"/>
                <a:gd name="T34" fmla="*/ 110 w 173"/>
                <a:gd name="T35" fmla="*/ 111 h 366"/>
                <a:gd name="T36" fmla="*/ 142 w 173"/>
                <a:gd name="T37" fmla="*/ 121 h 366"/>
                <a:gd name="T38" fmla="*/ 146 w 173"/>
                <a:gd name="T39" fmla="*/ 118 h 366"/>
                <a:gd name="T40" fmla="*/ 149 w 173"/>
                <a:gd name="T41" fmla="*/ 116 h 366"/>
                <a:gd name="T42" fmla="*/ 146 w 173"/>
                <a:gd name="T43" fmla="*/ 111 h 366"/>
                <a:gd name="T44" fmla="*/ 86 w 173"/>
                <a:gd name="T45" fmla="*/ 99 h 366"/>
                <a:gd name="T46" fmla="*/ 53 w 173"/>
                <a:gd name="T47" fmla="*/ 53 h 366"/>
                <a:gd name="T48" fmla="*/ 24 w 173"/>
                <a:gd name="T49" fmla="*/ 63 h 366"/>
                <a:gd name="T50" fmla="*/ 24 w 173"/>
                <a:gd name="T51" fmla="*/ 68 h 366"/>
                <a:gd name="T52" fmla="*/ 28 w 173"/>
                <a:gd name="T53" fmla="*/ 70 h 366"/>
                <a:gd name="T54" fmla="*/ 43 w 173"/>
                <a:gd name="T55" fmla="*/ 65 h 366"/>
                <a:gd name="T56" fmla="*/ 86 w 173"/>
                <a:gd name="T57" fmla="*/ 61 h 366"/>
                <a:gd name="T58" fmla="*/ 130 w 173"/>
                <a:gd name="T59" fmla="*/ 65 h 366"/>
                <a:gd name="T60" fmla="*/ 144 w 173"/>
                <a:gd name="T61" fmla="*/ 70 h 366"/>
                <a:gd name="T62" fmla="*/ 149 w 173"/>
                <a:gd name="T63" fmla="*/ 68 h 366"/>
                <a:gd name="T64" fmla="*/ 146 w 173"/>
                <a:gd name="T65" fmla="*/ 63 h 366"/>
                <a:gd name="T66" fmla="*/ 120 w 173"/>
                <a:gd name="T67" fmla="*/ 53 h 366"/>
                <a:gd name="T68" fmla="*/ 86 w 173"/>
                <a:gd name="T69" fmla="*/ 0 h 366"/>
                <a:gd name="T70" fmla="*/ 139 w 173"/>
                <a:gd name="T71" fmla="*/ 8 h 366"/>
                <a:gd name="T72" fmla="*/ 168 w 173"/>
                <a:gd name="T73" fmla="*/ 39 h 366"/>
                <a:gd name="T74" fmla="*/ 173 w 173"/>
                <a:gd name="T75" fmla="*/ 80 h 366"/>
                <a:gd name="T76" fmla="*/ 173 w 173"/>
                <a:gd name="T77" fmla="*/ 164 h 366"/>
                <a:gd name="T78" fmla="*/ 173 w 173"/>
                <a:gd name="T79" fmla="*/ 273 h 366"/>
                <a:gd name="T80" fmla="*/ 173 w 173"/>
                <a:gd name="T81" fmla="*/ 357 h 366"/>
                <a:gd name="T82" fmla="*/ 173 w 173"/>
                <a:gd name="T83" fmla="*/ 366 h 366"/>
                <a:gd name="T84" fmla="*/ 171 w 173"/>
                <a:gd name="T85" fmla="*/ 362 h 366"/>
                <a:gd name="T86" fmla="*/ 159 w 173"/>
                <a:gd name="T87" fmla="*/ 338 h 366"/>
                <a:gd name="T88" fmla="*/ 115 w 173"/>
                <a:gd name="T89" fmla="*/ 318 h 366"/>
                <a:gd name="T90" fmla="*/ 86 w 173"/>
                <a:gd name="T91" fmla="*/ 316 h 366"/>
                <a:gd name="T92" fmla="*/ 31 w 173"/>
                <a:gd name="T93" fmla="*/ 326 h 366"/>
                <a:gd name="T94" fmla="*/ 2 w 173"/>
                <a:gd name="T95" fmla="*/ 357 h 366"/>
                <a:gd name="T96" fmla="*/ 0 w 173"/>
                <a:gd name="T97" fmla="*/ 366 h 366"/>
                <a:gd name="T98" fmla="*/ 0 w 173"/>
                <a:gd name="T99" fmla="*/ 362 h 366"/>
                <a:gd name="T100" fmla="*/ 0 w 173"/>
                <a:gd name="T101" fmla="*/ 321 h 366"/>
                <a:gd name="T102" fmla="*/ 0 w 173"/>
                <a:gd name="T103" fmla="*/ 220 h 366"/>
                <a:gd name="T104" fmla="*/ 0 w 173"/>
                <a:gd name="T105" fmla="*/ 116 h 366"/>
                <a:gd name="T106" fmla="*/ 0 w 173"/>
                <a:gd name="T107" fmla="*/ 61 h 366"/>
                <a:gd name="T108" fmla="*/ 14 w 173"/>
                <a:gd name="T109" fmla="*/ 20 h 366"/>
                <a:gd name="T110" fmla="*/ 57 w 173"/>
                <a:gd name="T111" fmla="*/ 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366">
                  <a:moveTo>
                    <a:pt x="86" y="150"/>
                  </a:moveTo>
                  <a:lnTo>
                    <a:pt x="53" y="152"/>
                  </a:lnTo>
                  <a:lnTo>
                    <a:pt x="26" y="159"/>
                  </a:lnTo>
                  <a:lnTo>
                    <a:pt x="24" y="162"/>
                  </a:lnTo>
                  <a:lnTo>
                    <a:pt x="24" y="164"/>
                  </a:lnTo>
                  <a:lnTo>
                    <a:pt x="24" y="167"/>
                  </a:lnTo>
                  <a:lnTo>
                    <a:pt x="26" y="169"/>
                  </a:lnTo>
                  <a:lnTo>
                    <a:pt x="28" y="169"/>
                  </a:lnTo>
                  <a:lnTo>
                    <a:pt x="31" y="169"/>
                  </a:lnTo>
                  <a:lnTo>
                    <a:pt x="43" y="164"/>
                  </a:lnTo>
                  <a:lnTo>
                    <a:pt x="62" y="162"/>
                  </a:lnTo>
                  <a:lnTo>
                    <a:pt x="86" y="159"/>
                  </a:lnTo>
                  <a:lnTo>
                    <a:pt x="110" y="162"/>
                  </a:lnTo>
                  <a:lnTo>
                    <a:pt x="130" y="164"/>
                  </a:lnTo>
                  <a:lnTo>
                    <a:pt x="142" y="169"/>
                  </a:lnTo>
                  <a:lnTo>
                    <a:pt x="144" y="169"/>
                  </a:lnTo>
                  <a:lnTo>
                    <a:pt x="146" y="169"/>
                  </a:lnTo>
                  <a:lnTo>
                    <a:pt x="149" y="167"/>
                  </a:lnTo>
                  <a:lnTo>
                    <a:pt x="149" y="164"/>
                  </a:lnTo>
                  <a:lnTo>
                    <a:pt x="146" y="162"/>
                  </a:lnTo>
                  <a:lnTo>
                    <a:pt x="146" y="159"/>
                  </a:lnTo>
                  <a:lnTo>
                    <a:pt x="120" y="152"/>
                  </a:lnTo>
                  <a:lnTo>
                    <a:pt x="86" y="150"/>
                  </a:lnTo>
                  <a:close/>
                  <a:moveTo>
                    <a:pt x="86" y="99"/>
                  </a:moveTo>
                  <a:lnTo>
                    <a:pt x="53" y="102"/>
                  </a:lnTo>
                  <a:lnTo>
                    <a:pt x="26" y="111"/>
                  </a:lnTo>
                  <a:lnTo>
                    <a:pt x="24" y="114"/>
                  </a:lnTo>
                  <a:lnTo>
                    <a:pt x="24" y="116"/>
                  </a:lnTo>
                  <a:lnTo>
                    <a:pt x="24" y="118"/>
                  </a:lnTo>
                  <a:lnTo>
                    <a:pt x="26" y="118"/>
                  </a:lnTo>
                  <a:lnTo>
                    <a:pt x="28" y="121"/>
                  </a:lnTo>
                  <a:lnTo>
                    <a:pt x="31" y="121"/>
                  </a:lnTo>
                  <a:lnTo>
                    <a:pt x="43" y="116"/>
                  </a:lnTo>
                  <a:lnTo>
                    <a:pt x="62" y="111"/>
                  </a:lnTo>
                  <a:lnTo>
                    <a:pt x="86" y="111"/>
                  </a:lnTo>
                  <a:lnTo>
                    <a:pt x="110" y="111"/>
                  </a:lnTo>
                  <a:lnTo>
                    <a:pt x="130" y="116"/>
                  </a:lnTo>
                  <a:lnTo>
                    <a:pt x="142" y="121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49" y="116"/>
                  </a:lnTo>
                  <a:lnTo>
                    <a:pt x="146" y="114"/>
                  </a:lnTo>
                  <a:lnTo>
                    <a:pt x="146" y="111"/>
                  </a:lnTo>
                  <a:lnTo>
                    <a:pt x="120" y="102"/>
                  </a:lnTo>
                  <a:lnTo>
                    <a:pt x="86" y="99"/>
                  </a:lnTo>
                  <a:close/>
                  <a:moveTo>
                    <a:pt x="86" y="51"/>
                  </a:moveTo>
                  <a:lnTo>
                    <a:pt x="53" y="53"/>
                  </a:lnTo>
                  <a:lnTo>
                    <a:pt x="26" y="61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31" y="70"/>
                  </a:lnTo>
                  <a:lnTo>
                    <a:pt x="43" y="65"/>
                  </a:lnTo>
                  <a:lnTo>
                    <a:pt x="62" y="63"/>
                  </a:lnTo>
                  <a:lnTo>
                    <a:pt x="86" y="61"/>
                  </a:lnTo>
                  <a:lnTo>
                    <a:pt x="110" y="63"/>
                  </a:lnTo>
                  <a:lnTo>
                    <a:pt x="130" y="65"/>
                  </a:lnTo>
                  <a:lnTo>
                    <a:pt x="142" y="70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9" y="68"/>
                  </a:lnTo>
                  <a:lnTo>
                    <a:pt x="149" y="65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20" y="53"/>
                  </a:lnTo>
                  <a:lnTo>
                    <a:pt x="86" y="51"/>
                  </a:lnTo>
                  <a:close/>
                  <a:moveTo>
                    <a:pt x="86" y="0"/>
                  </a:moveTo>
                  <a:lnTo>
                    <a:pt x="115" y="3"/>
                  </a:lnTo>
                  <a:lnTo>
                    <a:pt x="139" y="8"/>
                  </a:lnTo>
                  <a:lnTo>
                    <a:pt x="159" y="20"/>
                  </a:lnTo>
                  <a:lnTo>
                    <a:pt x="168" y="39"/>
                  </a:lnTo>
                  <a:lnTo>
                    <a:pt x="173" y="61"/>
                  </a:lnTo>
                  <a:lnTo>
                    <a:pt x="173" y="80"/>
                  </a:lnTo>
                  <a:lnTo>
                    <a:pt x="173" y="116"/>
                  </a:lnTo>
                  <a:lnTo>
                    <a:pt x="173" y="164"/>
                  </a:lnTo>
                  <a:lnTo>
                    <a:pt x="173" y="220"/>
                  </a:lnTo>
                  <a:lnTo>
                    <a:pt x="173" y="273"/>
                  </a:lnTo>
                  <a:lnTo>
                    <a:pt x="173" y="321"/>
                  </a:lnTo>
                  <a:lnTo>
                    <a:pt x="173" y="357"/>
                  </a:lnTo>
                  <a:lnTo>
                    <a:pt x="173" y="362"/>
                  </a:lnTo>
                  <a:lnTo>
                    <a:pt x="173" y="366"/>
                  </a:lnTo>
                  <a:lnTo>
                    <a:pt x="173" y="366"/>
                  </a:lnTo>
                  <a:lnTo>
                    <a:pt x="171" y="362"/>
                  </a:lnTo>
                  <a:lnTo>
                    <a:pt x="171" y="357"/>
                  </a:lnTo>
                  <a:lnTo>
                    <a:pt x="159" y="338"/>
                  </a:lnTo>
                  <a:lnTo>
                    <a:pt x="139" y="326"/>
                  </a:lnTo>
                  <a:lnTo>
                    <a:pt x="115" y="318"/>
                  </a:lnTo>
                  <a:lnTo>
                    <a:pt x="86" y="316"/>
                  </a:lnTo>
                  <a:lnTo>
                    <a:pt x="86" y="316"/>
                  </a:lnTo>
                  <a:lnTo>
                    <a:pt x="57" y="318"/>
                  </a:lnTo>
                  <a:lnTo>
                    <a:pt x="31" y="326"/>
                  </a:lnTo>
                  <a:lnTo>
                    <a:pt x="14" y="338"/>
                  </a:lnTo>
                  <a:lnTo>
                    <a:pt x="2" y="357"/>
                  </a:lnTo>
                  <a:lnTo>
                    <a:pt x="0" y="362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7"/>
                  </a:lnTo>
                  <a:lnTo>
                    <a:pt x="0" y="321"/>
                  </a:lnTo>
                  <a:lnTo>
                    <a:pt x="0" y="273"/>
                  </a:lnTo>
                  <a:lnTo>
                    <a:pt x="0" y="220"/>
                  </a:lnTo>
                  <a:lnTo>
                    <a:pt x="0" y="164"/>
                  </a:lnTo>
                  <a:lnTo>
                    <a:pt x="0" y="116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2" y="39"/>
                  </a:lnTo>
                  <a:lnTo>
                    <a:pt x="14" y="20"/>
                  </a:lnTo>
                  <a:lnTo>
                    <a:pt x="33" y="8"/>
                  </a:lnTo>
                  <a:lnTo>
                    <a:pt x="57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89" name="Freeform 482"/>
            <p:cNvSpPr>
              <a:spLocks/>
            </p:cNvSpPr>
            <p:nvPr/>
          </p:nvSpPr>
          <p:spPr bwMode="auto">
            <a:xfrm>
              <a:off x="80963" y="2763838"/>
              <a:ext cx="412750" cy="87313"/>
            </a:xfrm>
            <a:custGeom>
              <a:avLst/>
              <a:gdLst>
                <a:gd name="T0" fmla="*/ 60 w 260"/>
                <a:gd name="T1" fmla="*/ 0 h 55"/>
                <a:gd name="T2" fmla="*/ 68 w 260"/>
                <a:gd name="T3" fmla="*/ 7 h 55"/>
                <a:gd name="T4" fmla="*/ 75 w 260"/>
                <a:gd name="T5" fmla="*/ 12 h 55"/>
                <a:gd name="T6" fmla="*/ 84 w 260"/>
                <a:gd name="T7" fmla="*/ 14 h 55"/>
                <a:gd name="T8" fmla="*/ 96 w 260"/>
                <a:gd name="T9" fmla="*/ 17 h 55"/>
                <a:gd name="T10" fmla="*/ 106 w 260"/>
                <a:gd name="T11" fmla="*/ 14 h 55"/>
                <a:gd name="T12" fmla="*/ 116 w 260"/>
                <a:gd name="T13" fmla="*/ 12 h 55"/>
                <a:gd name="T14" fmla="*/ 123 w 260"/>
                <a:gd name="T15" fmla="*/ 7 h 55"/>
                <a:gd name="T16" fmla="*/ 130 w 260"/>
                <a:gd name="T17" fmla="*/ 0 h 55"/>
                <a:gd name="T18" fmla="*/ 137 w 260"/>
                <a:gd name="T19" fmla="*/ 7 h 55"/>
                <a:gd name="T20" fmla="*/ 145 w 260"/>
                <a:gd name="T21" fmla="*/ 12 h 55"/>
                <a:gd name="T22" fmla="*/ 154 w 260"/>
                <a:gd name="T23" fmla="*/ 14 h 55"/>
                <a:gd name="T24" fmla="*/ 166 w 260"/>
                <a:gd name="T25" fmla="*/ 17 h 55"/>
                <a:gd name="T26" fmla="*/ 176 w 260"/>
                <a:gd name="T27" fmla="*/ 14 h 55"/>
                <a:gd name="T28" fmla="*/ 186 w 260"/>
                <a:gd name="T29" fmla="*/ 12 h 55"/>
                <a:gd name="T30" fmla="*/ 193 w 260"/>
                <a:gd name="T31" fmla="*/ 7 h 55"/>
                <a:gd name="T32" fmla="*/ 200 w 260"/>
                <a:gd name="T33" fmla="*/ 0 h 55"/>
                <a:gd name="T34" fmla="*/ 207 w 260"/>
                <a:gd name="T35" fmla="*/ 7 h 55"/>
                <a:gd name="T36" fmla="*/ 214 w 260"/>
                <a:gd name="T37" fmla="*/ 12 h 55"/>
                <a:gd name="T38" fmla="*/ 224 w 260"/>
                <a:gd name="T39" fmla="*/ 14 h 55"/>
                <a:gd name="T40" fmla="*/ 236 w 260"/>
                <a:gd name="T41" fmla="*/ 17 h 55"/>
                <a:gd name="T42" fmla="*/ 243 w 260"/>
                <a:gd name="T43" fmla="*/ 14 h 55"/>
                <a:gd name="T44" fmla="*/ 253 w 260"/>
                <a:gd name="T45" fmla="*/ 12 h 55"/>
                <a:gd name="T46" fmla="*/ 260 w 260"/>
                <a:gd name="T47" fmla="*/ 9 h 55"/>
                <a:gd name="T48" fmla="*/ 260 w 260"/>
                <a:gd name="T49" fmla="*/ 33 h 55"/>
                <a:gd name="T50" fmla="*/ 251 w 260"/>
                <a:gd name="T51" fmla="*/ 36 h 55"/>
                <a:gd name="T52" fmla="*/ 229 w 260"/>
                <a:gd name="T53" fmla="*/ 43 h 55"/>
                <a:gd name="T54" fmla="*/ 210 w 260"/>
                <a:gd name="T55" fmla="*/ 53 h 55"/>
                <a:gd name="T56" fmla="*/ 200 w 260"/>
                <a:gd name="T57" fmla="*/ 55 h 55"/>
                <a:gd name="T58" fmla="*/ 190 w 260"/>
                <a:gd name="T59" fmla="*/ 55 h 55"/>
                <a:gd name="T60" fmla="*/ 183 w 260"/>
                <a:gd name="T61" fmla="*/ 53 h 55"/>
                <a:gd name="T62" fmla="*/ 174 w 260"/>
                <a:gd name="T63" fmla="*/ 48 h 55"/>
                <a:gd name="T64" fmla="*/ 154 w 260"/>
                <a:gd name="T65" fmla="*/ 41 h 55"/>
                <a:gd name="T66" fmla="*/ 135 w 260"/>
                <a:gd name="T67" fmla="*/ 36 h 55"/>
                <a:gd name="T68" fmla="*/ 125 w 260"/>
                <a:gd name="T69" fmla="*/ 38 h 55"/>
                <a:gd name="T70" fmla="*/ 116 w 260"/>
                <a:gd name="T71" fmla="*/ 41 h 55"/>
                <a:gd name="T72" fmla="*/ 106 w 260"/>
                <a:gd name="T73" fmla="*/ 45 h 55"/>
                <a:gd name="T74" fmla="*/ 96 w 260"/>
                <a:gd name="T75" fmla="*/ 48 h 55"/>
                <a:gd name="T76" fmla="*/ 89 w 260"/>
                <a:gd name="T77" fmla="*/ 53 h 55"/>
                <a:gd name="T78" fmla="*/ 80 w 260"/>
                <a:gd name="T79" fmla="*/ 53 h 55"/>
                <a:gd name="T80" fmla="*/ 72 w 260"/>
                <a:gd name="T81" fmla="*/ 53 h 55"/>
                <a:gd name="T82" fmla="*/ 68 w 260"/>
                <a:gd name="T83" fmla="*/ 50 h 55"/>
                <a:gd name="T84" fmla="*/ 60 w 260"/>
                <a:gd name="T85" fmla="*/ 48 h 55"/>
                <a:gd name="T86" fmla="*/ 39 w 260"/>
                <a:gd name="T87" fmla="*/ 41 h 55"/>
                <a:gd name="T88" fmla="*/ 17 w 260"/>
                <a:gd name="T89" fmla="*/ 38 h 55"/>
                <a:gd name="T90" fmla="*/ 10 w 260"/>
                <a:gd name="T91" fmla="*/ 41 h 55"/>
                <a:gd name="T92" fmla="*/ 0 w 260"/>
                <a:gd name="T93" fmla="*/ 43 h 55"/>
                <a:gd name="T94" fmla="*/ 0 w 260"/>
                <a:gd name="T95" fmla="*/ 9 h 55"/>
                <a:gd name="T96" fmla="*/ 7 w 260"/>
                <a:gd name="T97" fmla="*/ 12 h 55"/>
                <a:gd name="T98" fmla="*/ 17 w 260"/>
                <a:gd name="T99" fmla="*/ 14 h 55"/>
                <a:gd name="T100" fmla="*/ 27 w 260"/>
                <a:gd name="T101" fmla="*/ 17 h 55"/>
                <a:gd name="T102" fmla="*/ 36 w 260"/>
                <a:gd name="T103" fmla="*/ 14 h 55"/>
                <a:gd name="T104" fmla="*/ 46 w 260"/>
                <a:gd name="T105" fmla="*/ 12 h 55"/>
                <a:gd name="T106" fmla="*/ 53 w 260"/>
                <a:gd name="T107" fmla="*/ 7 h 55"/>
                <a:gd name="T108" fmla="*/ 60 w 260"/>
                <a:gd name="T10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55">
                  <a:moveTo>
                    <a:pt x="60" y="0"/>
                  </a:moveTo>
                  <a:lnTo>
                    <a:pt x="68" y="7"/>
                  </a:lnTo>
                  <a:lnTo>
                    <a:pt x="75" y="12"/>
                  </a:lnTo>
                  <a:lnTo>
                    <a:pt x="84" y="14"/>
                  </a:lnTo>
                  <a:lnTo>
                    <a:pt x="96" y="17"/>
                  </a:lnTo>
                  <a:lnTo>
                    <a:pt x="106" y="14"/>
                  </a:lnTo>
                  <a:lnTo>
                    <a:pt x="116" y="12"/>
                  </a:lnTo>
                  <a:lnTo>
                    <a:pt x="123" y="7"/>
                  </a:lnTo>
                  <a:lnTo>
                    <a:pt x="130" y="0"/>
                  </a:lnTo>
                  <a:lnTo>
                    <a:pt x="137" y="7"/>
                  </a:lnTo>
                  <a:lnTo>
                    <a:pt x="145" y="12"/>
                  </a:lnTo>
                  <a:lnTo>
                    <a:pt x="154" y="14"/>
                  </a:lnTo>
                  <a:lnTo>
                    <a:pt x="166" y="17"/>
                  </a:lnTo>
                  <a:lnTo>
                    <a:pt x="176" y="14"/>
                  </a:lnTo>
                  <a:lnTo>
                    <a:pt x="186" y="12"/>
                  </a:lnTo>
                  <a:lnTo>
                    <a:pt x="193" y="7"/>
                  </a:lnTo>
                  <a:lnTo>
                    <a:pt x="200" y="0"/>
                  </a:lnTo>
                  <a:lnTo>
                    <a:pt x="207" y="7"/>
                  </a:lnTo>
                  <a:lnTo>
                    <a:pt x="214" y="12"/>
                  </a:lnTo>
                  <a:lnTo>
                    <a:pt x="224" y="14"/>
                  </a:lnTo>
                  <a:lnTo>
                    <a:pt x="236" y="17"/>
                  </a:lnTo>
                  <a:lnTo>
                    <a:pt x="243" y="14"/>
                  </a:lnTo>
                  <a:lnTo>
                    <a:pt x="253" y="12"/>
                  </a:lnTo>
                  <a:lnTo>
                    <a:pt x="260" y="9"/>
                  </a:lnTo>
                  <a:lnTo>
                    <a:pt x="260" y="33"/>
                  </a:lnTo>
                  <a:lnTo>
                    <a:pt x="251" y="36"/>
                  </a:lnTo>
                  <a:lnTo>
                    <a:pt x="229" y="43"/>
                  </a:lnTo>
                  <a:lnTo>
                    <a:pt x="210" y="53"/>
                  </a:lnTo>
                  <a:lnTo>
                    <a:pt x="200" y="55"/>
                  </a:lnTo>
                  <a:lnTo>
                    <a:pt x="190" y="55"/>
                  </a:lnTo>
                  <a:lnTo>
                    <a:pt x="183" y="53"/>
                  </a:lnTo>
                  <a:lnTo>
                    <a:pt x="174" y="48"/>
                  </a:lnTo>
                  <a:lnTo>
                    <a:pt x="154" y="41"/>
                  </a:lnTo>
                  <a:lnTo>
                    <a:pt x="135" y="36"/>
                  </a:lnTo>
                  <a:lnTo>
                    <a:pt x="125" y="38"/>
                  </a:lnTo>
                  <a:lnTo>
                    <a:pt x="116" y="41"/>
                  </a:lnTo>
                  <a:lnTo>
                    <a:pt x="106" y="45"/>
                  </a:lnTo>
                  <a:lnTo>
                    <a:pt x="96" y="48"/>
                  </a:lnTo>
                  <a:lnTo>
                    <a:pt x="89" y="53"/>
                  </a:lnTo>
                  <a:lnTo>
                    <a:pt x="80" y="53"/>
                  </a:lnTo>
                  <a:lnTo>
                    <a:pt x="72" y="53"/>
                  </a:lnTo>
                  <a:lnTo>
                    <a:pt x="68" y="50"/>
                  </a:lnTo>
                  <a:lnTo>
                    <a:pt x="60" y="48"/>
                  </a:lnTo>
                  <a:lnTo>
                    <a:pt x="39" y="41"/>
                  </a:lnTo>
                  <a:lnTo>
                    <a:pt x="17" y="38"/>
                  </a:lnTo>
                  <a:lnTo>
                    <a:pt x="10" y="41"/>
                  </a:lnTo>
                  <a:lnTo>
                    <a:pt x="0" y="43"/>
                  </a:lnTo>
                  <a:lnTo>
                    <a:pt x="0" y="9"/>
                  </a:lnTo>
                  <a:lnTo>
                    <a:pt x="7" y="12"/>
                  </a:lnTo>
                  <a:lnTo>
                    <a:pt x="17" y="14"/>
                  </a:lnTo>
                  <a:lnTo>
                    <a:pt x="27" y="17"/>
                  </a:lnTo>
                  <a:lnTo>
                    <a:pt x="36" y="14"/>
                  </a:lnTo>
                  <a:lnTo>
                    <a:pt x="46" y="12"/>
                  </a:lnTo>
                  <a:lnTo>
                    <a:pt x="53" y="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0" name="Freeform 483"/>
            <p:cNvSpPr>
              <a:spLocks/>
            </p:cNvSpPr>
            <p:nvPr/>
          </p:nvSpPr>
          <p:spPr bwMode="auto">
            <a:xfrm>
              <a:off x="80963" y="2859088"/>
              <a:ext cx="412750" cy="65088"/>
            </a:xfrm>
            <a:custGeom>
              <a:avLst/>
              <a:gdLst>
                <a:gd name="T0" fmla="*/ 253 w 260"/>
                <a:gd name="T1" fmla="*/ 0 h 41"/>
                <a:gd name="T2" fmla="*/ 260 w 260"/>
                <a:gd name="T3" fmla="*/ 0 h 41"/>
                <a:gd name="T4" fmla="*/ 260 w 260"/>
                <a:gd name="T5" fmla="*/ 41 h 41"/>
                <a:gd name="T6" fmla="*/ 0 w 260"/>
                <a:gd name="T7" fmla="*/ 41 h 41"/>
                <a:gd name="T8" fmla="*/ 0 w 260"/>
                <a:gd name="T9" fmla="*/ 17 h 41"/>
                <a:gd name="T10" fmla="*/ 7 w 260"/>
                <a:gd name="T11" fmla="*/ 10 h 41"/>
                <a:gd name="T12" fmla="*/ 17 w 260"/>
                <a:gd name="T13" fmla="*/ 5 h 41"/>
                <a:gd name="T14" fmla="*/ 27 w 260"/>
                <a:gd name="T15" fmla="*/ 5 h 41"/>
                <a:gd name="T16" fmla="*/ 36 w 260"/>
                <a:gd name="T17" fmla="*/ 5 h 41"/>
                <a:gd name="T18" fmla="*/ 46 w 260"/>
                <a:gd name="T19" fmla="*/ 10 h 41"/>
                <a:gd name="T20" fmla="*/ 53 w 260"/>
                <a:gd name="T21" fmla="*/ 12 h 41"/>
                <a:gd name="T22" fmla="*/ 63 w 260"/>
                <a:gd name="T23" fmla="*/ 17 h 41"/>
                <a:gd name="T24" fmla="*/ 75 w 260"/>
                <a:gd name="T25" fmla="*/ 19 h 41"/>
                <a:gd name="T26" fmla="*/ 87 w 260"/>
                <a:gd name="T27" fmla="*/ 19 h 41"/>
                <a:gd name="T28" fmla="*/ 99 w 260"/>
                <a:gd name="T29" fmla="*/ 17 h 41"/>
                <a:gd name="T30" fmla="*/ 109 w 260"/>
                <a:gd name="T31" fmla="*/ 12 h 41"/>
                <a:gd name="T32" fmla="*/ 116 w 260"/>
                <a:gd name="T33" fmla="*/ 7 h 41"/>
                <a:gd name="T34" fmla="*/ 125 w 260"/>
                <a:gd name="T35" fmla="*/ 5 h 41"/>
                <a:gd name="T36" fmla="*/ 135 w 260"/>
                <a:gd name="T37" fmla="*/ 2 h 41"/>
                <a:gd name="T38" fmla="*/ 142 w 260"/>
                <a:gd name="T39" fmla="*/ 2 h 41"/>
                <a:gd name="T40" fmla="*/ 149 w 260"/>
                <a:gd name="T41" fmla="*/ 7 h 41"/>
                <a:gd name="T42" fmla="*/ 157 w 260"/>
                <a:gd name="T43" fmla="*/ 10 h 41"/>
                <a:gd name="T44" fmla="*/ 164 w 260"/>
                <a:gd name="T45" fmla="*/ 14 h 41"/>
                <a:gd name="T46" fmla="*/ 176 w 260"/>
                <a:gd name="T47" fmla="*/ 19 h 41"/>
                <a:gd name="T48" fmla="*/ 188 w 260"/>
                <a:gd name="T49" fmla="*/ 22 h 41"/>
                <a:gd name="T50" fmla="*/ 200 w 260"/>
                <a:gd name="T51" fmla="*/ 24 h 41"/>
                <a:gd name="T52" fmla="*/ 210 w 260"/>
                <a:gd name="T53" fmla="*/ 22 h 41"/>
                <a:gd name="T54" fmla="*/ 219 w 260"/>
                <a:gd name="T55" fmla="*/ 17 h 41"/>
                <a:gd name="T56" fmla="*/ 229 w 260"/>
                <a:gd name="T57" fmla="*/ 14 h 41"/>
                <a:gd name="T58" fmla="*/ 236 w 260"/>
                <a:gd name="T59" fmla="*/ 7 h 41"/>
                <a:gd name="T60" fmla="*/ 243 w 260"/>
                <a:gd name="T61" fmla="*/ 5 h 41"/>
                <a:gd name="T62" fmla="*/ 248 w 260"/>
                <a:gd name="T63" fmla="*/ 2 h 41"/>
                <a:gd name="T64" fmla="*/ 253 w 260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41">
                  <a:moveTo>
                    <a:pt x="253" y="0"/>
                  </a:moveTo>
                  <a:lnTo>
                    <a:pt x="260" y="0"/>
                  </a:lnTo>
                  <a:lnTo>
                    <a:pt x="260" y="41"/>
                  </a:lnTo>
                  <a:lnTo>
                    <a:pt x="0" y="41"/>
                  </a:lnTo>
                  <a:lnTo>
                    <a:pt x="0" y="17"/>
                  </a:lnTo>
                  <a:lnTo>
                    <a:pt x="7" y="10"/>
                  </a:lnTo>
                  <a:lnTo>
                    <a:pt x="17" y="5"/>
                  </a:lnTo>
                  <a:lnTo>
                    <a:pt x="27" y="5"/>
                  </a:lnTo>
                  <a:lnTo>
                    <a:pt x="36" y="5"/>
                  </a:lnTo>
                  <a:lnTo>
                    <a:pt x="46" y="10"/>
                  </a:lnTo>
                  <a:lnTo>
                    <a:pt x="53" y="12"/>
                  </a:lnTo>
                  <a:lnTo>
                    <a:pt x="63" y="17"/>
                  </a:lnTo>
                  <a:lnTo>
                    <a:pt x="75" y="19"/>
                  </a:lnTo>
                  <a:lnTo>
                    <a:pt x="87" y="19"/>
                  </a:lnTo>
                  <a:lnTo>
                    <a:pt x="99" y="17"/>
                  </a:lnTo>
                  <a:lnTo>
                    <a:pt x="109" y="12"/>
                  </a:lnTo>
                  <a:lnTo>
                    <a:pt x="116" y="7"/>
                  </a:lnTo>
                  <a:lnTo>
                    <a:pt x="125" y="5"/>
                  </a:lnTo>
                  <a:lnTo>
                    <a:pt x="135" y="2"/>
                  </a:lnTo>
                  <a:lnTo>
                    <a:pt x="142" y="2"/>
                  </a:lnTo>
                  <a:lnTo>
                    <a:pt x="149" y="7"/>
                  </a:lnTo>
                  <a:lnTo>
                    <a:pt x="157" y="10"/>
                  </a:lnTo>
                  <a:lnTo>
                    <a:pt x="164" y="14"/>
                  </a:lnTo>
                  <a:lnTo>
                    <a:pt x="176" y="19"/>
                  </a:lnTo>
                  <a:lnTo>
                    <a:pt x="188" y="22"/>
                  </a:lnTo>
                  <a:lnTo>
                    <a:pt x="200" y="24"/>
                  </a:lnTo>
                  <a:lnTo>
                    <a:pt x="210" y="22"/>
                  </a:lnTo>
                  <a:lnTo>
                    <a:pt x="219" y="17"/>
                  </a:lnTo>
                  <a:lnTo>
                    <a:pt x="229" y="14"/>
                  </a:lnTo>
                  <a:lnTo>
                    <a:pt x="236" y="7"/>
                  </a:lnTo>
                  <a:lnTo>
                    <a:pt x="243" y="5"/>
                  </a:lnTo>
                  <a:lnTo>
                    <a:pt x="248" y="2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1" name="Freeform 484"/>
            <p:cNvSpPr>
              <a:spLocks/>
            </p:cNvSpPr>
            <p:nvPr/>
          </p:nvSpPr>
          <p:spPr bwMode="auto">
            <a:xfrm>
              <a:off x="66676" y="2576513"/>
              <a:ext cx="442913" cy="198438"/>
            </a:xfrm>
            <a:custGeom>
              <a:avLst/>
              <a:gdLst>
                <a:gd name="T0" fmla="*/ 125 w 279"/>
                <a:gd name="T1" fmla="*/ 0 h 125"/>
                <a:gd name="T2" fmla="*/ 132 w 279"/>
                <a:gd name="T3" fmla="*/ 2 h 125"/>
                <a:gd name="T4" fmla="*/ 139 w 279"/>
                <a:gd name="T5" fmla="*/ 5 h 125"/>
                <a:gd name="T6" fmla="*/ 146 w 279"/>
                <a:gd name="T7" fmla="*/ 2 h 125"/>
                <a:gd name="T8" fmla="*/ 154 w 279"/>
                <a:gd name="T9" fmla="*/ 0 h 125"/>
                <a:gd name="T10" fmla="*/ 154 w 279"/>
                <a:gd name="T11" fmla="*/ 31 h 125"/>
                <a:gd name="T12" fmla="*/ 279 w 279"/>
                <a:gd name="T13" fmla="*/ 31 h 125"/>
                <a:gd name="T14" fmla="*/ 279 w 279"/>
                <a:gd name="T15" fmla="*/ 91 h 125"/>
                <a:gd name="T16" fmla="*/ 279 w 279"/>
                <a:gd name="T17" fmla="*/ 98 h 125"/>
                <a:gd name="T18" fmla="*/ 274 w 279"/>
                <a:gd name="T19" fmla="*/ 106 h 125"/>
                <a:gd name="T20" fmla="*/ 272 w 279"/>
                <a:gd name="T21" fmla="*/ 113 h 125"/>
                <a:gd name="T22" fmla="*/ 269 w 279"/>
                <a:gd name="T23" fmla="*/ 113 h 125"/>
                <a:gd name="T24" fmla="*/ 269 w 279"/>
                <a:gd name="T25" fmla="*/ 115 h 125"/>
                <a:gd name="T26" fmla="*/ 262 w 279"/>
                <a:gd name="T27" fmla="*/ 120 h 125"/>
                <a:gd name="T28" fmla="*/ 252 w 279"/>
                <a:gd name="T29" fmla="*/ 125 h 125"/>
                <a:gd name="T30" fmla="*/ 245 w 279"/>
                <a:gd name="T31" fmla="*/ 125 h 125"/>
                <a:gd name="T32" fmla="*/ 233 w 279"/>
                <a:gd name="T33" fmla="*/ 123 h 125"/>
                <a:gd name="T34" fmla="*/ 223 w 279"/>
                <a:gd name="T35" fmla="*/ 118 h 125"/>
                <a:gd name="T36" fmla="*/ 216 w 279"/>
                <a:gd name="T37" fmla="*/ 110 h 125"/>
                <a:gd name="T38" fmla="*/ 211 w 279"/>
                <a:gd name="T39" fmla="*/ 101 h 125"/>
                <a:gd name="T40" fmla="*/ 209 w 279"/>
                <a:gd name="T41" fmla="*/ 91 h 125"/>
                <a:gd name="T42" fmla="*/ 207 w 279"/>
                <a:gd name="T43" fmla="*/ 101 h 125"/>
                <a:gd name="T44" fmla="*/ 202 w 279"/>
                <a:gd name="T45" fmla="*/ 110 h 125"/>
                <a:gd name="T46" fmla="*/ 195 w 279"/>
                <a:gd name="T47" fmla="*/ 118 h 125"/>
                <a:gd name="T48" fmla="*/ 185 w 279"/>
                <a:gd name="T49" fmla="*/ 123 h 125"/>
                <a:gd name="T50" fmla="*/ 175 w 279"/>
                <a:gd name="T51" fmla="*/ 125 h 125"/>
                <a:gd name="T52" fmla="*/ 163 w 279"/>
                <a:gd name="T53" fmla="*/ 123 h 125"/>
                <a:gd name="T54" fmla="*/ 154 w 279"/>
                <a:gd name="T55" fmla="*/ 118 h 125"/>
                <a:gd name="T56" fmla="*/ 146 w 279"/>
                <a:gd name="T57" fmla="*/ 110 h 125"/>
                <a:gd name="T58" fmla="*/ 142 w 279"/>
                <a:gd name="T59" fmla="*/ 101 h 125"/>
                <a:gd name="T60" fmla="*/ 139 w 279"/>
                <a:gd name="T61" fmla="*/ 91 h 125"/>
                <a:gd name="T62" fmla="*/ 137 w 279"/>
                <a:gd name="T63" fmla="*/ 101 h 125"/>
                <a:gd name="T64" fmla="*/ 132 w 279"/>
                <a:gd name="T65" fmla="*/ 110 h 125"/>
                <a:gd name="T66" fmla="*/ 125 w 279"/>
                <a:gd name="T67" fmla="*/ 118 h 125"/>
                <a:gd name="T68" fmla="*/ 115 w 279"/>
                <a:gd name="T69" fmla="*/ 123 h 125"/>
                <a:gd name="T70" fmla="*/ 105 w 279"/>
                <a:gd name="T71" fmla="*/ 125 h 125"/>
                <a:gd name="T72" fmla="*/ 93 w 279"/>
                <a:gd name="T73" fmla="*/ 123 h 125"/>
                <a:gd name="T74" fmla="*/ 84 w 279"/>
                <a:gd name="T75" fmla="*/ 118 h 125"/>
                <a:gd name="T76" fmla="*/ 77 w 279"/>
                <a:gd name="T77" fmla="*/ 110 h 125"/>
                <a:gd name="T78" fmla="*/ 72 w 279"/>
                <a:gd name="T79" fmla="*/ 101 h 125"/>
                <a:gd name="T80" fmla="*/ 69 w 279"/>
                <a:gd name="T81" fmla="*/ 91 h 125"/>
                <a:gd name="T82" fmla="*/ 67 w 279"/>
                <a:gd name="T83" fmla="*/ 101 h 125"/>
                <a:gd name="T84" fmla="*/ 62 w 279"/>
                <a:gd name="T85" fmla="*/ 110 h 125"/>
                <a:gd name="T86" fmla="*/ 55 w 279"/>
                <a:gd name="T87" fmla="*/ 118 h 125"/>
                <a:gd name="T88" fmla="*/ 45 w 279"/>
                <a:gd name="T89" fmla="*/ 123 h 125"/>
                <a:gd name="T90" fmla="*/ 36 w 279"/>
                <a:gd name="T91" fmla="*/ 125 h 125"/>
                <a:gd name="T92" fmla="*/ 26 w 279"/>
                <a:gd name="T93" fmla="*/ 125 h 125"/>
                <a:gd name="T94" fmla="*/ 16 w 279"/>
                <a:gd name="T95" fmla="*/ 120 h 125"/>
                <a:gd name="T96" fmla="*/ 9 w 279"/>
                <a:gd name="T97" fmla="*/ 115 h 125"/>
                <a:gd name="T98" fmla="*/ 9 w 279"/>
                <a:gd name="T99" fmla="*/ 113 h 125"/>
                <a:gd name="T100" fmla="*/ 9 w 279"/>
                <a:gd name="T101" fmla="*/ 113 h 125"/>
                <a:gd name="T102" fmla="*/ 4 w 279"/>
                <a:gd name="T103" fmla="*/ 106 h 125"/>
                <a:gd name="T104" fmla="*/ 2 w 279"/>
                <a:gd name="T105" fmla="*/ 98 h 125"/>
                <a:gd name="T106" fmla="*/ 0 w 279"/>
                <a:gd name="T107" fmla="*/ 91 h 125"/>
                <a:gd name="T108" fmla="*/ 0 w 279"/>
                <a:gd name="T109" fmla="*/ 31 h 125"/>
                <a:gd name="T110" fmla="*/ 125 w 279"/>
                <a:gd name="T111" fmla="*/ 31 h 125"/>
                <a:gd name="T112" fmla="*/ 125 w 279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125">
                  <a:moveTo>
                    <a:pt x="125" y="0"/>
                  </a:moveTo>
                  <a:lnTo>
                    <a:pt x="132" y="2"/>
                  </a:lnTo>
                  <a:lnTo>
                    <a:pt x="139" y="5"/>
                  </a:lnTo>
                  <a:lnTo>
                    <a:pt x="146" y="2"/>
                  </a:lnTo>
                  <a:lnTo>
                    <a:pt x="154" y="0"/>
                  </a:lnTo>
                  <a:lnTo>
                    <a:pt x="154" y="31"/>
                  </a:lnTo>
                  <a:lnTo>
                    <a:pt x="279" y="31"/>
                  </a:lnTo>
                  <a:lnTo>
                    <a:pt x="279" y="91"/>
                  </a:lnTo>
                  <a:lnTo>
                    <a:pt x="279" y="98"/>
                  </a:lnTo>
                  <a:lnTo>
                    <a:pt x="274" y="106"/>
                  </a:lnTo>
                  <a:lnTo>
                    <a:pt x="272" y="113"/>
                  </a:lnTo>
                  <a:lnTo>
                    <a:pt x="269" y="113"/>
                  </a:lnTo>
                  <a:lnTo>
                    <a:pt x="269" y="115"/>
                  </a:lnTo>
                  <a:lnTo>
                    <a:pt x="262" y="120"/>
                  </a:lnTo>
                  <a:lnTo>
                    <a:pt x="252" y="125"/>
                  </a:lnTo>
                  <a:lnTo>
                    <a:pt x="245" y="125"/>
                  </a:lnTo>
                  <a:lnTo>
                    <a:pt x="233" y="123"/>
                  </a:lnTo>
                  <a:lnTo>
                    <a:pt x="223" y="118"/>
                  </a:lnTo>
                  <a:lnTo>
                    <a:pt x="216" y="110"/>
                  </a:lnTo>
                  <a:lnTo>
                    <a:pt x="211" y="101"/>
                  </a:lnTo>
                  <a:lnTo>
                    <a:pt x="209" y="91"/>
                  </a:lnTo>
                  <a:lnTo>
                    <a:pt x="207" y="101"/>
                  </a:lnTo>
                  <a:lnTo>
                    <a:pt x="202" y="110"/>
                  </a:lnTo>
                  <a:lnTo>
                    <a:pt x="195" y="118"/>
                  </a:lnTo>
                  <a:lnTo>
                    <a:pt x="185" y="123"/>
                  </a:lnTo>
                  <a:lnTo>
                    <a:pt x="175" y="125"/>
                  </a:lnTo>
                  <a:lnTo>
                    <a:pt x="163" y="123"/>
                  </a:lnTo>
                  <a:lnTo>
                    <a:pt x="154" y="118"/>
                  </a:lnTo>
                  <a:lnTo>
                    <a:pt x="146" y="110"/>
                  </a:lnTo>
                  <a:lnTo>
                    <a:pt x="142" y="101"/>
                  </a:lnTo>
                  <a:lnTo>
                    <a:pt x="139" y="91"/>
                  </a:lnTo>
                  <a:lnTo>
                    <a:pt x="137" y="101"/>
                  </a:lnTo>
                  <a:lnTo>
                    <a:pt x="132" y="110"/>
                  </a:lnTo>
                  <a:lnTo>
                    <a:pt x="125" y="118"/>
                  </a:lnTo>
                  <a:lnTo>
                    <a:pt x="115" y="123"/>
                  </a:lnTo>
                  <a:lnTo>
                    <a:pt x="105" y="125"/>
                  </a:lnTo>
                  <a:lnTo>
                    <a:pt x="93" y="123"/>
                  </a:lnTo>
                  <a:lnTo>
                    <a:pt x="84" y="118"/>
                  </a:lnTo>
                  <a:lnTo>
                    <a:pt x="77" y="110"/>
                  </a:lnTo>
                  <a:lnTo>
                    <a:pt x="72" y="101"/>
                  </a:lnTo>
                  <a:lnTo>
                    <a:pt x="69" y="91"/>
                  </a:lnTo>
                  <a:lnTo>
                    <a:pt x="67" y="101"/>
                  </a:lnTo>
                  <a:lnTo>
                    <a:pt x="62" y="110"/>
                  </a:lnTo>
                  <a:lnTo>
                    <a:pt x="55" y="118"/>
                  </a:lnTo>
                  <a:lnTo>
                    <a:pt x="45" y="123"/>
                  </a:lnTo>
                  <a:lnTo>
                    <a:pt x="36" y="125"/>
                  </a:lnTo>
                  <a:lnTo>
                    <a:pt x="26" y="125"/>
                  </a:lnTo>
                  <a:lnTo>
                    <a:pt x="16" y="120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4" y="106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31"/>
                  </a:lnTo>
                  <a:lnTo>
                    <a:pt x="125" y="31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2" name="Freeform 485"/>
            <p:cNvSpPr>
              <a:spLocks/>
            </p:cNvSpPr>
            <p:nvPr/>
          </p:nvSpPr>
          <p:spPr bwMode="auto">
            <a:xfrm>
              <a:off x="39688" y="2938463"/>
              <a:ext cx="496888" cy="58738"/>
            </a:xfrm>
            <a:custGeom>
              <a:avLst/>
              <a:gdLst>
                <a:gd name="T0" fmla="*/ 0 w 313"/>
                <a:gd name="T1" fmla="*/ 0 h 37"/>
                <a:gd name="T2" fmla="*/ 313 w 313"/>
                <a:gd name="T3" fmla="*/ 0 h 37"/>
                <a:gd name="T4" fmla="*/ 303 w 313"/>
                <a:gd name="T5" fmla="*/ 13 h 37"/>
                <a:gd name="T6" fmla="*/ 281 w 313"/>
                <a:gd name="T7" fmla="*/ 22 h 37"/>
                <a:gd name="T8" fmla="*/ 248 w 313"/>
                <a:gd name="T9" fmla="*/ 29 h 37"/>
                <a:gd name="T10" fmla="*/ 207 w 313"/>
                <a:gd name="T11" fmla="*/ 34 h 37"/>
                <a:gd name="T12" fmla="*/ 156 w 313"/>
                <a:gd name="T13" fmla="*/ 37 h 37"/>
                <a:gd name="T14" fmla="*/ 108 w 313"/>
                <a:gd name="T15" fmla="*/ 34 h 37"/>
                <a:gd name="T16" fmla="*/ 65 w 313"/>
                <a:gd name="T17" fmla="*/ 29 h 37"/>
                <a:gd name="T18" fmla="*/ 31 w 313"/>
                <a:gd name="T19" fmla="*/ 22 h 37"/>
                <a:gd name="T20" fmla="*/ 9 w 313"/>
                <a:gd name="T21" fmla="*/ 13 h 37"/>
                <a:gd name="T22" fmla="*/ 0 w 313"/>
                <a:gd name="T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7">
                  <a:moveTo>
                    <a:pt x="0" y="0"/>
                  </a:moveTo>
                  <a:lnTo>
                    <a:pt x="313" y="0"/>
                  </a:lnTo>
                  <a:lnTo>
                    <a:pt x="303" y="13"/>
                  </a:lnTo>
                  <a:lnTo>
                    <a:pt x="281" y="22"/>
                  </a:lnTo>
                  <a:lnTo>
                    <a:pt x="248" y="29"/>
                  </a:lnTo>
                  <a:lnTo>
                    <a:pt x="207" y="34"/>
                  </a:lnTo>
                  <a:lnTo>
                    <a:pt x="156" y="37"/>
                  </a:lnTo>
                  <a:lnTo>
                    <a:pt x="108" y="34"/>
                  </a:lnTo>
                  <a:lnTo>
                    <a:pt x="65" y="29"/>
                  </a:lnTo>
                  <a:lnTo>
                    <a:pt x="31" y="22"/>
                  </a:lnTo>
                  <a:lnTo>
                    <a:pt x="9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3" name="Freeform 486"/>
            <p:cNvSpPr>
              <a:spLocks/>
            </p:cNvSpPr>
            <p:nvPr/>
          </p:nvSpPr>
          <p:spPr bwMode="auto">
            <a:xfrm>
              <a:off x="257176" y="2468563"/>
              <a:ext cx="60325" cy="100013"/>
            </a:xfrm>
            <a:custGeom>
              <a:avLst/>
              <a:gdLst>
                <a:gd name="T0" fmla="*/ 19 w 38"/>
                <a:gd name="T1" fmla="*/ 0 h 63"/>
                <a:gd name="T2" fmla="*/ 19 w 38"/>
                <a:gd name="T3" fmla="*/ 0 h 63"/>
                <a:gd name="T4" fmla="*/ 26 w 38"/>
                <a:gd name="T5" fmla="*/ 5 h 63"/>
                <a:gd name="T6" fmla="*/ 34 w 38"/>
                <a:gd name="T7" fmla="*/ 20 h 63"/>
                <a:gd name="T8" fmla="*/ 36 w 38"/>
                <a:gd name="T9" fmla="*/ 32 h 63"/>
                <a:gd name="T10" fmla="*/ 38 w 38"/>
                <a:gd name="T11" fmla="*/ 41 h 63"/>
                <a:gd name="T12" fmla="*/ 38 w 38"/>
                <a:gd name="T13" fmla="*/ 48 h 63"/>
                <a:gd name="T14" fmla="*/ 34 w 38"/>
                <a:gd name="T15" fmla="*/ 56 h 63"/>
                <a:gd name="T16" fmla="*/ 29 w 38"/>
                <a:gd name="T17" fmla="*/ 60 h 63"/>
                <a:gd name="T18" fmla="*/ 24 w 38"/>
                <a:gd name="T19" fmla="*/ 63 h 63"/>
                <a:gd name="T20" fmla="*/ 19 w 38"/>
                <a:gd name="T21" fmla="*/ 63 h 63"/>
                <a:gd name="T22" fmla="*/ 14 w 38"/>
                <a:gd name="T23" fmla="*/ 63 h 63"/>
                <a:gd name="T24" fmla="*/ 10 w 38"/>
                <a:gd name="T25" fmla="*/ 60 h 63"/>
                <a:gd name="T26" fmla="*/ 5 w 38"/>
                <a:gd name="T27" fmla="*/ 56 h 63"/>
                <a:gd name="T28" fmla="*/ 2 w 38"/>
                <a:gd name="T29" fmla="*/ 48 h 63"/>
                <a:gd name="T30" fmla="*/ 0 w 38"/>
                <a:gd name="T31" fmla="*/ 41 h 63"/>
                <a:gd name="T32" fmla="*/ 2 w 38"/>
                <a:gd name="T33" fmla="*/ 32 h 63"/>
                <a:gd name="T34" fmla="*/ 5 w 38"/>
                <a:gd name="T35" fmla="*/ 20 h 63"/>
                <a:gd name="T36" fmla="*/ 12 w 38"/>
                <a:gd name="T37" fmla="*/ 5 h 63"/>
                <a:gd name="T38" fmla="*/ 19 w 38"/>
                <a:gd name="T3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63">
                  <a:moveTo>
                    <a:pt x="19" y="0"/>
                  </a:moveTo>
                  <a:lnTo>
                    <a:pt x="19" y="0"/>
                  </a:lnTo>
                  <a:lnTo>
                    <a:pt x="26" y="5"/>
                  </a:lnTo>
                  <a:lnTo>
                    <a:pt x="34" y="20"/>
                  </a:lnTo>
                  <a:lnTo>
                    <a:pt x="36" y="32"/>
                  </a:lnTo>
                  <a:lnTo>
                    <a:pt x="38" y="41"/>
                  </a:lnTo>
                  <a:lnTo>
                    <a:pt x="38" y="48"/>
                  </a:lnTo>
                  <a:lnTo>
                    <a:pt x="34" y="56"/>
                  </a:lnTo>
                  <a:lnTo>
                    <a:pt x="29" y="60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4" y="63"/>
                  </a:lnTo>
                  <a:lnTo>
                    <a:pt x="10" y="60"/>
                  </a:lnTo>
                  <a:lnTo>
                    <a:pt x="5" y="56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5" y="20"/>
                  </a:lnTo>
                  <a:lnTo>
                    <a:pt x="12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4" name="Freeform 487"/>
            <p:cNvSpPr>
              <a:spLocks/>
            </p:cNvSpPr>
            <p:nvPr/>
          </p:nvSpPr>
          <p:spPr bwMode="auto">
            <a:xfrm>
              <a:off x="555626" y="1770063"/>
              <a:ext cx="317500" cy="606425"/>
            </a:xfrm>
            <a:custGeom>
              <a:avLst/>
              <a:gdLst>
                <a:gd name="T0" fmla="*/ 118 w 200"/>
                <a:gd name="T1" fmla="*/ 0 h 382"/>
                <a:gd name="T2" fmla="*/ 168 w 200"/>
                <a:gd name="T3" fmla="*/ 16 h 382"/>
                <a:gd name="T4" fmla="*/ 195 w 200"/>
                <a:gd name="T5" fmla="*/ 60 h 382"/>
                <a:gd name="T6" fmla="*/ 200 w 200"/>
                <a:gd name="T7" fmla="*/ 281 h 382"/>
                <a:gd name="T8" fmla="*/ 171 w 200"/>
                <a:gd name="T9" fmla="*/ 91 h 382"/>
                <a:gd name="T10" fmla="*/ 164 w 200"/>
                <a:gd name="T11" fmla="*/ 55 h 382"/>
                <a:gd name="T12" fmla="*/ 137 w 200"/>
                <a:gd name="T13" fmla="*/ 31 h 382"/>
                <a:gd name="T14" fmla="*/ 79 w 200"/>
                <a:gd name="T15" fmla="*/ 28 h 382"/>
                <a:gd name="T16" fmla="*/ 50 w 200"/>
                <a:gd name="T17" fmla="*/ 36 h 382"/>
                <a:gd name="T18" fmla="*/ 31 w 200"/>
                <a:gd name="T19" fmla="*/ 67 h 382"/>
                <a:gd name="T20" fmla="*/ 29 w 200"/>
                <a:gd name="T21" fmla="*/ 291 h 382"/>
                <a:gd name="T22" fmla="*/ 33 w 200"/>
                <a:gd name="T23" fmla="*/ 325 h 382"/>
                <a:gd name="T24" fmla="*/ 48 w 200"/>
                <a:gd name="T25" fmla="*/ 344 h 382"/>
                <a:gd name="T26" fmla="*/ 67 w 200"/>
                <a:gd name="T27" fmla="*/ 351 h 382"/>
                <a:gd name="T28" fmla="*/ 103 w 200"/>
                <a:gd name="T29" fmla="*/ 346 h 382"/>
                <a:gd name="T30" fmla="*/ 127 w 200"/>
                <a:gd name="T31" fmla="*/ 303 h 382"/>
                <a:gd name="T32" fmla="*/ 125 w 200"/>
                <a:gd name="T33" fmla="*/ 149 h 382"/>
                <a:gd name="T34" fmla="*/ 118 w 200"/>
                <a:gd name="T35" fmla="*/ 137 h 382"/>
                <a:gd name="T36" fmla="*/ 103 w 200"/>
                <a:gd name="T37" fmla="*/ 132 h 382"/>
                <a:gd name="T38" fmla="*/ 89 w 200"/>
                <a:gd name="T39" fmla="*/ 132 h 382"/>
                <a:gd name="T40" fmla="*/ 79 w 200"/>
                <a:gd name="T41" fmla="*/ 139 h 382"/>
                <a:gd name="T42" fmla="*/ 74 w 200"/>
                <a:gd name="T43" fmla="*/ 151 h 382"/>
                <a:gd name="T44" fmla="*/ 74 w 200"/>
                <a:gd name="T45" fmla="*/ 281 h 382"/>
                <a:gd name="T46" fmla="*/ 46 w 200"/>
                <a:gd name="T47" fmla="*/ 159 h 382"/>
                <a:gd name="T48" fmla="*/ 60 w 200"/>
                <a:gd name="T49" fmla="*/ 118 h 382"/>
                <a:gd name="T50" fmla="*/ 96 w 200"/>
                <a:gd name="T51" fmla="*/ 101 h 382"/>
                <a:gd name="T52" fmla="*/ 123 w 200"/>
                <a:gd name="T53" fmla="*/ 106 h 382"/>
                <a:gd name="T54" fmla="*/ 151 w 200"/>
                <a:gd name="T55" fmla="*/ 134 h 382"/>
                <a:gd name="T56" fmla="*/ 156 w 200"/>
                <a:gd name="T57" fmla="*/ 305 h 382"/>
                <a:gd name="T58" fmla="*/ 132 w 200"/>
                <a:gd name="T59" fmla="*/ 361 h 382"/>
                <a:gd name="T60" fmla="*/ 77 w 200"/>
                <a:gd name="T61" fmla="*/ 382 h 382"/>
                <a:gd name="T62" fmla="*/ 46 w 200"/>
                <a:gd name="T63" fmla="*/ 375 h 382"/>
                <a:gd name="T64" fmla="*/ 5 w 200"/>
                <a:gd name="T65" fmla="*/ 334 h 382"/>
                <a:gd name="T66" fmla="*/ 0 w 200"/>
                <a:gd name="T67" fmla="*/ 296 h 382"/>
                <a:gd name="T68" fmla="*/ 0 w 200"/>
                <a:gd name="T69" fmla="*/ 250 h 382"/>
                <a:gd name="T70" fmla="*/ 0 w 200"/>
                <a:gd name="T71" fmla="*/ 180 h 382"/>
                <a:gd name="T72" fmla="*/ 0 w 200"/>
                <a:gd name="T73" fmla="*/ 118 h 382"/>
                <a:gd name="T74" fmla="*/ 0 w 200"/>
                <a:gd name="T75" fmla="*/ 91 h 382"/>
                <a:gd name="T76" fmla="*/ 14 w 200"/>
                <a:gd name="T77" fmla="*/ 36 h 382"/>
                <a:gd name="T78" fmla="*/ 53 w 200"/>
                <a:gd name="T79" fmla="*/ 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" h="382">
                  <a:moveTo>
                    <a:pt x="79" y="0"/>
                  </a:moveTo>
                  <a:lnTo>
                    <a:pt x="118" y="0"/>
                  </a:lnTo>
                  <a:lnTo>
                    <a:pt x="144" y="4"/>
                  </a:lnTo>
                  <a:lnTo>
                    <a:pt x="168" y="16"/>
                  </a:lnTo>
                  <a:lnTo>
                    <a:pt x="185" y="36"/>
                  </a:lnTo>
                  <a:lnTo>
                    <a:pt x="195" y="60"/>
                  </a:lnTo>
                  <a:lnTo>
                    <a:pt x="200" y="91"/>
                  </a:lnTo>
                  <a:lnTo>
                    <a:pt x="200" y="281"/>
                  </a:lnTo>
                  <a:lnTo>
                    <a:pt x="171" y="281"/>
                  </a:lnTo>
                  <a:lnTo>
                    <a:pt x="171" y="91"/>
                  </a:lnTo>
                  <a:lnTo>
                    <a:pt x="168" y="72"/>
                  </a:lnTo>
                  <a:lnTo>
                    <a:pt x="164" y="55"/>
                  </a:lnTo>
                  <a:lnTo>
                    <a:pt x="151" y="41"/>
                  </a:lnTo>
                  <a:lnTo>
                    <a:pt x="137" y="31"/>
                  </a:lnTo>
                  <a:lnTo>
                    <a:pt x="118" y="28"/>
                  </a:lnTo>
                  <a:lnTo>
                    <a:pt x="79" y="28"/>
                  </a:lnTo>
                  <a:lnTo>
                    <a:pt x="65" y="31"/>
                  </a:lnTo>
                  <a:lnTo>
                    <a:pt x="50" y="36"/>
                  </a:lnTo>
                  <a:lnTo>
                    <a:pt x="38" y="48"/>
                  </a:lnTo>
                  <a:lnTo>
                    <a:pt x="31" y="67"/>
                  </a:lnTo>
                  <a:lnTo>
                    <a:pt x="29" y="91"/>
                  </a:lnTo>
                  <a:lnTo>
                    <a:pt x="29" y="291"/>
                  </a:lnTo>
                  <a:lnTo>
                    <a:pt x="31" y="310"/>
                  </a:lnTo>
                  <a:lnTo>
                    <a:pt x="33" y="325"/>
                  </a:lnTo>
                  <a:lnTo>
                    <a:pt x="41" y="337"/>
                  </a:lnTo>
                  <a:lnTo>
                    <a:pt x="48" y="344"/>
                  </a:lnTo>
                  <a:lnTo>
                    <a:pt x="58" y="349"/>
                  </a:lnTo>
                  <a:lnTo>
                    <a:pt x="67" y="351"/>
                  </a:lnTo>
                  <a:lnTo>
                    <a:pt x="77" y="354"/>
                  </a:lnTo>
                  <a:lnTo>
                    <a:pt x="103" y="346"/>
                  </a:lnTo>
                  <a:lnTo>
                    <a:pt x="120" y="330"/>
                  </a:lnTo>
                  <a:lnTo>
                    <a:pt x="127" y="303"/>
                  </a:lnTo>
                  <a:lnTo>
                    <a:pt x="127" y="159"/>
                  </a:lnTo>
                  <a:lnTo>
                    <a:pt x="125" y="149"/>
                  </a:lnTo>
                  <a:lnTo>
                    <a:pt x="123" y="142"/>
                  </a:lnTo>
                  <a:lnTo>
                    <a:pt x="118" y="137"/>
                  </a:lnTo>
                  <a:lnTo>
                    <a:pt x="111" y="132"/>
                  </a:lnTo>
                  <a:lnTo>
                    <a:pt x="103" y="132"/>
                  </a:lnTo>
                  <a:lnTo>
                    <a:pt x="96" y="132"/>
                  </a:lnTo>
                  <a:lnTo>
                    <a:pt x="89" y="132"/>
                  </a:lnTo>
                  <a:lnTo>
                    <a:pt x="84" y="134"/>
                  </a:lnTo>
                  <a:lnTo>
                    <a:pt x="79" y="139"/>
                  </a:lnTo>
                  <a:lnTo>
                    <a:pt x="77" y="144"/>
                  </a:lnTo>
                  <a:lnTo>
                    <a:pt x="74" y="151"/>
                  </a:lnTo>
                  <a:lnTo>
                    <a:pt x="74" y="159"/>
                  </a:lnTo>
                  <a:lnTo>
                    <a:pt x="74" y="281"/>
                  </a:lnTo>
                  <a:lnTo>
                    <a:pt x="46" y="281"/>
                  </a:lnTo>
                  <a:lnTo>
                    <a:pt x="46" y="159"/>
                  </a:lnTo>
                  <a:lnTo>
                    <a:pt x="48" y="134"/>
                  </a:lnTo>
                  <a:lnTo>
                    <a:pt x="60" y="118"/>
                  </a:lnTo>
                  <a:lnTo>
                    <a:pt x="77" y="106"/>
                  </a:lnTo>
                  <a:lnTo>
                    <a:pt x="96" y="101"/>
                  </a:lnTo>
                  <a:lnTo>
                    <a:pt x="103" y="101"/>
                  </a:lnTo>
                  <a:lnTo>
                    <a:pt x="123" y="106"/>
                  </a:lnTo>
                  <a:lnTo>
                    <a:pt x="139" y="118"/>
                  </a:lnTo>
                  <a:lnTo>
                    <a:pt x="151" y="134"/>
                  </a:lnTo>
                  <a:lnTo>
                    <a:pt x="156" y="159"/>
                  </a:lnTo>
                  <a:lnTo>
                    <a:pt x="156" y="305"/>
                  </a:lnTo>
                  <a:lnTo>
                    <a:pt x="149" y="337"/>
                  </a:lnTo>
                  <a:lnTo>
                    <a:pt x="132" y="361"/>
                  </a:lnTo>
                  <a:lnTo>
                    <a:pt x="108" y="378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46" y="375"/>
                  </a:lnTo>
                  <a:lnTo>
                    <a:pt x="21" y="358"/>
                  </a:lnTo>
                  <a:lnTo>
                    <a:pt x="5" y="334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0" y="277"/>
                  </a:lnTo>
                  <a:lnTo>
                    <a:pt x="0" y="250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6"/>
                  </a:lnTo>
                  <a:lnTo>
                    <a:pt x="0" y="118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2" y="60"/>
                  </a:lnTo>
                  <a:lnTo>
                    <a:pt x="14" y="36"/>
                  </a:lnTo>
                  <a:lnTo>
                    <a:pt x="31" y="16"/>
                  </a:lnTo>
                  <a:lnTo>
                    <a:pt x="53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5" name="Freeform 488"/>
            <p:cNvSpPr>
              <a:spLocks/>
            </p:cNvSpPr>
            <p:nvPr/>
          </p:nvSpPr>
          <p:spPr bwMode="auto">
            <a:xfrm>
              <a:off x="1403351" y="1677988"/>
              <a:ext cx="341313" cy="339725"/>
            </a:xfrm>
            <a:custGeom>
              <a:avLst/>
              <a:gdLst>
                <a:gd name="T0" fmla="*/ 106 w 215"/>
                <a:gd name="T1" fmla="*/ 0 h 214"/>
                <a:gd name="T2" fmla="*/ 140 w 215"/>
                <a:gd name="T3" fmla="*/ 7 h 214"/>
                <a:gd name="T4" fmla="*/ 171 w 215"/>
                <a:gd name="T5" fmla="*/ 21 h 214"/>
                <a:gd name="T6" fmla="*/ 193 w 215"/>
                <a:gd name="T7" fmla="*/ 46 h 214"/>
                <a:gd name="T8" fmla="*/ 210 w 215"/>
                <a:gd name="T9" fmla="*/ 74 h 214"/>
                <a:gd name="T10" fmla="*/ 215 w 215"/>
                <a:gd name="T11" fmla="*/ 108 h 214"/>
                <a:gd name="T12" fmla="*/ 210 w 215"/>
                <a:gd name="T13" fmla="*/ 142 h 214"/>
                <a:gd name="T14" fmla="*/ 193 w 215"/>
                <a:gd name="T15" fmla="*/ 171 h 214"/>
                <a:gd name="T16" fmla="*/ 171 w 215"/>
                <a:gd name="T17" fmla="*/ 195 h 214"/>
                <a:gd name="T18" fmla="*/ 140 w 215"/>
                <a:gd name="T19" fmla="*/ 209 h 214"/>
                <a:gd name="T20" fmla="*/ 106 w 215"/>
                <a:gd name="T21" fmla="*/ 214 h 214"/>
                <a:gd name="T22" fmla="*/ 102 w 215"/>
                <a:gd name="T23" fmla="*/ 214 h 214"/>
                <a:gd name="T24" fmla="*/ 85 w 215"/>
                <a:gd name="T25" fmla="*/ 176 h 214"/>
                <a:gd name="T26" fmla="*/ 61 w 215"/>
                <a:gd name="T27" fmla="*/ 142 h 214"/>
                <a:gd name="T28" fmla="*/ 32 w 215"/>
                <a:gd name="T29" fmla="*/ 120 h 214"/>
                <a:gd name="T30" fmla="*/ 0 w 215"/>
                <a:gd name="T31" fmla="*/ 106 h 214"/>
                <a:gd name="T32" fmla="*/ 5 w 215"/>
                <a:gd name="T33" fmla="*/ 72 h 214"/>
                <a:gd name="T34" fmla="*/ 22 w 215"/>
                <a:gd name="T35" fmla="*/ 43 h 214"/>
                <a:gd name="T36" fmla="*/ 44 w 215"/>
                <a:gd name="T37" fmla="*/ 21 h 214"/>
                <a:gd name="T38" fmla="*/ 75 w 215"/>
                <a:gd name="T39" fmla="*/ 7 h 214"/>
                <a:gd name="T40" fmla="*/ 106 w 215"/>
                <a:gd name="T4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214">
                  <a:moveTo>
                    <a:pt x="106" y="0"/>
                  </a:moveTo>
                  <a:lnTo>
                    <a:pt x="140" y="7"/>
                  </a:lnTo>
                  <a:lnTo>
                    <a:pt x="171" y="21"/>
                  </a:lnTo>
                  <a:lnTo>
                    <a:pt x="193" y="46"/>
                  </a:lnTo>
                  <a:lnTo>
                    <a:pt x="210" y="74"/>
                  </a:lnTo>
                  <a:lnTo>
                    <a:pt x="215" y="108"/>
                  </a:lnTo>
                  <a:lnTo>
                    <a:pt x="210" y="142"/>
                  </a:lnTo>
                  <a:lnTo>
                    <a:pt x="193" y="171"/>
                  </a:lnTo>
                  <a:lnTo>
                    <a:pt x="171" y="195"/>
                  </a:lnTo>
                  <a:lnTo>
                    <a:pt x="140" y="209"/>
                  </a:lnTo>
                  <a:lnTo>
                    <a:pt x="106" y="214"/>
                  </a:lnTo>
                  <a:lnTo>
                    <a:pt x="102" y="214"/>
                  </a:lnTo>
                  <a:lnTo>
                    <a:pt x="85" y="176"/>
                  </a:lnTo>
                  <a:lnTo>
                    <a:pt x="61" y="142"/>
                  </a:lnTo>
                  <a:lnTo>
                    <a:pt x="32" y="120"/>
                  </a:lnTo>
                  <a:lnTo>
                    <a:pt x="0" y="106"/>
                  </a:lnTo>
                  <a:lnTo>
                    <a:pt x="5" y="72"/>
                  </a:lnTo>
                  <a:lnTo>
                    <a:pt x="22" y="43"/>
                  </a:lnTo>
                  <a:lnTo>
                    <a:pt x="44" y="21"/>
                  </a:lnTo>
                  <a:lnTo>
                    <a:pt x="75" y="7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6" name="Freeform 489"/>
            <p:cNvSpPr>
              <a:spLocks/>
            </p:cNvSpPr>
            <p:nvPr/>
          </p:nvSpPr>
          <p:spPr bwMode="auto">
            <a:xfrm>
              <a:off x="1525588" y="1582738"/>
              <a:ext cx="96838" cy="76200"/>
            </a:xfrm>
            <a:custGeom>
              <a:avLst/>
              <a:gdLst>
                <a:gd name="T0" fmla="*/ 29 w 61"/>
                <a:gd name="T1" fmla="*/ 0 h 48"/>
                <a:gd name="T2" fmla="*/ 61 w 61"/>
                <a:gd name="T3" fmla="*/ 48 h 48"/>
                <a:gd name="T4" fmla="*/ 0 w 61"/>
                <a:gd name="T5" fmla="*/ 48 h 48"/>
                <a:gd name="T6" fmla="*/ 29 w 6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48">
                  <a:moveTo>
                    <a:pt x="29" y="0"/>
                  </a:moveTo>
                  <a:lnTo>
                    <a:pt x="61" y="48"/>
                  </a:lnTo>
                  <a:lnTo>
                    <a:pt x="0" y="4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7" name="Freeform 490"/>
            <p:cNvSpPr>
              <a:spLocks/>
            </p:cNvSpPr>
            <p:nvPr/>
          </p:nvSpPr>
          <p:spPr bwMode="auto">
            <a:xfrm>
              <a:off x="1766888" y="1800225"/>
              <a:ext cx="73025" cy="95250"/>
            </a:xfrm>
            <a:custGeom>
              <a:avLst/>
              <a:gdLst>
                <a:gd name="T0" fmla="*/ 0 w 46"/>
                <a:gd name="T1" fmla="*/ 0 h 60"/>
                <a:gd name="T2" fmla="*/ 46 w 46"/>
                <a:gd name="T3" fmla="*/ 31 h 60"/>
                <a:gd name="T4" fmla="*/ 0 w 46"/>
                <a:gd name="T5" fmla="*/ 60 h 60"/>
                <a:gd name="T6" fmla="*/ 0 w 46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0">
                  <a:moveTo>
                    <a:pt x="0" y="0"/>
                  </a:moveTo>
                  <a:lnTo>
                    <a:pt x="46" y="31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8" name="Freeform 491"/>
            <p:cNvSpPr>
              <a:spLocks/>
            </p:cNvSpPr>
            <p:nvPr/>
          </p:nvSpPr>
          <p:spPr bwMode="auto">
            <a:xfrm>
              <a:off x="1335088" y="1800225"/>
              <a:ext cx="46038" cy="38100"/>
            </a:xfrm>
            <a:custGeom>
              <a:avLst/>
              <a:gdLst>
                <a:gd name="T0" fmla="*/ 29 w 29"/>
                <a:gd name="T1" fmla="*/ 0 h 24"/>
                <a:gd name="T2" fmla="*/ 29 w 29"/>
                <a:gd name="T3" fmla="*/ 24 h 24"/>
                <a:gd name="T4" fmla="*/ 14 w 29"/>
                <a:gd name="T5" fmla="*/ 22 h 24"/>
                <a:gd name="T6" fmla="*/ 0 w 29"/>
                <a:gd name="T7" fmla="*/ 19 h 24"/>
                <a:gd name="T8" fmla="*/ 29 w 2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29" y="0"/>
                  </a:moveTo>
                  <a:lnTo>
                    <a:pt x="29" y="24"/>
                  </a:lnTo>
                  <a:lnTo>
                    <a:pt x="14" y="22"/>
                  </a:lnTo>
                  <a:lnTo>
                    <a:pt x="0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599" name="Freeform 492"/>
            <p:cNvSpPr>
              <a:spLocks/>
            </p:cNvSpPr>
            <p:nvPr/>
          </p:nvSpPr>
          <p:spPr bwMode="auto">
            <a:xfrm>
              <a:off x="1674813" y="1658938"/>
              <a:ext cx="88900" cy="87313"/>
            </a:xfrm>
            <a:custGeom>
              <a:avLst/>
              <a:gdLst>
                <a:gd name="T0" fmla="*/ 56 w 56"/>
                <a:gd name="T1" fmla="*/ 0 h 55"/>
                <a:gd name="T2" fmla="*/ 44 w 56"/>
                <a:gd name="T3" fmla="*/ 55 h 55"/>
                <a:gd name="T4" fmla="*/ 0 w 56"/>
                <a:gd name="T5" fmla="*/ 12 h 55"/>
                <a:gd name="T6" fmla="*/ 56 w 56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5">
                  <a:moveTo>
                    <a:pt x="56" y="0"/>
                  </a:moveTo>
                  <a:lnTo>
                    <a:pt x="44" y="55"/>
                  </a:lnTo>
                  <a:lnTo>
                    <a:pt x="0" y="1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0" name="Freeform 493"/>
            <p:cNvSpPr>
              <a:spLocks/>
            </p:cNvSpPr>
            <p:nvPr/>
          </p:nvSpPr>
          <p:spPr bwMode="auto">
            <a:xfrm>
              <a:off x="1674813" y="1952625"/>
              <a:ext cx="88900" cy="84138"/>
            </a:xfrm>
            <a:custGeom>
              <a:avLst/>
              <a:gdLst>
                <a:gd name="T0" fmla="*/ 44 w 56"/>
                <a:gd name="T1" fmla="*/ 0 h 53"/>
                <a:gd name="T2" fmla="*/ 56 w 56"/>
                <a:gd name="T3" fmla="*/ 53 h 53"/>
                <a:gd name="T4" fmla="*/ 0 w 56"/>
                <a:gd name="T5" fmla="*/ 41 h 53"/>
                <a:gd name="T6" fmla="*/ 44 w 5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3">
                  <a:moveTo>
                    <a:pt x="44" y="0"/>
                  </a:moveTo>
                  <a:lnTo>
                    <a:pt x="56" y="53"/>
                  </a:lnTo>
                  <a:lnTo>
                    <a:pt x="0" y="4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1" name="Freeform 494"/>
            <p:cNvSpPr>
              <a:spLocks/>
            </p:cNvSpPr>
            <p:nvPr/>
          </p:nvSpPr>
          <p:spPr bwMode="auto">
            <a:xfrm>
              <a:off x="1384301" y="1658938"/>
              <a:ext cx="88900" cy="87313"/>
            </a:xfrm>
            <a:custGeom>
              <a:avLst/>
              <a:gdLst>
                <a:gd name="T0" fmla="*/ 0 w 56"/>
                <a:gd name="T1" fmla="*/ 0 h 55"/>
                <a:gd name="T2" fmla="*/ 56 w 56"/>
                <a:gd name="T3" fmla="*/ 12 h 55"/>
                <a:gd name="T4" fmla="*/ 12 w 56"/>
                <a:gd name="T5" fmla="*/ 55 h 55"/>
                <a:gd name="T6" fmla="*/ 0 w 56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lnTo>
                    <a:pt x="56" y="12"/>
                  </a:lnTo>
                  <a:lnTo>
                    <a:pt x="12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2" name="Freeform 495"/>
            <p:cNvSpPr>
              <a:spLocks/>
            </p:cNvSpPr>
            <p:nvPr/>
          </p:nvSpPr>
          <p:spPr bwMode="auto">
            <a:xfrm>
              <a:off x="1025526" y="1854200"/>
              <a:ext cx="741363" cy="458788"/>
            </a:xfrm>
            <a:custGeom>
              <a:avLst/>
              <a:gdLst>
                <a:gd name="T0" fmla="*/ 188 w 467"/>
                <a:gd name="T1" fmla="*/ 0 h 289"/>
                <a:gd name="T2" fmla="*/ 207 w 467"/>
                <a:gd name="T3" fmla="*/ 0 h 289"/>
                <a:gd name="T4" fmla="*/ 224 w 467"/>
                <a:gd name="T5" fmla="*/ 4 h 289"/>
                <a:gd name="T6" fmla="*/ 238 w 467"/>
                <a:gd name="T7" fmla="*/ 9 h 289"/>
                <a:gd name="T8" fmla="*/ 277 w 467"/>
                <a:gd name="T9" fmla="*/ 31 h 289"/>
                <a:gd name="T10" fmla="*/ 306 w 467"/>
                <a:gd name="T11" fmla="*/ 62 h 289"/>
                <a:gd name="T12" fmla="*/ 325 w 467"/>
                <a:gd name="T13" fmla="*/ 101 h 289"/>
                <a:gd name="T14" fmla="*/ 330 w 467"/>
                <a:gd name="T15" fmla="*/ 118 h 289"/>
                <a:gd name="T16" fmla="*/ 330 w 467"/>
                <a:gd name="T17" fmla="*/ 139 h 289"/>
                <a:gd name="T18" fmla="*/ 352 w 467"/>
                <a:gd name="T19" fmla="*/ 127 h 289"/>
                <a:gd name="T20" fmla="*/ 373 w 467"/>
                <a:gd name="T21" fmla="*/ 122 h 289"/>
                <a:gd name="T22" fmla="*/ 385 w 467"/>
                <a:gd name="T23" fmla="*/ 120 h 289"/>
                <a:gd name="T24" fmla="*/ 417 w 467"/>
                <a:gd name="T25" fmla="*/ 127 h 289"/>
                <a:gd name="T26" fmla="*/ 443 w 467"/>
                <a:gd name="T27" fmla="*/ 144 h 289"/>
                <a:gd name="T28" fmla="*/ 462 w 467"/>
                <a:gd name="T29" fmla="*/ 171 h 289"/>
                <a:gd name="T30" fmla="*/ 467 w 467"/>
                <a:gd name="T31" fmla="*/ 204 h 289"/>
                <a:gd name="T32" fmla="*/ 462 w 467"/>
                <a:gd name="T33" fmla="*/ 236 h 289"/>
                <a:gd name="T34" fmla="*/ 443 w 467"/>
                <a:gd name="T35" fmla="*/ 262 h 289"/>
                <a:gd name="T36" fmla="*/ 417 w 467"/>
                <a:gd name="T37" fmla="*/ 281 h 289"/>
                <a:gd name="T38" fmla="*/ 385 w 467"/>
                <a:gd name="T39" fmla="*/ 289 h 289"/>
                <a:gd name="T40" fmla="*/ 51 w 467"/>
                <a:gd name="T41" fmla="*/ 289 h 289"/>
                <a:gd name="T42" fmla="*/ 24 w 467"/>
                <a:gd name="T43" fmla="*/ 281 h 289"/>
                <a:gd name="T44" fmla="*/ 7 w 467"/>
                <a:gd name="T45" fmla="*/ 262 h 289"/>
                <a:gd name="T46" fmla="*/ 0 w 467"/>
                <a:gd name="T47" fmla="*/ 236 h 289"/>
                <a:gd name="T48" fmla="*/ 7 w 467"/>
                <a:gd name="T49" fmla="*/ 211 h 289"/>
                <a:gd name="T50" fmla="*/ 24 w 467"/>
                <a:gd name="T51" fmla="*/ 192 h 289"/>
                <a:gd name="T52" fmla="*/ 48 w 467"/>
                <a:gd name="T53" fmla="*/ 185 h 289"/>
                <a:gd name="T54" fmla="*/ 43 w 467"/>
                <a:gd name="T55" fmla="*/ 144 h 289"/>
                <a:gd name="T56" fmla="*/ 51 w 467"/>
                <a:gd name="T57" fmla="*/ 98 h 289"/>
                <a:gd name="T58" fmla="*/ 70 w 467"/>
                <a:gd name="T59" fmla="*/ 60 h 289"/>
                <a:gd name="T60" fmla="*/ 99 w 467"/>
                <a:gd name="T61" fmla="*/ 28 h 289"/>
                <a:gd name="T62" fmla="*/ 137 w 467"/>
                <a:gd name="T63" fmla="*/ 7 h 289"/>
                <a:gd name="T64" fmla="*/ 181 w 467"/>
                <a:gd name="T65" fmla="*/ 0 h 289"/>
                <a:gd name="T66" fmla="*/ 188 w 467"/>
                <a:gd name="T6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7" h="289">
                  <a:moveTo>
                    <a:pt x="188" y="0"/>
                  </a:moveTo>
                  <a:lnTo>
                    <a:pt x="207" y="0"/>
                  </a:lnTo>
                  <a:lnTo>
                    <a:pt x="224" y="4"/>
                  </a:lnTo>
                  <a:lnTo>
                    <a:pt x="238" y="9"/>
                  </a:lnTo>
                  <a:lnTo>
                    <a:pt x="277" y="31"/>
                  </a:lnTo>
                  <a:lnTo>
                    <a:pt x="306" y="62"/>
                  </a:lnTo>
                  <a:lnTo>
                    <a:pt x="325" y="101"/>
                  </a:lnTo>
                  <a:lnTo>
                    <a:pt x="330" y="118"/>
                  </a:lnTo>
                  <a:lnTo>
                    <a:pt x="330" y="139"/>
                  </a:lnTo>
                  <a:lnTo>
                    <a:pt x="352" y="127"/>
                  </a:lnTo>
                  <a:lnTo>
                    <a:pt x="373" y="122"/>
                  </a:lnTo>
                  <a:lnTo>
                    <a:pt x="385" y="120"/>
                  </a:lnTo>
                  <a:lnTo>
                    <a:pt x="417" y="127"/>
                  </a:lnTo>
                  <a:lnTo>
                    <a:pt x="443" y="144"/>
                  </a:lnTo>
                  <a:lnTo>
                    <a:pt x="462" y="171"/>
                  </a:lnTo>
                  <a:lnTo>
                    <a:pt x="467" y="204"/>
                  </a:lnTo>
                  <a:lnTo>
                    <a:pt x="462" y="236"/>
                  </a:lnTo>
                  <a:lnTo>
                    <a:pt x="443" y="262"/>
                  </a:lnTo>
                  <a:lnTo>
                    <a:pt x="417" y="281"/>
                  </a:lnTo>
                  <a:lnTo>
                    <a:pt x="385" y="289"/>
                  </a:lnTo>
                  <a:lnTo>
                    <a:pt x="51" y="289"/>
                  </a:lnTo>
                  <a:lnTo>
                    <a:pt x="24" y="281"/>
                  </a:lnTo>
                  <a:lnTo>
                    <a:pt x="7" y="262"/>
                  </a:lnTo>
                  <a:lnTo>
                    <a:pt x="0" y="236"/>
                  </a:lnTo>
                  <a:lnTo>
                    <a:pt x="7" y="211"/>
                  </a:lnTo>
                  <a:lnTo>
                    <a:pt x="24" y="192"/>
                  </a:lnTo>
                  <a:lnTo>
                    <a:pt x="48" y="185"/>
                  </a:lnTo>
                  <a:lnTo>
                    <a:pt x="43" y="144"/>
                  </a:lnTo>
                  <a:lnTo>
                    <a:pt x="51" y="98"/>
                  </a:lnTo>
                  <a:lnTo>
                    <a:pt x="70" y="60"/>
                  </a:lnTo>
                  <a:lnTo>
                    <a:pt x="99" y="28"/>
                  </a:lnTo>
                  <a:lnTo>
                    <a:pt x="137" y="7"/>
                  </a:lnTo>
                  <a:lnTo>
                    <a:pt x="181" y="0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3" name="Freeform 496"/>
            <p:cNvSpPr>
              <a:spLocks noEditPoints="1"/>
            </p:cNvSpPr>
            <p:nvPr/>
          </p:nvSpPr>
          <p:spPr bwMode="auto">
            <a:xfrm>
              <a:off x="612776" y="2606675"/>
              <a:ext cx="485775" cy="542925"/>
            </a:xfrm>
            <a:custGeom>
              <a:avLst/>
              <a:gdLst>
                <a:gd name="T0" fmla="*/ 248 w 306"/>
                <a:gd name="T1" fmla="*/ 303 h 342"/>
                <a:gd name="T2" fmla="*/ 284 w 306"/>
                <a:gd name="T3" fmla="*/ 272 h 342"/>
                <a:gd name="T4" fmla="*/ 22 w 306"/>
                <a:gd name="T5" fmla="*/ 272 h 342"/>
                <a:gd name="T6" fmla="*/ 58 w 306"/>
                <a:gd name="T7" fmla="*/ 303 h 342"/>
                <a:gd name="T8" fmla="*/ 22 w 306"/>
                <a:gd name="T9" fmla="*/ 272 h 342"/>
                <a:gd name="T10" fmla="*/ 248 w 306"/>
                <a:gd name="T11" fmla="*/ 246 h 342"/>
                <a:gd name="T12" fmla="*/ 284 w 306"/>
                <a:gd name="T13" fmla="*/ 214 h 342"/>
                <a:gd name="T14" fmla="*/ 22 w 306"/>
                <a:gd name="T15" fmla="*/ 214 h 342"/>
                <a:gd name="T16" fmla="*/ 58 w 306"/>
                <a:gd name="T17" fmla="*/ 246 h 342"/>
                <a:gd name="T18" fmla="*/ 22 w 306"/>
                <a:gd name="T19" fmla="*/ 214 h 342"/>
                <a:gd name="T20" fmla="*/ 248 w 306"/>
                <a:gd name="T21" fmla="*/ 185 h 342"/>
                <a:gd name="T22" fmla="*/ 284 w 306"/>
                <a:gd name="T23" fmla="*/ 154 h 342"/>
                <a:gd name="T24" fmla="*/ 22 w 306"/>
                <a:gd name="T25" fmla="*/ 154 h 342"/>
                <a:gd name="T26" fmla="*/ 58 w 306"/>
                <a:gd name="T27" fmla="*/ 185 h 342"/>
                <a:gd name="T28" fmla="*/ 22 w 306"/>
                <a:gd name="T29" fmla="*/ 154 h 342"/>
                <a:gd name="T30" fmla="*/ 82 w 306"/>
                <a:gd name="T31" fmla="*/ 217 h 342"/>
                <a:gd name="T32" fmla="*/ 226 w 306"/>
                <a:gd name="T33" fmla="*/ 123 h 342"/>
                <a:gd name="T34" fmla="*/ 248 w 306"/>
                <a:gd name="T35" fmla="*/ 96 h 342"/>
                <a:gd name="T36" fmla="*/ 284 w 306"/>
                <a:gd name="T37" fmla="*/ 128 h 342"/>
                <a:gd name="T38" fmla="*/ 248 w 306"/>
                <a:gd name="T39" fmla="*/ 96 h 342"/>
                <a:gd name="T40" fmla="*/ 22 w 306"/>
                <a:gd name="T41" fmla="*/ 128 h 342"/>
                <a:gd name="T42" fmla="*/ 58 w 306"/>
                <a:gd name="T43" fmla="*/ 96 h 342"/>
                <a:gd name="T44" fmla="*/ 248 w 306"/>
                <a:gd name="T45" fmla="*/ 39 h 342"/>
                <a:gd name="T46" fmla="*/ 284 w 306"/>
                <a:gd name="T47" fmla="*/ 70 h 342"/>
                <a:gd name="T48" fmla="*/ 248 w 306"/>
                <a:gd name="T49" fmla="*/ 39 h 342"/>
                <a:gd name="T50" fmla="*/ 22 w 306"/>
                <a:gd name="T51" fmla="*/ 70 h 342"/>
                <a:gd name="T52" fmla="*/ 58 w 306"/>
                <a:gd name="T53" fmla="*/ 39 h 342"/>
                <a:gd name="T54" fmla="*/ 0 w 306"/>
                <a:gd name="T55" fmla="*/ 0 h 342"/>
                <a:gd name="T56" fmla="*/ 22 w 306"/>
                <a:gd name="T57" fmla="*/ 12 h 342"/>
                <a:gd name="T58" fmla="*/ 58 w 306"/>
                <a:gd name="T59" fmla="*/ 0 h 342"/>
                <a:gd name="T60" fmla="*/ 82 w 306"/>
                <a:gd name="T61" fmla="*/ 91 h 342"/>
                <a:gd name="T62" fmla="*/ 226 w 306"/>
                <a:gd name="T63" fmla="*/ 0 h 342"/>
                <a:gd name="T64" fmla="*/ 248 w 306"/>
                <a:gd name="T65" fmla="*/ 12 h 342"/>
                <a:gd name="T66" fmla="*/ 284 w 306"/>
                <a:gd name="T67" fmla="*/ 0 h 342"/>
                <a:gd name="T68" fmla="*/ 306 w 306"/>
                <a:gd name="T69" fmla="*/ 342 h 342"/>
                <a:gd name="T70" fmla="*/ 284 w 306"/>
                <a:gd name="T71" fmla="*/ 330 h 342"/>
                <a:gd name="T72" fmla="*/ 248 w 306"/>
                <a:gd name="T73" fmla="*/ 342 h 342"/>
                <a:gd name="T74" fmla="*/ 226 w 306"/>
                <a:gd name="T75" fmla="*/ 250 h 342"/>
                <a:gd name="T76" fmla="*/ 82 w 306"/>
                <a:gd name="T77" fmla="*/ 342 h 342"/>
                <a:gd name="T78" fmla="*/ 58 w 306"/>
                <a:gd name="T79" fmla="*/ 330 h 342"/>
                <a:gd name="T80" fmla="*/ 22 w 306"/>
                <a:gd name="T81" fmla="*/ 342 h 342"/>
                <a:gd name="T82" fmla="*/ 0 w 306"/>
                <a:gd name="T8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" h="342">
                  <a:moveTo>
                    <a:pt x="248" y="272"/>
                  </a:moveTo>
                  <a:lnTo>
                    <a:pt x="248" y="303"/>
                  </a:lnTo>
                  <a:lnTo>
                    <a:pt x="284" y="303"/>
                  </a:lnTo>
                  <a:lnTo>
                    <a:pt x="284" y="272"/>
                  </a:lnTo>
                  <a:lnTo>
                    <a:pt x="248" y="272"/>
                  </a:lnTo>
                  <a:close/>
                  <a:moveTo>
                    <a:pt x="22" y="272"/>
                  </a:moveTo>
                  <a:lnTo>
                    <a:pt x="22" y="303"/>
                  </a:lnTo>
                  <a:lnTo>
                    <a:pt x="58" y="303"/>
                  </a:lnTo>
                  <a:lnTo>
                    <a:pt x="58" y="272"/>
                  </a:lnTo>
                  <a:lnTo>
                    <a:pt x="22" y="272"/>
                  </a:lnTo>
                  <a:close/>
                  <a:moveTo>
                    <a:pt x="248" y="214"/>
                  </a:moveTo>
                  <a:lnTo>
                    <a:pt x="248" y="246"/>
                  </a:lnTo>
                  <a:lnTo>
                    <a:pt x="284" y="246"/>
                  </a:lnTo>
                  <a:lnTo>
                    <a:pt x="284" y="214"/>
                  </a:lnTo>
                  <a:lnTo>
                    <a:pt x="248" y="214"/>
                  </a:lnTo>
                  <a:close/>
                  <a:moveTo>
                    <a:pt x="22" y="214"/>
                  </a:moveTo>
                  <a:lnTo>
                    <a:pt x="22" y="246"/>
                  </a:lnTo>
                  <a:lnTo>
                    <a:pt x="58" y="246"/>
                  </a:lnTo>
                  <a:lnTo>
                    <a:pt x="58" y="214"/>
                  </a:lnTo>
                  <a:lnTo>
                    <a:pt x="22" y="214"/>
                  </a:lnTo>
                  <a:close/>
                  <a:moveTo>
                    <a:pt x="248" y="154"/>
                  </a:moveTo>
                  <a:lnTo>
                    <a:pt x="248" y="185"/>
                  </a:lnTo>
                  <a:lnTo>
                    <a:pt x="284" y="185"/>
                  </a:lnTo>
                  <a:lnTo>
                    <a:pt x="284" y="154"/>
                  </a:lnTo>
                  <a:lnTo>
                    <a:pt x="248" y="154"/>
                  </a:lnTo>
                  <a:close/>
                  <a:moveTo>
                    <a:pt x="22" y="154"/>
                  </a:moveTo>
                  <a:lnTo>
                    <a:pt x="22" y="185"/>
                  </a:lnTo>
                  <a:lnTo>
                    <a:pt x="58" y="185"/>
                  </a:lnTo>
                  <a:lnTo>
                    <a:pt x="58" y="154"/>
                  </a:lnTo>
                  <a:lnTo>
                    <a:pt x="22" y="154"/>
                  </a:lnTo>
                  <a:close/>
                  <a:moveTo>
                    <a:pt x="82" y="123"/>
                  </a:moveTo>
                  <a:lnTo>
                    <a:pt x="82" y="217"/>
                  </a:lnTo>
                  <a:lnTo>
                    <a:pt x="226" y="217"/>
                  </a:lnTo>
                  <a:lnTo>
                    <a:pt x="226" y="123"/>
                  </a:lnTo>
                  <a:lnTo>
                    <a:pt x="82" y="123"/>
                  </a:lnTo>
                  <a:close/>
                  <a:moveTo>
                    <a:pt x="248" y="96"/>
                  </a:moveTo>
                  <a:lnTo>
                    <a:pt x="248" y="128"/>
                  </a:lnTo>
                  <a:lnTo>
                    <a:pt x="284" y="128"/>
                  </a:lnTo>
                  <a:lnTo>
                    <a:pt x="284" y="96"/>
                  </a:lnTo>
                  <a:lnTo>
                    <a:pt x="248" y="96"/>
                  </a:lnTo>
                  <a:close/>
                  <a:moveTo>
                    <a:pt x="22" y="96"/>
                  </a:moveTo>
                  <a:lnTo>
                    <a:pt x="22" y="128"/>
                  </a:lnTo>
                  <a:lnTo>
                    <a:pt x="58" y="128"/>
                  </a:lnTo>
                  <a:lnTo>
                    <a:pt x="58" y="96"/>
                  </a:lnTo>
                  <a:lnTo>
                    <a:pt x="22" y="96"/>
                  </a:lnTo>
                  <a:close/>
                  <a:moveTo>
                    <a:pt x="248" y="39"/>
                  </a:moveTo>
                  <a:lnTo>
                    <a:pt x="248" y="70"/>
                  </a:lnTo>
                  <a:lnTo>
                    <a:pt x="284" y="70"/>
                  </a:lnTo>
                  <a:lnTo>
                    <a:pt x="284" y="39"/>
                  </a:lnTo>
                  <a:lnTo>
                    <a:pt x="248" y="39"/>
                  </a:lnTo>
                  <a:close/>
                  <a:moveTo>
                    <a:pt x="22" y="39"/>
                  </a:moveTo>
                  <a:lnTo>
                    <a:pt x="22" y="70"/>
                  </a:lnTo>
                  <a:lnTo>
                    <a:pt x="58" y="70"/>
                  </a:lnTo>
                  <a:lnTo>
                    <a:pt x="58" y="39"/>
                  </a:lnTo>
                  <a:lnTo>
                    <a:pt x="22" y="39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12"/>
                  </a:lnTo>
                  <a:lnTo>
                    <a:pt x="58" y="12"/>
                  </a:lnTo>
                  <a:lnTo>
                    <a:pt x="58" y="0"/>
                  </a:lnTo>
                  <a:lnTo>
                    <a:pt x="82" y="0"/>
                  </a:lnTo>
                  <a:lnTo>
                    <a:pt x="82" y="91"/>
                  </a:lnTo>
                  <a:lnTo>
                    <a:pt x="226" y="91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48" y="12"/>
                  </a:lnTo>
                  <a:lnTo>
                    <a:pt x="284" y="12"/>
                  </a:lnTo>
                  <a:lnTo>
                    <a:pt x="284" y="0"/>
                  </a:lnTo>
                  <a:lnTo>
                    <a:pt x="306" y="0"/>
                  </a:lnTo>
                  <a:lnTo>
                    <a:pt x="306" y="342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48" y="330"/>
                  </a:lnTo>
                  <a:lnTo>
                    <a:pt x="248" y="342"/>
                  </a:lnTo>
                  <a:lnTo>
                    <a:pt x="226" y="342"/>
                  </a:lnTo>
                  <a:lnTo>
                    <a:pt x="226" y="250"/>
                  </a:lnTo>
                  <a:lnTo>
                    <a:pt x="82" y="250"/>
                  </a:lnTo>
                  <a:lnTo>
                    <a:pt x="82" y="342"/>
                  </a:lnTo>
                  <a:lnTo>
                    <a:pt x="58" y="342"/>
                  </a:lnTo>
                  <a:lnTo>
                    <a:pt x="58" y="330"/>
                  </a:lnTo>
                  <a:lnTo>
                    <a:pt x="22" y="330"/>
                  </a:lnTo>
                  <a:lnTo>
                    <a:pt x="22" y="342"/>
                  </a:lnTo>
                  <a:lnTo>
                    <a:pt x="0" y="3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4" name="Freeform 497"/>
            <p:cNvSpPr>
              <a:spLocks/>
            </p:cNvSpPr>
            <p:nvPr/>
          </p:nvSpPr>
          <p:spPr bwMode="auto">
            <a:xfrm>
              <a:off x="295276" y="3421063"/>
              <a:ext cx="57150" cy="546100"/>
            </a:xfrm>
            <a:custGeom>
              <a:avLst/>
              <a:gdLst>
                <a:gd name="T0" fmla="*/ 0 w 36"/>
                <a:gd name="T1" fmla="*/ 0 h 344"/>
                <a:gd name="T2" fmla="*/ 7 w 36"/>
                <a:gd name="T3" fmla="*/ 2 h 344"/>
                <a:gd name="T4" fmla="*/ 17 w 36"/>
                <a:gd name="T5" fmla="*/ 2 h 344"/>
                <a:gd name="T6" fmla="*/ 27 w 36"/>
                <a:gd name="T7" fmla="*/ 2 h 344"/>
                <a:gd name="T8" fmla="*/ 36 w 36"/>
                <a:gd name="T9" fmla="*/ 0 h 344"/>
                <a:gd name="T10" fmla="*/ 36 w 36"/>
                <a:gd name="T11" fmla="*/ 344 h 344"/>
                <a:gd name="T12" fmla="*/ 0 w 36"/>
                <a:gd name="T13" fmla="*/ 344 h 344"/>
                <a:gd name="T14" fmla="*/ 0 w 36"/>
                <a:gd name="T1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4">
                  <a:moveTo>
                    <a:pt x="0" y="0"/>
                  </a:moveTo>
                  <a:lnTo>
                    <a:pt x="7" y="2"/>
                  </a:lnTo>
                  <a:lnTo>
                    <a:pt x="17" y="2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36" y="344"/>
                  </a:lnTo>
                  <a:lnTo>
                    <a:pt x="0" y="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5" name="Freeform 498"/>
            <p:cNvSpPr>
              <a:spLocks/>
            </p:cNvSpPr>
            <p:nvPr/>
          </p:nvSpPr>
          <p:spPr bwMode="auto">
            <a:xfrm>
              <a:off x="279401" y="3321050"/>
              <a:ext cx="88900" cy="84138"/>
            </a:xfrm>
            <a:custGeom>
              <a:avLst/>
              <a:gdLst>
                <a:gd name="T0" fmla="*/ 27 w 56"/>
                <a:gd name="T1" fmla="*/ 0 h 53"/>
                <a:gd name="T2" fmla="*/ 37 w 56"/>
                <a:gd name="T3" fmla="*/ 0 h 53"/>
                <a:gd name="T4" fmla="*/ 44 w 56"/>
                <a:gd name="T5" fmla="*/ 5 h 53"/>
                <a:gd name="T6" fmla="*/ 51 w 56"/>
                <a:gd name="T7" fmla="*/ 10 h 53"/>
                <a:gd name="T8" fmla="*/ 53 w 56"/>
                <a:gd name="T9" fmla="*/ 17 h 53"/>
                <a:gd name="T10" fmla="*/ 56 w 56"/>
                <a:gd name="T11" fmla="*/ 27 h 53"/>
                <a:gd name="T12" fmla="*/ 53 w 56"/>
                <a:gd name="T13" fmla="*/ 36 h 53"/>
                <a:gd name="T14" fmla="*/ 51 w 56"/>
                <a:gd name="T15" fmla="*/ 44 h 53"/>
                <a:gd name="T16" fmla="*/ 44 w 56"/>
                <a:gd name="T17" fmla="*/ 48 h 53"/>
                <a:gd name="T18" fmla="*/ 37 w 56"/>
                <a:gd name="T19" fmla="*/ 53 h 53"/>
                <a:gd name="T20" fmla="*/ 27 w 56"/>
                <a:gd name="T21" fmla="*/ 53 h 53"/>
                <a:gd name="T22" fmla="*/ 20 w 56"/>
                <a:gd name="T23" fmla="*/ 53 h 53"/>
                <a:gd name="T24" fmla="*/ 12 w 56"/>
                <a:gd name="T25" fmla="*/ 48 h 53"/>
                <a:gd name="T26" fmla="*/ 5 w 56"/>
                <a:gd name="T27" fmla="*/ 44 h 53"/>
                <a:gd name="T28" fmla="*/ 0 w 56"/>
                <a:gd name="T29" fmla="*/ 36 h 53"/>
                <a:gd name="T30" fmla="*/ 0 w 56"/>
                <a:gd name="T31" fmla="*/ 27 h 53"/>
                <a:gd name="T32" fmla="*/ 0 w 56"/>
                <a:gd name="T33" fmla="*/ 17 h 53"/>
                <a:gd name="T34" fmla="*/ 5 w 56"/>
                <a:gd name="T35" fmla="*/ 10 h 53"/>
                <a:gd name="T36" fmla="*/ 12 w 56"/>
                <a:gd name="T37" fmla="*/ 5 h 53"/>
                <a:gd name="T38" fmla="*/ 20 w 56"/>
                <a:gd name="T39" fmla="*/ 0 h 53"/>
                <a:gd name="T40" fmla="*/ 27 w 56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3">
                  <a:moveTo>
                    <a:pt x="27" y="0"/>
                  </a:moveTo>
                  <a:lnTo>
                    <a:pt x="37" y="0"/>
                  </a:lnTo>
                  <a:lnTo>
                    <a:pt x="44" y="5"/>
                  </a:lnTo>
                  <a:lnTo>
                    <a:pt x="51" y="10"/>
                  </a:lnTo>
                  <a:lnTo>
                    <a:pt x="53" y="17"/>
                  </a:lnTo>
                  <a:lnTo>
                    <a:pt x="56" y="27"/>
                  </a:lnTo>
                  <a:lnTo>
                    <a:pt x="53" y="36"/>
                  </a:lnTo>
                  <a:lnTo>
                    <a:pt x="51" y="44"/>
                  </a:lnTo>
                  <a:lnTo>
                    <a:pt x="44" y="48"/>
                  </a:lnTo>
                  <a:lnTo>
                    <a:pt x="37" y="53"/>
                  </a:lnTo>
                  <a:lnTo>
                    <a:pt x="27" y="53"/>
                  </a:lnTo>
                  <a:lnTo>
                    <a:pt x="20" y="53"/>
                  </a:lnTo>
                  <a:lnTo>
                    <a:pt x="12" y="48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0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6" name="Rectangle 499"/>
            <p:cNvSpPr>
              <a:spLocks noChangeArrowheads="1"/>
            </p:cNvSpPr>
            <p:nvPr/>
          </p:nvSpPr>
          <p:spPr bwMode="auto">
            <a:xfrm>
              <a:off x="387351" y="3424238"/>
              <a:ext cx="469900" cy="3365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7" name="Freeform 500"/>
            <p:cNvSpPr>
              <a:spLocks/>
            </p:cNvSpPr>
            <p:nvPr/>
          </p:nvSpPr>
          <p:spPr bwMode="auto">
            <a:xfrm>
              <a:off x="61913" y="500063"/>
              <a:ext cx="252413" cy="749300"/>
            </a:xfrm>
            <a:custGeom>
              <a:avLst/>
              <a:gdLst>
                <a:gd name="T0" fmla="*/ 68 w 159"/>
                <a:gd name="T1" fmla="*/ 0 h 472"/>
                <a:gd name="T2" fmla="*/ 92 w 159"/>
                <a:gd name="T3" fmla="*/ 0 h 472"/>
                <a:gd name="T4" fmla="*/ 101 w 159"/>
                <a:gd name="T5" fmla="*/ 111 h 472"/>
                <a:gd name="T6" fmla="*/ 118 w 159"/>
                <a:gd name="T7" fmla="*/ 111 h 472"/>
                <a:gd name="T8" fmla="*/ 106 w 159"/>
                <a:gd name="T9" fmla="*/ 0 h 472"/>
                <a:gd name="T10" fmla="*/ 118 w 159"/>
                <a:gd name="T11" fmla="*/ 7 h 472"/>
                <a:gd name="T12" fmla="*/ 130 w 159"/>
                <a:gd name="T13" fmla="*/ 22 h 472"/>
                <a:gd name="T14" fmla="*/ 137 w 159"/>
                <a:gd name="T15" fmla="*/ 41 h 472"/>
                <a:gd name="T16" fmla="*/ 142 w 159"/>
                <a:gd name="T17" fmla="*/ 55 h 472"/>
                <a:gd name="T18" fmla="*/ 152 w 159"/>
                <a:gd name="T19" fmla="*/ 84 h 472"/>
                <a:gd name="T20" fmla="*/ 159 w 159"/>
                <a:gd name="T21" fmla="*/ 113 h 472"/>
                <a:gd name="T22" fmla="*/ 157 w 159"/>
                <a:gd name="T23" fmla="*/ 140 h 472"/>
                <a:gd name="T24" fmla="*/ 147 w 159"/>
                <a:gd name="T25" fmla="*/ 164 h 472"/>
                <a:gd name="T26" fmla="*/ 135 w 159"/>
                <a:gd name="T27" fmla="*/ 181 h 472"/>
                <a:gd name="T28" fmla="*/ 121 w 159"/>
                <a:gd name="T29" fmla="*/ 200 h 472"/>
                <a:gd name="T30" fmla="*/ 101 w 159"/>
                <a:gd name="T31" fmla="*/ 214 h 472"/>
                <a:gd name="T32" fmla="*/ 101 w 159"/>
                <a:gd name="T33" fmla="*/ 472 h 472"/>
                <a:gd name="T34" fmla="*/ 58 w 159"/>
                <a:gd name="T35" fmla="*/ 472 h 472"/>
                <a:gd name="T36" fmla="*/ 58 w 159"/>
                <a:gd name="T37" fmla="*/ 214 h 472"/>
                <a:gd name="T38" fmla="*/ 39 w 159"/>
                <a:gd name="T39" fmla="*/ 200 h 472"/>
                <a:gd name="T40" fmla="*/ 22 w 159"/>
                <a:gd name="T41" fmla="*/ 181 h 472"/>
                <a:gd name="T42" fmla="*/ 10 w 159"/>
                <a:gd name="T43" fmla="*/ 164 h 472"/>
                <a:gd name="T44" fmla="*/ 0 w 159"/>
                <a:gd name="T45" fmla="*/ 140 h 472"/>
                <a:gd name="T46" fmla="*/ 0 w 159"/>
                <a:gd name="T47" fmla="*/ 113 h 472"/>
                <a:gd name="T48" fmla="*/ 5 w 159"/>
                <a:gd name="T49" fmla="*/ 84 h 472"/>
                <a:gd name="T50" fmla="*/ 17 w 159"/>
                <a:gd name="T51" fmla="*/ 55 h 472"/>
                <a:gd name="T52" fmla="*/ 22 w 159"/>
                <a:gd name="T53" fmla="*/ 41 h 472"/>
                <a:gd name="T54" fmla="*/ 29 w 159"/>
                <a:gd name="T55" fmla="*/ 22 h 472"/>
                <a:gd name="T56" fmla="*/ 39 w 159"/>
                <a:gd name="T57" fmla="*/ 7 h 472"/>
                <a:gd name="T58" fmla="*/ 53 w 159"/>
                <a:gd name="T59" fmla="*/ 0 h 472"/>
                <a:gd name="T60" fmla="*/ 41 w 159"/>
                <a:gd name="T61" fmla="*/ 111 h 472"/>
                <a:gd name="T62" fmla="*/ 56 w 159"/>
                <a:gd name="T63" fmla="*/ 111 h 472"/>
                <a:gd name="T64" fmla="*/ 68 w 159"/>
                <a:gd name="T6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472">
                  <a:moveTo>
                    <a:pt x="68" y="0"/>
                  </a:moveTo>
                  <a:lnTo>
                    <a:pt x="92" y="0"/>
                  </a:lnTo>
                  <a:lnTo>
                    <a:pt x="101" y="111"/>
                  </a:lnTo>
                  <a:lnTo>
                    <a:pt x="118" y="111"/>
                  </a:lnTo>
                  <a:lnTo>
                    <a:pt x="106" y="0"/>
                  </a:lnTo>
                  <a:lnTo>
                    <a:pt x="118" y="7"/>
                  </a:lnTo>
                  <a:lnTo>
                    <a:pt x="130" y="22"/>
                  </a:lnTo>
                  <a:lnTo>
                    <a:pt x="137" y="41"/>
                  </a:lnTo>
                  <a:lnTo>
                    <a:pt x="142" y="55"/>
                  </a:lnTo>
                  <a:lnTo>
                    <a:pt x="152" y="84"/>
                  </a:lnTo>
                  <a:lnTo>
                    <a:pt x="159" y="113"/>
                  </a:lnTo>
                  <a:lnTo>
                    <a:pt x="157" y="140"/>
                  </a:lnTo>
                  <a:lnTo>
                    <a:pt x="147" y="164"/>
                  </a:lnTo>
                  <a:lnTo>
                    <a:pt x="135" y="181"/>
                  </a:lnTo>
                  <a:lnTo>
                    <a:pt x="121" y="200"/>
                  </a:lnTo>
                  <a:lnTo>
                    <a:pt x="101" y="214"/>
                  </a:lnTo>
                  <a:lnTo>
                    <a:pt x="101" y="472"/>
                  </a:lnTo>
                  <a:lnTo>
                    <a:pt x="58" y="472"/>
                  </a:lnTo>
                  <a:lnTo>
                    <a:pt x="58" y="214"/>
                  </a:lnTo>
                  <a:lnTo>
                    <a:pt x="39" y="200"/>
                  </a:lnTo>
                  <a:lnTo>
                    <a:pt x="22" y="181"/>
                  </a:lnTo>
                  <a:lnTo>
                    <a:pt x="10" y="164"/>
                  </a:lnTo>
                  <a:lnTo>
                    <a:pt x="0" y="140"/>
                  </a:lnTo>
                  <a:lnTo>
                    <a:pt x="0" y="113"/>
                  </a:lnTo>
                  <a:lnTo>
                    <a:pt x="5" y="84"/>
                  </a:lnTo>
                  <a:lnTo>
                    <a:pt x="17" y="55"/>
                  </a:lnTo>
                  <a:lnTo>
                    <a:pt x="22" y="41"/>
                  </a:lnTo>
                  <a:lnTo>
                    <a:pt x="29" y="22"/>
                  </a:lnTo>
                  <a:lnTo>
                    <a:pt x="39" y="7"/>
                  </a:lnTo>
                  <a:lnTo>
                    <a:pt x="53" y="0"/>
                  </a:lnTo>
                  <a:lnTo>
                    <a:pt x="41" y="111"/>
                  </a:lnTo>
                  <a:lnTo>
                    <a:pt x="56" y="11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8" name="Freeform 501"/>
            <p:cNvSpPr>
              <a:spLocks/>
            </p:cNvSpPr>
            <p:nvPr/>
          </p:nvSpPr>
          <p:spPr bwMode="auto">
            <a:xfrm>
              <a:off x="433388" y="500063"/>
              <a:ext cx="168275" cy="749300"/>
            </a:xfrm>
            <a:custGeom>
              <a:avLst/>
              <a:gdLst>
                <a:gd name="T0" fmla="*/ 60 w 106"/>
                <a:gd name="T1" fmla="*/ 0 h 472"/>
                <a:gd name="T2" fmla="*/ 106 w 106"/>
                <a:gd name="T3" fmla="*/ 0 h 472"/>
                <a:gd name="T4" fmla="*/ 106 w 106"/>
                <a:gd name="T5" fmla="*/ 472 h 472"/>
                <a:gd name="T6" fmla="*/ 60 w 106"/>
                <a:gd name="T7" fmla="*/ 472 h 472"/>
                <a:gd name="T8" fmla="*/ 60 w 106"/>
                <a:gd name="T9" fmla="*/ 265 h 472"/>
                <a:gd name="T10" fmla="*/ 53 w 106"/>
                <a:gd name="T11" fmla="*/ 263 h 472"/>
                <a:gd name="T12" fmla="*/ 43 w 106"/>
                <a:gd name="T13" fmla="*/ 258 h 472"/>
                <a:gd name="T14" fmla="*/ 31 w 106"/>
                <a:gd name="T15" fmla="*/ 248 h 472"/>
                <a:gd name="T16" fmla="*/ 19 w 106"/>
                <a:gd name="T17" fmla="*/ 234 h 472"/>
                <a:gd name="T18" fmla="*/ 9 w 106"/>
                <a:gd name="T19" fmla="*/ 210 h 472"/>
                <a:gd name="T20" fmla="*/ 2 w 106"/>
                <a:gd name="T21" fmla="*/ 176 h 472"/>
                <a:gd name="T22" fmla="*/ 0 w 106"/>
                <a:gd name="T23" fmla="*/ 133 h 472"/>
                <a:gd name="T24" fmla="*/ 2 w 106"/>
                <a:gd name="T25" fmla="*/ 89 h 472"/>
                <a:gd name="T26" fmla="*/ 9 w 106"/>
                <a:gd name="T27" fmla="*/ 55 h 472"/>
                <a:gd name="T28" fmla="*/ 19 w 106"/>
                <a:gd name="T29" fmla="*/ 31 h 472"/>
                <a:gd name="T30" fmla="*/ 31 w 106"/>
                <a:gd name="T31" fmla="*/ 17 h 472"/>
                <a:gd name="T32" fmla="*/ 41 w 106"/>
                <a:gd name="T33" fmla="*/ 7 h 472"/>
                <a:gd name="T34" fmla="*/ 50 w 106"/>
                <a:gd name="T35" fmla="*/ 2 h 472"/>
                <a:gd name="T36" fmla="*/ 58 w 106"/>
                <a:gd name="T37" fmla="*/ 0 h 472"/>
                <a:gd name="T38" fmla="*/ 60 w 106"/>
                <a:gd name="T3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472">
                  <a:moveTo>
                    <a:pt x="60" y="0"/>
                  </a:moveTo>
                  <a:lnTo>
                    <a:pt x="106" y="0"/>
                  </a:lnTo>
                  <a:lnTo>
                    <a:pt x="106" y="472"/>
                  </a:lnTo>
                  <a:lnTo>
                    <a:pt x="60" y="472"/>
                  </a:lnTo>
                  <a:lnTo>
                    <a:pt x="60" y="265"/>
                  </a:lnTo>
                  <a:lnTo>
                    <a:pt x="53" y="263"/>
                  </a:lnTo>
                  <a:lnTo>
                    <a:pt x="43" y="258"/>
                  </a:lnTo>
                  <a:lnTo>
                    <a:pt x="31" y="248"/>
                  </a:lnTo>
                  <a:lnTo>
                    <a:pt x="19" y="234"/>
                  </a:lnTo>
                  <a:lnTo>
                    <a:pt x="9" y="210"/>
                  </a:lnTo>
                  <a:lnTo>
                    <a:pt x="2" y="176"/>
                  </a:lnTo>
                  <a:lnTo>
                    <a:pt x="0" y="133"/>
                  </a:lnTo>
                  <a:lnTo>
                    <a:pt x="2" y="89"/>
                  </a:lnTo>
                  <a:lnTo>
                    <a:pt x="9" y="55"/>
                  </a:lnTo>
                  <a:lnTo>
                    <a:pt x="19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09" name="Freeform 502"/>
            <p:cNvSpPr>
              <a:spLocks/>
            </p:cNvSpPr>
            <p:nvPr/>
          </p:nvSpPr>
          <p:spPr bwMode="auto">
            <a:xfrm>
              <a:off x="4210051" y="3175"/>
              <a:ext cx="458788" cy="382588"/>
            </a:xfrm>
            <a:custGeom>
              <a:avLst/>
              <a:gdLst>
                <a:gd name="T0" fmla="*/ 99 w 289"/>
                <a:gd name="T1" fmla="*/ 0 h 241"/>
                <a:gd name="T2" fmla="*/ 190 w 289"/>
                <a:gd name="T3" fmla="*/ 0 h 241"/>
                <a:gd name="T4" fmla="*/ 219 w 289"/>
                <a:gd name="T5" fmla="*/ 24 h 241"/>
                <a:gd name="T6" fmla="*/ 289 w 289"/>
                <a:gd name="T7" fmla="*/ 82 h 241"/>
                <a:gd name="T8" fmla="*/ 289 w 289"/>
                <a:gd name="T9" fmla="*/ 241 h 241"/>
                <a:gd name="T10" fmla="*/ 197 w 289"/>
                <a:gd name="T11" fmla="*/ 241 h 241"/>
                <a:gd name="T12" fmla="*/ 197 w 289"/>
                <a:gd name="T13" fmla="*/ 84 h 241"/>
                <a:gd name="T14" fmla="*/ 92 w 289"/>
                <a:gd name="T15" fmla="*/ 84 h 241"/>
                <a:gd name="T16" fmla="*/ 92 w 289"/>
                <a:gd name="T17" fmla="*/ 241 h 241"/>
                <a:gd name="T18" fmla="*/ 0 w 289"/>
                <a:gd name="T19" fmla="*/ 241 h 241"/>
                <a:gd name="T20" fmla="*/ 0 w 289"/>
                <a:gd name="T21" fmla="*/ 82 h 241"/>
                <a:gd name="T22" fmla="*/ 99 w 289"/>
                <a:gd name="T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9" h="241">
                  <a:moveTo>
                    <a:pt x="99" y="0"/>
                  </a:moveTo>
                  <a:lnTo>
                    <a:pt x="190" y="0"/>
                  </a:lnTo>
                  <a:lnTo>
                    <a:pt x="219" y="24"/>
                  </a:lnTo>
                  <a:lnTo>
                    <a:pt x="289" y="82"/>
                  </a:lnTo>
                  <a:lnTo>
                    <a:pt x="289" y="241"/>
                  </a:lnTo>
                  <a:lnTo>
                    <a:pt x="197" y="241"/>
                  </a:lnTo>
                  <a:lnTo>
                    <a:pt x="197" y="84"/>
                  </a:lnTo>
                  <a:lnTo>
                    <a:pt x="92" y="84"/>
                  </a:lnTo>
                  <a:lnTo>
                    <a:pt x="92" y="241"/>
                  </a:lnTo>
                  <a:lnTo>
                    <a:pt x="0" y="241"/>
                  </a:lnTo>
                  <a:lnTo>
                    <a:pt x="0" y="8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0" name="Freeform 503"/>
            <p:cNvSpPr>
              <a:spLocks noEditPoints="1"/>
            </p:cNvSpPr>
            <p:nvPr/>
          </p:nvSpPr>
          <p:spPr bwMode="auto">
            <a:xfrm>
              <a:off x="4098926" y="3175"/>
              <a:ext cx="681038" cy="146050"/>
            </a:xfrm>
            <a:custGeom>
              <a:avLst/>
              <a:gdLst>
                <a:gd name="T0" fmla="*/ 280 w 429"/>
                <a:gd name="T1" fmla="*/ 0 h 92"/>
                <a:gd name="T2" fmla="*/ 371 w 429"/>
                <a:gd name="T3" fmla="*/ 0 h 92"/>
                <a:gd name="T4" fmla="*/ 429 w 429"/>
                <a:gd name="T5" fmla="*/ 46 h 92"/>
                <a:gd name="T6" fmla="*/ 390 w 429"/>
                <a:gd name="T7" fmla="*/ 92 h 92"/>
                <a:gd name="T8" fmla="*/ 359 w 429"/>
                <a:gd name="T9" fmla="*/ 65 h 92"/>
                <a:gd name="T10" fmla="*/ 289 w 429"/>
                <a:gd name="T11" fmla="*/ 10 h 92"/>
                <a:gd name="T12" fmla="*/ 280 w 429"/>
                <a:gd name="T13" fmla="*/ 0 h 92"/>
                <a:gd name="T14" fmla="*/ 58 w 429"/>
                <a:gd name="T15" fmla="*/ 0 h 92"/>
                <a:gd name="T16" fmla="*/ 149 w 429"/>
                <a:gd name="T17" fmla="*/ 0 h 92"/>
                <a:gd name="T18" fmla="*/ 70 w 429"/>
                <a:gd name="T19" fmla="*/ 65 h 92"/>
                <a:gd name="T20" fmla="*/ 39 w 429"/>
                <a:gd name="T21" fmla="*/ 92 h 92"/>
                <a:gd name="T22" fmla="*/ 0 w 429"/>
                <a:gd name="T23" fmla="*/ 46 h 92"/>
                <a:gd name="T24" fmla="*/ 58 w 42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9" h="92">
                  <a:moveTo>
                    <a:pt x="280" y="0"/>
                  </a:moveTo>
                  <a:lnTo>
                    <a:pt x="371" y="0"/>
                  </a:lnTo>
                  <a:lnTo>
                    <a:pt x="429" y="46"/>
                  </a:lnTo>
                  <a:lnTo>
                    <a:pt x="390" y="92"/>
                  </a:lnTo>
                  <a:lnTo>
                    <a:pt x="359" y="65"/>
                  </a:lnTo>
                  <a:lnTo>
                    <a:pt x="289" y="10"/>
                  </a:lnTo>
                  <a:lnTo>
                    <a:pt x="280" y="0"/>
                  </a:lnTo>
                  <a:close/>
                  <a:moveTo>
                    <a:pt x="58" y="0"/>
                  </a:moveTo>
                  <a:lnTo>
                    <a:pt x="149" y="0"/>
                  </a:lnTo>
                  <a:lnTo>
                    <a:pt x="70" y="65"/>
                  </a:lnTo>
                  <a:lnTo>
                    <a:pt x="39" y="92"/>
                  </a:lnTo>
                  <a:lnTo>
                    <a:pt x="0" y="46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1" name="Freeform 504"/>
            <p:cNvSpPr>
              <a:spLocks/>
            </p:cNvSpPr>
            <p:nvPr/>
          </p:nvSpPr>
          <p:spPr bwMode="auto">
            <a:xfrm>
              <a:off x="3683001" y="546100"/>
              <a:ext cx="171450" cy="339725"/>
            </a:xfrm>
            <a:custGeom>
              <a:avLst/>
              <a:gdLst>
                <a:gd name="T0" fmla="*/ 0 w 108"/>
                <a:gd name="T1" fmla="*/ 0 h 214"/>
                <a:gd name="T2" fmla="*/ 108 w 108"/>
                <a:gd name="T3" fmla="*/ 87 h 214"/>
                <a:gd name="T4" fmla="*/ 0 w 108"/>
                <a:gd name="T5" fmla="*/ 214 h 214"/>
                <a:gd name="T6" fmla="*/ 0 w 108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4">
                  <a:moveTo>
                    <a:pt x="0" y="0"/>
                  </a:moveTo>
                  <a:lnTo>
                    <a:pt x="108" y="87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2" name="Freeform 505"/>
            <p:cNvSpPr>
              <a:spLocks/>
            </p:cNvSpPr>
            <p:nvPr/>
          </p:nvSpPr>
          <p:spPr bwMode="auto">
            <a:xfrm>
              <a:off x="4095751" y="546100"/>
              <a:ext cx="171450" cy="339725"/>
            </a:xfrm>
            <a:custGeom>
              <a:avLst/>
              <a:gdLst>
                <a:gd name="T0" fmla="*/ 108 w 108"/>
                <a:gd name="T1" fmla="*/ 0 h 214"/>
                <a:gd name="T2" fmla="*/ 108 w 108"/>
                <a:gd name="T3" fmla="*/ 214 h 214"/>
                <a:gd name="T4" fmla="*/ 0 w 108"/>
                <a:gd name="T5" fmla="*/ 87 h 214"/>
                <a:gd name="T6" fmla="*/ 108 w 108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4">
                  <a:moveTo>
                    <a:pt x="108" y="0"/>
                  </a:moveTo>
                  <a:lnTo>
                    <a:pt x="108" y="214"/>
                  </a:lnTo>
                  <a:lnTo>
                    <a:pt x="0" y="8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3" name="Freeform 506"/>
            <p:cNvSpPr>
              <a:spLocks/>
            </p:cNvSpPr>
            <p:nvPr/>
          </p:nvSpPr>
          <p:spPr bwMode="auto">
            <a:xfrm>
              <a:off x="4264026" y="8985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4" name="Rectangle 507"/>
            <p:cNvSpPr>
              <a:spLocks noChangeArrowheads="1"/>
            </p:cNvSpPr>
            <p:nvPr/>
          </p:nvSpPr>
          <p:spPr bwMode="auto">
            <a:xfrm>
              <a:off x="3683001" y="898525"/>
              <a:ext cx="1588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5" name="Freeform 508"/>
            <p:cNvSpPr>
              <a:spLocks/>
            </p:cNvSpPr>
            <p:nvPr/>
          </p:nvSpPr>
          <p:spPr bwMode="auto">
            <a:xfrm>
              <a:off x="3694113" y="690563"/>
              <a:ext cx="561975" cy="211138"/>
            </a:xfrm>
            <a:custGeom>
              <a:avLst/>
              <a:gdLst>
                <a:gd name="T0" fmla="*/ 108 w 354"/>
                <a:gd name="T1" fmla="*/ 0 h 133"/>
                <a:gd name="T2" fmla="*/ 176 w 354"/>
                <a:gd name="T3" fmla="*/ 56 h 133"/>
                <a:gd name="T4" fmla="*/ 243 w 354"/>
                <a:gd name="T5" fmla="*/ 0 h 133"/>
                <a:gd name="T6" fmla="*/ 354 w 354"/>
                <a:gd name="T7" fmla="*/ 131 h 133"/>
                <a:gd name="T8" fmla="*/ 354 w 354"/>
                <a:gd name="T9" fmla="*/ 133 h 133"/>
                <a:gd name="T10" fmla="*/ 0 w 354"/>
                <a:gd name="T11" fmla="*/ 133 h 133"/>
                <a:gd name="T12" fmla="*/ 0 w 354"/>
                <a:gd name="T13" fmla="*/ 131 h 133"/>
                <a:gd name="T14" fmla="*/ 108 w 354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133">
                  <a:moveTo>
                    <a:pt x="108" y="0"/>
                  </a:moveTo>
                  <a:lnTo>
                    <a:pt x="176" y="56"/>
                  </a:lnTo>
                  <a:lnTo>
                    <a:pt x="243" y="0"/>
                  </a:lnTo>
                  <a:lnTo>
                    <a:pt x="354" y="131"/>
                  </a:lnTo>
                  <a:lnTo>
                    <a:pt x="354" y="133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6" name="Freeform 509"/>
            <p:cNvSpPr>
              <a:spLocks/>
            </p:cNvSpPr>
            <p:nvPr/>
          </p:nvSpPr>
          <p:spPr bwMode="auto">
            <a:xfrm>
              <a:off x="3697288" y="534988"/>
              <a:ext cx="554038" cy="220663"/>
            </a:xfrm>
            <a:custGeom>
              <a:avLst/>
              <a:gdLst>
                <a:gd name="T0" fmla="*/ 0 w 349"/>
                <a:gd name="T1" fmla="*/ 0 h 139"/>
                <a:gd name="T2" fmla="*/ 349 w 349"/>
                <a:gd name="T3" fmla="*/ 0 h 139"/>
                <a:gd name="T4" fmla="*/ 244 w 349"/>
                <a:gd name="T5" fmla="*/ 84 h 139"/>
                <a:gd name="T6" fmla="*/ 239 w 349"/>
                <a:gd name="T7" fmla="*/ 89 h 139"/>
                <a:gd name="T8" fmla="*/ 236 w 349"/>
                <a:gd name="T9" fmla="*/ 91 h 139"/>
                <a:gd name="T10" fmla="*/ 174 w 349"/>
                <a:gd name="T11" fmla="*/ 139 h 139"/>
                <a:gd name="T12" fmla="*/ 113 w 349"/>
                <a:gd name="T13" fmla="*/ 91 h 139"/>
                <a:gd name="T14" fmla="*/ 109 w 349"/>
                <a:gd name="T15" fmla="*/ 89 h 139"/>
                <a:gd name="T16" fmla="*/ 106 w 349"/>
                <a:gd name="T17" fmla="*/ 84 h 139"/>
                <a:gd name="T18" fmla="*/ 0 w 349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139">
                  <a:moveTo>
                    <a:pt x="0" y="0"/>
                  </a:moveTo>
                  <a:lnTo>
                    <a:pt x="349" y="0"/>
                  </a:lnTo>
                  <a:lnTo>
                    <a:pt x="244" y="84"/>
                  </a:lnTo>
                  <a:lnTo>
                    <a:pt x="239" y="89"/>
                  </a:lnTo>
                  <a:lnTo>
                    <a:pt x="236" y="91"/>
                  </a:lnTo>
                  <a:lnTo>
                    <a:pt x="174" y="139"/>
                  </a:lnTo>
                  <a:lnTo>
                    <a:pt x="113" y="91"/>
                  </a:lnTo>
                  <a:lnTo>
                    <a:pt x="109" y="89"/>
                  </a:lnTo>
                  <a:lnTo>
                    <a:pt x="106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7" name="Rectangle 510"/>
            <p:cNvSpPr>
              <a:spLocks noChangeArrowheads="1"/>
            </p:cNvSpPr>
            <p:nvPr/>
          </p:nvSpPr>
          <p:spPr bwMode="auto">
            <a:xfrm>
              <a:off x="2413001" y="2373313"/>
              <a:ext cx="103188" cy="428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8" name="Freeform 511"/>
            <p:cNvSpPr>
              <a:spLocks noEditPoints="1"/>
            </p:cNvSpPr>
            <p:nvPr/>
          </p:nvSpPr>
          <p:spPr bwMode="auto">
            <a:xfrm>
              <a:off x="2027238" y="2430463"/>
              <a:ext cx="561975" cy="401638"/>
            </a:xfrm>
            <a:custGeom>
              <a:avLst/>
              <a:gdLst>
                <a:gd name="T0" fmla="*/ 176 w 354"/>
                <a:gd name="T1" fmla="*/ 29 h 253"/>
                <a:gd name="T2" fmla="*/ 144 w 354"/>
                <a:gd name="T3" fmla="*/ 34 h 253"/>
                <a:gd name="T4" fmla="*/ 118 w 354"/>
                <a:gd name="T5" fmla="*/ 48 h 253"/>
                <a:gd name="T6" fmla="*/ 96 w 354"/>
                <a:gd name="T7" fmla="*/ 68 h 253"/>
                <a:gd name="T8" fmla="*/ 82 w 354"/>
                <a:gd name="T9" fmla="*/ 97 h 253"/>
                <a:gd name="T10" fmla="*/ 77 w 354"/>
                <a:gd name="T11" fmla="*/ 128 h 253"/>
                <a:gd name="T12" fmla="*/ 82 w 354"/>
                <a:gd name="T13" fmla="*/ 159 h 253"/>
                <a:gd name="T14" fmla="*/ 96 w 354"/>
                <a:gd name="T15" fmla="*/ 186 h 253"/>
                <a:gd name="T16" fmla="*/ 118 w 354"/>
                <a:gd name="T17" fmla="*/ 207 h 253"/>
                <a:gd name="T18" fmla="*/ 144 w 354"/>
                <a:gd name="T19" fmla="*/ 222 h 253"/>
                <a:gd name="T20" fmla="*/ 176 w 354"/>
                <a:gd name="T21" fmla="*/ 227 h 253"/>
                <a:gd name="T22" fmla="*/ 207 w 354"/>
                <a:gd name="T23" fmla="*/ 222 h 253"/>
                <a:gd name="T24" fmla="*/ 234 w 354"/>
                <a:gd name="T25" fmla="*/ 207 h 253"/>
                <a:gd name="T26" fmla="*/ 255 w 354"/>
                <a:gd name="T27" fmla="*/ 186 h 253"/>
                <a:gd name="T28" fmla="*/ 270 w 354"/>
                <a:gd name="T29" fmla="*/ 159 h 253"/>
                <a:gd name="T30" fmla="*/ 274 w 354"/>
                <a:gd name="T31" fmla="*/ 128 h 253"/>
                <a:gd name="T32" fmla="*/ 270 w 354"/>
                <a:gd name="T33" fmla="*/ 97 h 253"/>
                <a:gd name="T34" fmla="*/ 255 w 354"/>
                <a:gd name="T35" fmla="*/ 68 h 253"/>
                <a:gd name="T36" fmla="*/ 234 w 354"/>
                <a:gd name="T37" fmla="*/ 48 h 253"/>
                <a:gd name="T38" fmla="*/ 207 w 354"/>
                <a:gd name="T39" fmla="*/ 34 h 253"/>
                <a:gd name="T40" fmla="*/ 176 w 354"/>
                <a:gd name="T41" fmla="*/ 29 h 253"/>
                <a:gd name="T42" fmla="*/ 0 w 354"/>
                <a:gd name="T43" fmla="*/ 0 h 253"/>
                <a:gd name="T44" fmla="*/ 354 w 354"/>
                <a:gd name="T45" fmla="*/ 0 h 253"/>
                <a:gd name="T46" fmla="*/ 354 w 354"/>
                <a:gd name="T47" fmla="*/ 253 h 253"/>
                <a:gd name="T48" fmla="*/ 0 w 354"/>
                <a:gd name="T49" fmla="*/ 253 h 253"/>
                <a:gd name="T50" fmla="*/ 0 w 354"/>
                <a:gd name="T5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4" h="253">
                  <a:moveTo>
                    <a:pt x="176" y="29"/>
                  </a:moveTo>
                  <a:lnTo>
                    <a:pt x="144" y="34"/>
                  </a:lnTo>
                  <a:lnTo>
                    <a:pt x="118" y="48"/>
                  </a:lnTo>
                  <a:lnTo>
                    <a:pt x="96" y="68"/>
                  </a:lnTo>
                  <a:lnTo>
                    <a:pt x="82" y="97"/>
                  </a:lnTo>
                  <a:lnTo>
                    <a:pt x="77" y="128"/>
                  </a:lnTo>
                  <a:lnTo>
                    <a:pt x="82" y="159"/>
                  </a:lnTo>
                  <a:lnTo>
                    <a:pt x="96" y="186"/>
                  </a:lnTo>
                  <a:lnTo>
                    <a:pt x="118" y="207"/>
                  </a:lnTo>
                  <a:lnTo>
                    <a:pt x="144" y="222"/>
                  </a:lnTo>
                  <a:lnTo>
                    <a:pt x="176" y="227"/>
                  </a:lnTo>
                  <a:lnTo>
                    <a:pt x="207" y="222"/>
                  </a:lnTo>
                  <a:lnTo>
                    <a:pt x="234" y="207"/>
                  </a:lnTo>
                  <a:lnTo>
                    <a:pt x="255" y="186"/>
                  </a:lnTo>
                  <a:lnTo>
                    <a:pt x="270" y="159"/>
                  </a:lnTo>
                  <a:lnTo>
                    <a:pt x="274" y="128"/>
                  </a:lnTo>
                  <a:lnTo>
                    <a:pt x="270" y="97"/>
                  </a:lnTo>
                  <a:lnTo>
                    <a:pt x="255" y="68"/>
                  </a:lnTo>
                  <a:lnTo>
                    <a:pt x="234" y="48"/>
                  </a:lnTo>
                  <a:lnTo>
                    <a:pt x="207" y="34"/>
                  </a:lnTo>
                  <a:lnTo>
                    <a:pt x="176" y="29"/>
                  </a:lnTo>
                  <a:close/>
                  <a:moveTo>
                    <a:pt x="0" y="0"/>
                  </a:moveTo>
                  <a:lnTo>
                    <a:pt x="354" y="0"/>
                  </a:lnTo>
                  <a:lnTo>
                    <a:pt x="354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19" name="Freeform 512"/>
            <p:cNvSpPr>
              <a:spLocks/>
            </p:cNvSpPr>
            <p:nvPr/>
          </p:nvSpPr>
          <p:spPr bwMode="auto">
            <a:xfrm>
              <a:off x="2203451" y="2525713"/>
              <a:ext cx="209550" cy="211138"/>
            </a:xfrm>
            <a:custGeom>
              <a:avLst/>
              <a:gdLst>
                <a:gd name="T0" fmla="*/ 65 w 132"/>
                <a:gd name="T1" fmla="*/ 0 h 133"/>
                <a:gd name="T2" fmla="*/ 91 w 132"/>
                <a:gd name="T3" fmla="*/ 5 h 133"/>
                <a:gd name="T4" fmla="*/ 113 w 132"/>
                <a:gd name="T5" fmla="*/ 20 h 133"/>
                <a:gd name="T6" fmla="*/ 127 w 132"/>
                <a:gd name="T7" fmla="*/ 41 h 133"/>
                <a:gd name="T8" fmla="*/ 132 w 132"/>
                <a:gd name="T9" fmla="*/ 68 h 133"/>
                <a:gd name="T10" fmla="*/ 127 w 132"/>
                <a:gd name="T11" fmla="*/ 92 h 133"/>
                <a:gd name="T12" fmla="*/ 113 w 132"/>
                <a:gd name="T13" fmla="*/ 114 h 133"/>
                <a:gd name="T14" fmla="*/ 91 w 132"/>
                <a:gd name="T15" fmla="*/ 128 h 133"/>
                <a:gd name="T16" fmla="*/ 65 w 132"/>
                <a:gd name="T17" fmla="*/ 133 h 133"/>
                <a:gd name="T18" fmla="*/ 41 w 132"/>
                <a:gd name="T19" fmla="*/ 128 h 133"/>
                <a:gd name="T20" fmla="*/ 19 w 132"/>
                <a:gd name="T21" fmla="*/ 114 h 133"/>
                <a:gd name="T22" fmla="*/ 5 w 132"/>
                <a:gd name="T23" fmla="*/ 92 h 133"/>
                <a:gd name="T24" fmla="*/ 0 w 132"/>
                <a:gd name="T25" fmla="*/ 68 h 133"/>
                <a:gd name="T26" fmla="*/ 5 w 132"/>
                <a:gd name="T27" fmla="*/ 41 h 133"/>
                <a:gd name="T28" fmla="*/ 19 w 132"/>
                <a:gd name="T29" fmla="*/ 20 h 133"/>
                <a:gd name="T30" fmla="*/ 41 w 132"/>
                <a:gd name="T31" fmla="*/ 5 h 133"/>
                <a:gd name="T32" fmla="*/ 65 w 132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3">
                  <a:moveTo>
                    <a:pt x="65" y="0"/>
                  </a:moveTo>
                  <a:lnTo>
                    <a:pt x="91" y="5"/>
                  </a:lnTo>
                  <a:lnTo>
                    <a:pt x="113" y="20"/>
                  </a:lnTo>
                  <a:lnTo>
                    <a:pt x="127" y="41"/>
                  </a:lnTo>
                  <a:lnTo>
                    <a:pt x="132" y="68"/>
                  </a:lnTo>
                  <a:lnTo>
                    <a:pt x="127" y="92"/>
                  </a:lnTo>
                  <a:lnTo>
                    <a:pt x="113" y="114"/>
                  </a:lnTo>
                  <a:lnTo>
                    <a:pt x="91" y="128"/>
                  </a:lnTo>
                  <a:lnTo>
                    <a:pt x="65" y="133"/>
                  </a:lnTo>
                  <a:lnTo>
                    <a:pt x="41" y="128"/>
                  </a:lnTo>
                  <a:lnTo>
                    <a:pt x="19" y="114"/>
                  </a:lnTo>
                  <a:lnTo>
                    <a:pt x="5" y="92"/>
                  </a:lnTo>
                  <a:lnTo>
                    <a:pt x="0" y="68"/>
                  </a:lnTo>
                  <a:lnTo>
                    <a:pt x="5" y="41"/>
                  </a:lnTo>
                  <a:lnTo>
                    <a:pt x="19" y="20"/>
                  </a:lnTo>
                  <a:lnTo>
                    <a:pt x="41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0" name="Freeform 513"/>
            <p:cNvSpPr>
              <a:spLocks/>
            </p:cNvSpPr>
            <p:nvPr/>
          </p:nvSpPr>
          <p:spPr bwMode="auto">
            <a:xfrm>
              <a:off x="10506076" y="255588"/>
              <a:ext cx="600075" cy="371475"/>
            </a:xfrm>
            <a:custGeom>
              <a:avLst/>
              <a:gdLst>
                <a:gd name="T0" fmla="*/ 227 w 378"/>
                <a:gd name="T1" fmla="*/ 0 h 234"/>
                <a:gd name="T2" fmla="*/ 263 w 378"/>
                <a:gd name="T3" fmla="*/ 7 h 234"/>
                <a:gd name="T4" fmla="*/ 294 w 378"/>
                <a:gd name="T5" fmla="*/ 24 h 234"/>
                <a:gd name="T6" fmla="*/ 321 w 378"/>
                <a:gd name="T7" fmla="*/ 48 h 234"/>
                <a:gd name="T8" fmla="*/ 337 w 378"/>
                <a:gd name="T9" fmla="*/ 79 h 234"/>
                <a:gd name="T10" fmla="*/ 342 w 378"/>
                <a:gd name="T11" fmla="*/ 118 h 234"/>
                <a:gd name="T12" fmla="*/ 342 w 378"/>
                <a:gd name="T13" fmla="*/ 135 h 234"/>
                <a:gd name="T14" fmla="*/ 337 w 378"/>
                <a:gd name="T15" fmla="*/ 152 h 234"/>
                <a:gd name="T16" fmla="*/ 359 w 378"/>
                <a:gd name="T17" fmla="*/ 156 h 234"/>
                <a:gd name="T18" fmla="*/ 371 w 378"/>
                <a:gd name="T19" fmla="*/ 171 h 234"/>
                <a:gd name="T20" fmla="*/ 378 w 378"/>
                <a:gd name="T21" fmla="*/ 193 h 234"/>
                <a:gd name="T22" fmla="*/ 371 w 378"/>
                <a:gd name="T23" fmla="*/ 212 h 234"/>
                <a:gd name="T24" fmla="*/ 357 w 378"/>
                <a:gd name="T25" fmla="*/ 226 h 234"/>
                <a:gd name="T26" fmla="*/ 337 w 378"/>
                <a:gd name="T27" fmla="*/ 234 h 234"/>
                <a:gd name="T28" fmla="*/ 68 w 378"/>
                <a:gd name="T29" fmla="*/ 234 h 234"/>
                <a:gd name="T30" fmla="*/ 41 w 378"/>
                <a:gd name="T31" fmla="*/ 229 h 234"/>
                <a:gd name="T32" fmla="*/ 20 w 378"/>
                <a:gd name="T33" fmla="*/ 214 h 234"/>
                <a:gd name="T34" fmla="*/ 5 w 378"/>
                <a:gd name="T35" fmla="*/ 193 h 234"/>
                <a:gd name="T36" fmla="*/ 0 w 378"/>
                <a:gd name="T37" fmla="*/ 166 h 234"/>
                <a:gd name="T38" fmla="*/ 5 w 378"/>
                <a:gd name="T39" fmla="*/ 140 h 234"/>
                <a:gd name="T40" fmla="*/ 20 w 378"/>
                <a:gd name="T41" fmla="*/ 118 h 234"/>
                <a:gd name="T42" fmla="*/ 41 w 378"/>
                <a:gd name="T43" fmla="*/ 103 h 234"/>
                <a:gd name="T44" fmla="*/ 68 w 378"/>
                <a:gd name="T45" fmla="*/ 99 h 234"/>
                <a:gd name="T46" fmla="*/ 92 w 378"/>
                <a:gd name="T47" fmla="*/ 103 h 234"/>
                <a:gd name="T48" fmla="*/ 111 w 378"/>
                <a:gd name="T49" fmla="*/ 116 h 234"/>
                <a:gd name="T50" fmla="*/ 118 w 378"/>
                <a:gd name="T51" fmla="*/ 79 h 234"/>
                <a:gd name="T52" fmla="*/ 133 w 378"/>
                <a:gd name="T53" fmla="*/ 48 h 234"/>
                <a:gd name="T54" fmla="*/ 159 w 378"/>
                <a:gd name="T55" fmla="*/ 22 h 234"/>
                <a:gd name="T56" fmla="*/ 191 w 378"/>
                <a:gd name="T57" fmla="*/ 7 h 234"/>
                <a:gd name="T58" fmla="*/ 227 w 378"/>
                <a:gd name="T5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8" h="234">
                  <a:moveTo>
                    <a:pt x="227" y="0"/>
                  </a:moveTo>
                  <a:lnTo>
                    <a:pt x="263" y="7"/>
                  </a:lnTo>
                  <a:lnTo>
                    <a:pt x="294" y="24"/>
                  </a:lnTo>
                  <a:lnTo>
                    <a:pt x="321" y="48"/>
                  </a:lnTo>
                  <a:lnTo>
                    <a:pt x="337" y="79"/>
                  </a:lnTo>
                  <a:lnTo>
                    <a:pt x="342" y="118"/>
                  </a:lnTo>
                  <a:lnTo>
                    <a:pt x="342" y="135"/>
                  </a:lnTo>
                  <a:lnTo>
                    <a:pt x="337" y="152"/>
                  </a:lnTo>
                  <a:lnTo>
                    <a:pt x="359" y="156"/>
                  </a:lnTo>
                  <a:lnTo>
                    <a:pt x="371" y="171"/>
                  </a:lnTo>
                  <a:lnTo>
                    <a:pt x="378" y="193"/>
                  </a:lnTo>
                  <a:lnTo>
                    <a:pt x="371" y="212"/>
                  </a:lnTo>
                  <a:lnTo>
                    <a:pt x="357" y="226"/>
                  </a:lnTo>
                  <a:lnTo>
                    <a:pt x="337" y="234"/>
                  </a:lnTo>
                  <a:lnTo>
                    <a:pt x="68" y="234"/>
                  </a:lnTo>
                  <a:lnTo>
                    <a:pt x="41" y="229"/>
                  </a:lnTo>
                  <a:lnTo>
                    <a:pt x="20" y="214"/>
                  </a:lnTo>
                  <a:lnTo>
                    <a:pt x="5" y="193"/>
                  </a:lnTo>
                  <a:lnTo>
                    <a:pt x="0" y="166"/>
                  </a:lnTo>
                  <a:lnTo>
                    <a:pt x="5" y="140"/>
                  </a:lnTo>
                  <a:lnTo>
                    <a:pt x="20" y="118"/>
                  </a:lnTo>
                  <a:lnTo>
                    <a:pt x="41" y="103"/>
                  </a:lnTo>
                  <a:lnTo>
                    <a:pt x="68" y="99"/>
                  </a:lnTo>
                  <a:lnTo>
                    <a:pt x="92" y="103"/>
                  </a:lnTo>
                  <a:lnTo>
                    <a:pt x="111" y="116"/>
                  </a:lnTo>
                  <a:lnTo>
                    <a:pt x="118" y="79"/>
                  </a:lnTo>
                  <a:lnTo>
                    <a:pt x="133" y="48"/>
                  </a:lnTo>
                  <a:lnTo>
                    <a:pt x="159" y="22"/>
                  </a:lnTo>
                  <a:lnTo>
                    <a:pt x="191" y="7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1" name="Rectangle 514"/>
            <p:cNvSpPr>
              <a:spLocks noChangeArrowheads="1"/>
            </p:cNvSpPr>
            <p:nvPr/>
          </p:nvSpPr>
          <p:spPr bwMode="auto">
            <a:xfrm>
              <a:off x="10594976" y="660400"/>
              <a:ext cx="49213" cy="1111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2" name="Rectangle 515"/>
            <p:cNvSpPr>
              <a:spLocks noChangeArrowheads="1"/>
            </p:cNvSpPr>
            <p:nvPr/>
          </p:nvSpPr>
          <p:spPr bwMode="auto">
            <a:xfrm>
              <a:off x="10717213" y="722313"/>
              <a:ext cx="52388" cy="1111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3" name="Rectangle 516"/>
            <p:cNvSpPr>
              <a:spLocks noChangeArrowheads="1"/>
            </p:cNvSpPr>
            <p:nvPr/>
          </p:nvSpPr>
          <p:spPr bwMode="auto">
            <a:xfrm>
              <a:off x="10842626" y="660400"/>
              <a:ext cx="53975" cy="1111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4" name="Rectangle 517"/>
            <p:cNvSpPr>
              <a:spLocks noChangeArrowheads="1"/>
            </p:cNvSpPr>
            <p:nvPr/>
          </p:nvSpPr>
          <p:spPr bwMode="auto">
            <a:xfrm>
              <a:off x="10969626" y="722313"/>
              <a:ext cx="49213" cy="1111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5" name="Freeform 518"/>
            <p:cNvSpPr>
              <a:spLocks/>
            </p:cNvSpPr>
            <p:nvPr/>
          </p:nvSpPr>
          <p:spPr bwMode="auto">
            <a:xfrm>
              <a:off x="3270251" y="5465763"/>
              <a:ext cx="65088" cy="61913"/>
            </a:xfrm>
            <a:custGeom>
              <a:avLst/>
              <a:gdLst>
                <a:gd name="T0" fmla="*/ 21 w 41"/>
                <a:gd name="T1" fmla="*/ 0 h 39"/>
                <a:gd name="T2" fmla="*/ 28 w 41"/>
                <a:gd name="T3" fmla="*/ 3 h 39"/>
                <a:gd name="T4" fmla="*/ 36 w 41"/>
                <a:gd name="T5" fmla="*/ 5 h 39"/>
                <a:gd name="T6" fmla="*/ 38 w 41"/>
                <a:gd name="T7" fmla="*/ 12 h 39"/>
                <a:gd name="T8" fmla="*/ 41 w 41"/>
                <a:gd name="T9" fmla="*/ 20 h 39"/>
                <a:gd name="T10" fmla="*/ 38 w 41"/>
                <a:gd name="T11" fmla="*/ 27 h 39"/>
                <a:gd name="T12" fmla="*/ 36 w 41"/>
                <a:gd name="T13" fmla="*/ 34 h 39"/>
                <a:gd name="T14" fmla="*/ 28 w 41"/>
                <a:gd name="T15" fmla="*/ 39 h 39"/>
                <a:gd name="T16" fmla="*/ 21 w 41"/>
                <a:gd name="T17" fmla="*/ 39 h 39"/>
                <a:gd name="T18" fmla="*/ 12 w 41"/>
                <a:gd name="T19" fmla="*/ 39 h 39"/>
                <a:gd name="T20" fmla="*/ 7 w 41"/>
                <a:gd name="T21" fmla="*/ 34 h 39"/>
                <a:gd name="T22" fmla="*/ 2 w 41"/>
                <a:gd name="T23" fmla="*/ 27 h 39"/>
                <a:gd name="T24" fmla="*/ 0 w 41"/>
                <a:gd name="T25" fmla="*/ 20 h 39"/>
                <a:gd name="T26" fmla="*/ 2 w 41"/>
                <a:gd name="T27" fmla="*/ 12 h 39"/>
                <a:gd name="T28" fmla="*/ 7 w 41"/>
                <a:gd name="T29" fmla="*/ 5 h 39"/>
                <a:gd name="T30" fmla="*/ 12 w 41"/>
                <a:gd name="T31" fmla="*/ 3 h 39"/>
                <a:gd name="T32" fmla="*/ 21 w 41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9">
                  <a:moveTo>
                    <a:pt x="21" y="0"/>
                  </a:moveTo>
                  <a:lnTo>
                    <a:pt x="28" y="3"/>
                  </a:lnTo>
                  <a:lnTo>
                    <a:pt x="36" y="5"/>
                  </a:lnTo>
                  <a:lnTo>
                    <a:pt x="38" y="12"/>
                  </a:lnTo>
                  <a:lnTo>
                    <a:pt x="41" y="20"/>
                  </a:lnTo>
                  <a:lnTo>
                    <a:pt x="38" y="27"/>
                  </a:lnTo>
                  <a:lnTo>
                    <a:pt x="36" y="34"/>
                  </a:lnTo>
                  <a:lnTo>
                    <a:pt x="28" y="39"/>
                  </a:lnTo>
                  <a:lnTo>
                    <a:pt x="21" y="39"/>
                  </a:lnTo>
                  <a:lnTo>
                    <a:pt x="12" y="39"/>
                  </a:lnTo>
                  <a:lnTo>
                    <a:pt x="7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6" name="Freeform 519"/>
            <p:cNvSpPr>
              <a:spLocks/>
            </p:cNvSpPr>
            <p:nvPr/>
          </p:nvSpPr>
          <p:spPr bwMode="auto">
            <a:xfrm>
              <a:off x="3335338" y="5400675"/>
              <a:ext cx="49213" cy="50800"/>
            </a:xfrm>
            <a:custGeom>
              <a:avLst/>
              <a:gdLst>
                <a:gd name="T0" fmla="*/ 14 w 31"/>
                <a:gd name="T1" fmla="*/ 0 h 32"/>
                <a:gd name="T2" fmla="*/ 21 w 31"/>
                <a:gd name="T3" fmla="*/ 0 h 32"/>
                <a:gd name="T4" fmla="*/ 26 w 31"/>
                <a:gd name="T5" fmla="*/ 5 h 32"/>
                <a:gd name="T6" fmla="*/ 28 w 31"/>
                <a:gd name="T7" fmla="*/ 10 h 32"/>
                <a:gd name="T8" fmla="*/ 31 w 31"/>
                <a:gd name="T9" fmla="*/ 15 h 32"/>
                <a:gd name="T10" fmla="*/ 28 w 31"/>
                <a:gd name="T11" fmla="*/ 22 h 32"/>
                <a:gd name="T12" fmla="*/ 26 w 31"/>
                <a:gd name="T13" fmla="*/ 27 h 32"/>
                <a:gd name="T14" fmla="*/ 21 w 31"/>
                <a:gd name="T15" fmla="*/ 29 h 32"/>
                <a:gd name="T16" fmla="*/ 14 w 31"/>
                <a:gd name="T17" fmla="*/ 32 h 32"/>
                <a:gd name="T18" fmla="*/ 9 w 31"/>
                <a:gd name="T19" fmla="*/ 29 h 32"/>
                <a:gd name="T20" fmla="*/ 4 w 31"/>
                <a:gd name="T21" fmla="*/ 27 h 32"/>
                <a:gd name="T22" fmla="*/ 0 w 31"/>
                <a:gd name="T23" fmla="*/ 22 h 32"/>
                <a:gd name="T24" fmla="*/ 0 w 31"/>
                <a:gd name="T25" fmla="*/ 15 h 32"/>
                <a:gd name="T26" fmla="*/ 0 w 31"/>
                <a:gd name="T27" fmla="*/ 10 h 32"/>
                <a:gd name="T28" fmla="*/ 4 w 31"/>
                <a:gd name="T29" fmla="*/ 5 h 32"/>
                <a:gd name="T30" fmla="*/ 9 w 31"/>
                <a:gd name="T31" fmla="*/ 0 h 32"/>
                <a:gd name="T32" fmla="*/ 14 w 31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2">
                  <a:moveTo>
                    <a:pt x="14" y="0"/>
                  </a:moveTo>
                  <a:lnTo>
                    <a:pt x="21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1" y="15"/>
                  </a:lnTo>
                  <a:lnTo>
                    <a:pt x="28" y="22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4" y="32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4" y="5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7" name="Freeform 520"/>
            <p:cNvSpPr>
              <a:spLocks/>
            </p:cNvSpPr>
            <p:nvPr/>
          </p:nvSpPr>
          <p:spPr bwMode="auto">
            <a:xfrm>
              <a:off x="3284538" y="5316538"/>
              <a:ext cx="34925" cy="34925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22 w 22"/>
                <a:gd name="T5" fmla="*/ 5 h 22"/>
                <a:gd name="T6" fmla="*/ 22 w 22"/>
                <a:gd name="T7" fmla="*/ 10 h 22"/>
                <a:gd name="T8" fmla="*/ 22 w 22"/>
                <a:gd name="T9" fmla="*/ 15 h 22"/>
                <a:gd name="T10" fmla="*/ 17 w 22"/>
                <a:gd name="T11" fmla="*/ 20 h 22"/>
                <a:gd name="T12" fmla="*/ 12 w 22"/>
                <a:gd name="T13" fmla="*/ 22 h 22"/>
                <a:gd name="T14" fmla="*/ 5 w 22"/>
                <a:gd name="T15" fmla="*/ 20 h 22"/>
                <a:gd name="T16" fmla="*/ 3 w 22"/>
                <a:gd name="T17" fmla="*/ 15 h 22"/>
                <a:gd name="T18" fmla="*/ 0 w 22"/>
                <a:gd name="T19" fmla="*/ 10 h 22"/>
                <a:gd name="T20" fmla="*/ 3 w 22"/>
                <a:gd name="T21" fmla="*/ 5 h 22"/>
                <a:gd name="T22" fmla="*/ 5 w 22"/>
                <a:gd name="T23" fmla="*/ 0 h 22"/>
                <a:gd name="T24" fmla="*/ 12 w 22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8" name="Freeform 521"/>
            <p:cNvSpPr>
              <a:spLocks/>
            </p:cNvSpPr>
            <p:nvPr/>
          </p:nvSpPr>
          <p:spPr bwMode="auto">
            <a:xfrm>
              <a:off x="3270251" y="5175250"/>
              <a:ext cx="65088" cy="65088"/>
            </a:xfrm>
            <a:custGeom>
              <a:avLst/>
              <a:gdLst>
                <a:gd name="T0" fmla="*/ 21 w 41"/>
                <a:gd name="T1" fmla="*/ 0 h 41"/>
                <a:gd name="T2" fmla="*/ 28 w 41"/>
                <a:gd name="T3" fmla="*/ 3 h 41"/>
                <a:gd name="T4" fmla="*/ 36 w 41"/>
                <a:gd name="T5" fmla="*/ 7 h 41"/>
                <a:gd name="T6" fmla="*/ 38 w 41"/>
                <a:gd name="T7" fmla="*/ 12 h 41"/>
                <a:gd name="T8" fmla="*/ 41 w 41"/>
                <a:gd name="T9" fmla="*/ 22 h 41"/>
                <a:gd name="T10" fmla="*/ 38 w 41"/>
                <a:gd name="T11" fmla="*/ 29 h 41"/>
                <a:gd name="T12" fmla="*/ 36 w 41"/>
                <a:gd name="T13" fmla="*/ 34 h 41"/>
                <a:gd name="T14" fmla="*/ 28 w 41"/>
                <a:gd name="T15" fmla="*/ 39 h 41"/>
                <a:gd name="T16" fmla="*/ 21 w 41"/>
                <a:gd name="T17" fmla="*/ 41 h 41"/>
                <a:gd name="T18" fmla="*/ 12 w 41"/>
                <a:gd name="T19" fmla="*/ 39 h 41"/>
                <a:gd name="T20" fmla="*/ 7 w 41"/>
                <a:gd name="T21" fmla="*/ 34 h 41"/>
                <a:gd name="T22" fmla="*/ 2 w 41"/>
                <a:gd name="T23" fmla="*/ 29 h 41"/>
                <a:gd name="T24" fmla="*/ 0 w 41"/>
                <a:gd name="T25" fmla="*/ 22 h 41"/>
                <a:gd name="T26" fmla="*/ 2 w 41"/>
                <a:gd name="T27" fmla="*/ 12 h 41"/>
                <a:gd name="T28" fmla="*/ 7 w 41"/>
                <a:gd name="T29" fmla="*/ 7 h 41"/>
                <a:gd name="T30" fmla="*/ 12 w 41"/>
                <a:gd name="T31" fmla="*/ 3 h 41"/>
                <a:gd name="T32" fmla="*/ 21 w 41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0"/>
                  </a:moveTo>
                  <a:lnTo>
                    <a:pt x="28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41" y="22"/>
                  </a:lnTo>
                  <a:lnTo>
                    <a:pt x="38" y="29"/>
                  </a:lnTo>
                  <a:lnTo>
                    <a:pt x="36" y="34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12" y="39"/>
                  </a:lnTo>
                  <a:lnTo>
                    <a:pt x="7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29" name="Freeform 522"/>
            <p:cNvSpPr>
              <a:spLocks noEditPoints="1"/>
            </p:cNvSpPr>
            <p:nvPr/>
          </p:nvSpPr>
          <p:spPr bwMode="auto">
            <a:xfrm>
              <a:off x="3186113" y="4900613"/>
              <a:ext cx="309563" cy="700088"/>
            </a:xfrm>
            <a:custGeom>
              <a:avLst/>
              <a:gdLst>
                <a:gd name="T0" fmla="*/ 38 w 195"/>
                <a:gd name="T1" fmla="*/ 142 h 441"/>
                <a:gd name="T2" fmla="*/ 38 w 195"/>
                <a:gd name="T3" fmla="*/ 402 h 441"/>
                <a:gd name="T4" fmla="*/ 149 w 195"/>
                <a:gd name="T5" fmla="*/ 402 h 441"/>
                <a:gd name="T6" fmla="*/ 149 w 195"/>
                <a:gd name="T7" fmla="*/ 142 h 441"/>
                <a:gd name="T8" fmla="*/ 137 w 195"/>
                <a:gd name="T9" fmla="*/ 142 h 441"/>
                <a:gd name="T10" fmla="*/ 137 w 195"/>
                <a:gd name="T11" fmla="*/ 229 h 441"/>
                <a:gd name="T12" fmla="*/ 134 w 195"/>
                <a:gd name="T13" fmla="*/ 236 h 441"/>
                <a:gd name="T14" fmla="*/ 130 w 195"/>
                <a:gd name="T15" fmla="*/ 243 h 441"/>
                <a:gd name="T16" fmla="*/ 122 w 195"/>
                <a:gd name="T17" fmla="*/ 246 h 441"/>
                <a:gd name="T18" fmla="*/ 120 w 195"/>
                <a:gd name="T19" fmla="*/ 246 h 441"/>
                <a:gd name="T20" fmla="*/ 113 w 195"/>
                <a:gd name="T21" fmla="*/ 246 h 441"/>
                <a:gd name="T22" fmla="*/ 108 w 195"/>
                <a:gd name="T23" fmla="*/ 241 h 441"/>
                <a:gd name="T24" fmla="*/ 103 w 195"/>
                <a:gd name="T25" fmla="*/ 236 h 441"/>
                <a:gd name="T26" fmla="*/ 101 w 195"/>
                <a:gd name="T27" fmla="*/ 229 h 441"/>
                <a:gd name="T28" fmla="*/ 101 w 195"/>
                <a:gd name="T29" fmla="*/ 226 h 441"/>
                <a:gd name="T30" fmla="*/ 101 w 195"/>
                <a:gd name="T31" fmla="*/ 221 h 441"/>
                <a:gd name="T32" fmla="*/ 101 w 195"/>
                <a:gd name="T33" fmla="*/ 217 h 441"/>
                <a:gd name="T34" fmla="*/ 101 w 195"/>
                <a:gd name="T35" fmla="*/ 209 h 441"/>
                <a:gd name="T36" fmla="*/ 101 w 195"/>
                <a:gd name="T37" fmla="*/ 205 h 441"/>
                <a:gd name="T38" fmla="*/ 101 w 195"/>
                <a:gd name="T39" fmla="*/ 202 h 441"/>
                <a:gd name="T40" fmla="*/ 101 w 195"/>
                <a:gd name="T41" fmla="*/ 193 h 441"/>
                <a:gd name="T42" fmla="*/ 101 w 195"/>
                <a:gd name="T43" fmla="*/ 171 h 441"/>
                <a:gd name="T44" fmla="*/ 101 w 195"/>
                <a:gd name="T45" fmla="*/ 142 h 441"/>
                <a:gd name="T46" fmla="*/ 38 w 195"/>
                <a:gd name="T47" fmla="*/ 142 h 441"/>
                <a:gd name="T48" fmla="*/ 180 w 195"/>
                <a:gd name="T49" fmla="*/ 0 h 441"/>
                <a:gd name="T50" fmla="*/ 187 w 195"/>
                <a:gd name="T51" fmla="*/ 2 h 441"/>
                <a:gd name="T52" fmla="*/ 192 w 195"/>
                <a:gd name="T53" fmla="*/ 7 h 441"/>
                <a:gd name="T54" fmla="*/ 195 w 195"/>
                <a:gd name="T55" fmla="*/ 14 h 441"/>
                <a:gd name="T56" fmla="*/ 195 w 195"/>
                <a:gd name="T57" fmla="*/ 22 h 441"/>
                <a:gd name="T58" fmla="*/ 192 w 195"/>
                <a:gd name="T59" fmla="*/ 26 h 441"/>
                <a:gd name="T60" fmla="*/ 187 w 195"/>
                <a:gd name="T61" fmla="*/ 31 h 441"/>
                <a:gd name="T62" fmla="*/ 183 w 195"/>
                <a:gd name="T63" fmla="*/ 34 h 441"/>
                <a:gd name="T64" fmla="*/ 137 w 195"/>
                <a:gd name="T65" fmla="*/ 43 h 441"/>
                <a:gd name="T66" fmla="*/ 137 w 195"/>
                <a:gd name="T67" fmla="*/ 65 h 441"/>
                <a:gd name="T68" fmla="*/ 187 w 195"/>
                <a:gd name="T69" fmla="*/ 65 h 441"/>
                <a:gd name="T70" fmla="*/ 187 w 195"/>
                <a:gd name="T71" fmla="*/ 441 h 441"/>
                <a:gd name="T72" fmla="*/ 0 w 195"/>
                <a:gd name="T73" fmla="*/ 441 h 441"/>
                <a:gd name="T74" fmla="*/ 0 w 195"/>
                <a:gd name="T75" fmla="*/ 65 h 441"/>
                <a:gd name="T76" fmla="*/ 101 w 195"/>
                <a:gd name="T77" fmla="*/ 65 h 441"/>
                <a:gd name="T78" fmla="*/ 101 w 195"/>
                <a:gd name="T79" fmla="*/ 53 h 441"/>
                <a:gd name="T80" fmla="*/ 101 w 195"/>
                <a:gd name="T81" fmla="*/ 43 h 441"/>
                <a:gd name="T82" fmla="*/ 101 w 195"/>
                <a:gd name="T83" fmla="*/ 38 h 441"/>
                <a:gd name="T84" fmla="*/ 101 w 195"/>
                <a:gd name="T85" fmla="*/ 36 h 441"/>
                <a:gd name="T86" fmla="*/ 101 w 195"/>
                <a:gd name="T87" fmla="*/ 31 h 441"/>
                <a:gd name="T88" fmla="*/ 103 w 195"/>
                <a:gd name="T89" fmla="*/ 24 h 441"/>
                <a:gd name="T90" fmla="*/ 106 w 195"/>
                <a:gd name="T91" fmla="*/ 19 h 441"/>
                <a:gd name="T92" fmla="*/ 110 w 195"/>
                <a:gd name="T93" fmla="*/ 17 h 441"/>
                <a:gd name="T94" fmla="*/ 113 w 195"/>
                <a:gd name="T95" fmla="*/ 14 h 441"/>
                <a:gd name="T96" fmla="*/ 118 w 195"/>
                <a:gd name="T97" fmla="*/ 14 h 441"/>
                <a:gd name="T98" fmla="*/ 130 w 195"/>
                <a:gd name="T99" fmla="*/ 12 h 441"/>
                <a:gd name="T100" fmla="*/ 147 w 195"/>
                <a:gd name="T101" fmla="*/ 7 h 441"/>
                <a:gd name="T102" fmla="*/ 163 w 195"/>
                <a:gd name="T103" fmla="*/ 2 h 441"/>
                <a:gd name="T104" fmla="*/ 173 w 195"/>
                <a:gd name="T105" fmla="*/ 0 h 441"/>
                <a:gd name="T106" fmla="*/ 180 w 195"/>
                <a:gd name="T10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441">
                  <a:moveTo>
                    <a:pt x="38" y="142"/>
                  </a:moveTo>
                  <a:lnTo>
                    <a:pt x="38" y="402"/>
                  </a:lnTo>
                  <a:lnTo>
                    <a:pt x="149" y="402"/>
                  </a:lnTo>
                  <a:lnTo>
                    <a:pt x="149" y="142"/>
                  </a:lnTo>
                  <a:lnTo>
                    <a:pt x="137" y="142"/>
                  </a:lnTo>
                  <a:lnTo>
                    <a:pt x="137" y="229"/>
                  </a:lnTo>
                  <a:lnTo>
                    <a:pt x="134" y="236"/>
                  </a:lnTo>
                  <a:lnTo>
                    <a:pt x="130" y="243"/>
                  </a:lnTo>
                  <a:lnTo>
                    <a:pt x="122" y="246"/>
                  </a:lnTo>
                  <a:lnTo>
                    <a:pt x="120" y="246"/>
                  </a:lnTo>
                  <a:lnTo>
                    <a:pt x="113" y="246"/>
                  </a:lnTo>
                  <a:lnTo>
                    <a:pt x="108" y="241"/>
                  </a:lnTo>
                  <a:lnTo>
                    <a:pt x="103" y="236"/>
                  </a:lnTo>
                  <a:lnTo>
                    <a:pt x="101" y="229"/>
                  </a:lnTo>
                  <a:lnTo>
                    <a:pt x="101" y="226"/>
                  </a:lnTo>
                  <a:lnTo>
                    <a:pt x="101" y="221"/>
                  </a:lnTo>
                  <a:lnTo>
                    <a:pt x="101" y="217"/>
                  </a:lnTo>
                  <a:lnTo>
                    <a:pt x="101" y="209"/>
                  </a:lnTo>
                  <a:lnTo>
                    <a:pt x="101" y="205"/>
                  </a:lnTo>
                  <a:lnTo>
                    <a:pt x="101" y="202"/>
                  </a:lnTo>
                  <a:lnTo>
                    <a:pt x="101" y="193"/>
                  </a:lnTo>
                  <a:lnTo>
                    <a:pt x="101" y="171"/>
                  </a:lnTo>
                  <a:lnTo>
                    <a:pt x="101" y="142"/>
                  </a:lnTo>
                  <a:lnTo>
                    <a:pt x="38" y="142"/>
                  </a:lnTo>
                  <a:close/>
                  <a:moveTo>
                    <a:pt x="180" y="0"/>
                  </a:moveTo>
                  <a:lnTo>
                    <a:pt x="187" y="2"/>
                  </a:lnTo>
                  <a:lnTo>
                    <a:pt x="192" y="7"/>
                  </a:lnTo>
                  <a:lnTo>
                    <a:pt x="195" y="14"/>
                  </a:lnTo>
                  <a:lnTo>
                    <a:pt x="195" y="22"/>
                  </a:lnTo>
                  <a:lnTo>
                    <a:pt x="192" y="26"/>
                  </a:lnTo>
                  <a:lnTo>
                    <a:pt x="187" y="31"/>
                  </a:lnTo>
                  <a:lnTo>
                    <a:pt x="183" y="34"/>
                  </a:lnTo>
                  <a:lnTo>
                    <a:pt x="137" y="43"/>
                  </a:lnTo>
                  <a:lnTo>
                    <a:pt x="137" y="65"/>
                  </a:lnTo>
                  <a:lnTo>
                    <a:pt x="187" y="65"/>
                  </a:lnTo>
                  <a:lnTo>
                    <a:pt x="187" y="441"/>
                  </a:lnTo>
                  <a:lnTo>
                    <a:pt x="0" y="441"/>
                  </a:lnTo>
                  <a:lnTo>
                    <a:pt x="0" y="65"/>
                  </a:lnTo>
                  <a:lnTo>
                    <a:pt x="101" y="65"/>
                  </a:lnTo>
                  <a:lnTo>
                    <a:pt x="101" y="53"/>
                  </a:lnTo>
                  <a:lnTo>
                    <a:pt x="101" y="43"/>
                  </a:lnTo>
                  <a:lnTo>
                    <a:pt x="101" y="38"/>
                  </a:lnTo>
                  <a:lnTo>
                    <a:pt x="101" y="36"/>
                  </a:lnTo>
                  <a:lnTo>
                    <a:pt x="101" y="31"/>
                  </a:lnTo>
                  <a:lnTo>
                    <a:pt x="103" y="24"/>
                  </a:lnTo>
                  <a:lnTo>
                    <a:pt x="106" y="19"/>
                  </a:lnTo>
                  <a:lnTo>
                    <a:pt x="110" y="17"/>
                  </a:lnTo>
                  <a:lnTo>
                    <a:pt x="113" y="14"/>
                  </a:lnTo>
                  <a:lnTo>
                    <a:pt x="118" y="14"/>
                  </a:lnTo>
                  <a:lnTo>
                    <a:pt x="130" y="12"/>
                  </a:lnTo>
                  <a:lnTo>
                    <a:pt x="147" y="7"/>
                  </a:lnTo>
                  <a:lnTo>
                    <a:pt x="163" y="2"/>
                  </a:lnTo>
                  <a:lnTo>
                    <a:pt x="173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0" name="Rectangle 523"/>
            <p:cNvSpPr>
              <a:spLocks noChangeArrowheads="1"/>
            </p:cNvSpPr>
            <p:nvPr/>
          </p:nvSpPr>
          <p:spPr bwMode="auto">
            <a:xfrm>
              <a:off x="727076" y="171450"/>
              <a:ext cx="735013" cy="469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1" name="Freeform 524"/>
            <p:cNvSpPr>
              <a:spLocks/>
            </p:cNvSpPr>
            <p:nvPr/>
          </p:nvSpPr>
          <p:spPr bwMode="auto">
            <a:xfrm>
              <a:off x="784226" y="703263"/>
              <a:ext cx="119063" cy="76200"/>
            </a:xfrm>
            <a:custGeom>
              <a:avLst/>
              <a:gdLst>
                <a:gd name="T0" fmla="*/ 39 w 75"/>
                <a:gd name="T1" fmla="*/ 0 h 48"/>
                <a:gd name="T2" fmla="*/ 48 w 75"/>
                <a:gd name="T3" fmla="*/ 2 h 48"/>
                <a:gd name="T4" fmla="*/ 56 w 75"/>
                <a:gd name="T5" fmla="*/ 7 h 48"/>
                <a:gd name="T6" fmla="*/ 65 w 75"/>
                <a:gd name="T7" fmla="*/ 12 h 48"/>
                <a:gd name="T8" fmla="*/ 70 w 75"/>
                <a:gd name="T9" fmla="*/ 19 h 48"/>
                <a:gd name="T10" fmla="*/ 73 w 75"/>
                <a:gd name="T11" fmla="*/ 29 h 48"/>
                <a:gd name="T12" fmla="*/ 75 w 75"/>
                <a:gd name="T13" fmla="*/ 38 h 48"/>
                <a:gd name="T14" fmla="*/ 75 w 75"/>
                <a:gd name="T15" fmla="*/ 43 h 48"/>
                <a:gd name="T16" fmla="*/ 70 w 75"/>
                <a:gd name="T17" fmla="*/ 48 h 48"/>
                <a:gd name="T18" fmla="*/ 68 w 75"/>
                <a:gd name="T19" fmla="*/ 48 h 48"/>
                <a:gd name="T20" fmla="*/ 10 w 75"/>
                <a:gd name="T21" fmla="*/ 48 h 48"/>
                <a:gd name="T22" fmla="*/ 7 w 75"/>
                <a:gd name="T23" fmla="*/ 48 h 48"/>
                <a:gd name="T24" fmla="*/ 3 w 75"/>
                <a:gd name="T25" fmla="*/ 43 h 48"/>
                <a:gd name="T26" fmla="*/ 0 w 75"/>
                <a:gd name="T27" fmla="*/ 38 h 48"/>
                <a:gd name="T28" fmla="*/ 3 w 75"/>
                <a:gd name="T29" fmla="*/ 29 h 48"/>
                <a:gd name="T30" fmla="*/ 5 w 75"/>
                <a:gd name="T31" fmla="*/ 19 h 48"/>
                <a:gd name="T32" fmla="*/ 12 w 75"/>
                <a:gd name="T33" fmla="*/ 12 h 48"/>
                <a:gd name="T34" fmla="*/ 20 w 75"/>
                <a:gd name="T35" fmla="*/ 7 h 48"/>
                <a:gd name="T36" fmla="*/ 29 w 75"/>
                <a:gd name="T37" fmla="*/ 2 h 48"/>
                <a:gd name="T38" fmla="*/ 39 w 75"/>
                <a:gd name="T3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48">
                  <a:moveTo>
                    <a:pt x="39" y="0"/>
                  </a:moveTo>
                  <a:lnTo>
                    <a:pt x="48" y="2"/>
                  </a:lnTo>
                  <a:lnTo>
                    <a:pt x="56" y="7"/>
                  </a:lnTo>
                  <a:lnTo>
                    <a:pt x="65" y="12"/>
                  </a:lnTo>
                  <a:lnTo>
                    <a:pt x="70" y="19"/>
                  </a:lnTo>
                  <a:lnTo>
                    <a:pt x="73" y="29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0" y="48"/>
                  </a:lnTo>
                  <a:lnTo>
                    <a:pt x="68" y="48"/>
                  </a:lnTo>
                  <a:lnTo>
                    <a:pt x="10" y="48"/>
                  </a:lnTo>
                  <a:lnTo>
                    <a:pt x="7" y="48"/>
                  </a:lnTo>
                  <a:lnTo>
                    <a:pt x="3" y="43"/>
                  </a:lnTo>
                  <a:lnTo>
                    <a:pt x="0" y="38"/>
                  </a:lnTo>
                  <a:lnTo>
                    <a:pt x="3" y="29"/>
                  </a:lnTo>
                  <a:lnTo>
                    <a:pt x="5" y="19"/>
                  </a:lnTo>
                  <a:lnTo>
                    <a:pt x="12" y="12"/>
                  </a:lnTo>
                  <a:lnTo>
                    <a:pt x="20" y="7"/>
                  </a:lnTo>
                  <a:lnTo>
                    <a:pt x="29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2" name="Freeform 525"/>
            <p:cNvSpPr>
              <a:spLocks/>
            </p:cNvSpPr>
            <p:nvPr/>
          </p:nvSpPr>
          <p:spPr bwMode="auto">
            <a:xfrm>
              <a:off x="1036638" y="703263"/>
              <a:ext cx="114300" cy="76200"/>
            </a:xfrm>
            <a:custGeom>
              <a:avLst/>
              <a:gdLst>
                <a:gd name="T0" fmla="*/ 36 w 72"/>
                <a:gd name="T1" fmla="*/ 0 h 48"/>
                <a:gd name="T2" fmla="*/ 46 w 72"/>
                <a:gd name="T3" fmla="*/ 2 h 48"/>
                <a:gd name="T4" fmla="*/ 56 w 72"/>
                <a:gd name="T5" fmla="*/ 7 h 48"/>
                <a:gd name="T6" fmla="*/ 63 w 72"/>
                <a:gd name="T7" fmla="*/ 12 h 48"/>
                <a:gd name="T8" fmla="*/ 68 w 72"/>
                <a:gd name="T9" fmla="*/ 19 h 48"/>
                <a:gd name="T10" fmla="*/ 72 w 72"/>
                <a:gd name="T11" fmla="*/ 29 h 48"/>
                <a:gd name="T12" fmla="*/ 72 w 72"/>
                <a:gd name="T13" fmla="*/ 38 h 48"/>
                <a:gd name="T14" fmla="*/ 72 w 72"/>
                <a:gd name="T15" fmla="*/ 43 h 48"/>
                <a:gd name="T16" fmla="*/ 68 w 72"/>
                <a:gd name="T17" fmla="*/ 48 h 48"/>
                <a:gd name="T18" fmla="*/ 65 w 72"/>
                <a:gd name="T19" fmla="*/ 48 h 48"/>
                <a:gd name="T20" fmla="*/ 7 w 72"/>
                <a:gd name="T21" fmla="*/ 48 h 48"/>
                <a:gd name="T22" fmla="*/ 5 w 72"/>
                <a:gd name="T23" fmla="*/ 48 h 48"/>
                <a:gd name="T24" fmla="*/ 0 w 72"/>
                <a:gd name="T25" fmla="*/ 43 h 48"/>
                <a:gd name="T26" fmla="*/ 0 w 72"/>
                <a:gd name="T27" fmla="*/ 38 h 48"/>
                <a:gd name="T28" fmla="*/ 0 w 72"/>
                <a:gd name="T29" fmla="*/ 29 h 48"/>
                <a:gd name="T30" fmla="*/ 5 w 72"/>
                <a:gd name="T31" fmla="*/ 19 h 48"/>
                <a:gd name="T32" fmla="*/ 10 w 72"/>
                <a:gd name="T33" fmla="*/ 12 h 48"/>
                <a:gd name="T34" fmla="*/ 17 w 72"/>
                <a:gd name="T35" fmla="*/ 7 h 48"/>
                <a:gd name="T36" fmla="*/ 27 w 72"/>
                <a:gd name="T37" fmla="*/ 2 h 48"/>
                <a:gd name="T38" fmla="*/ 36 w 72"/>
                <a:gd name="T3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8">
                  <a:moveTo>
                    <a:pt x="36" y="0"/>
                  </a:moveTo>
                  <a:lnTo>
                    <a:pt x="46" y="2"/>
                  </a:lnTo>
                  <a:lnTo>
                    <a:pt x="56" y="7"/>
                  </a:lnTo>
                  <a:lnTo>
                    <a:pt x="63" y="12"/>
                  </a:lnTo>
                  <a:lnTo>
                    <a:pt x="68" y="19"/>
                  </a:lnTo>
                  <a:lnTo>
                    <a:pt x="72" y="29"/>
                  </a:lnTo>
                  <a:lnTo>
                    <a:pt x="72" y="38"/>
                  </a:lnTo>
                  <a:lnTo>
                    <a:pt x="72" y="43"/>
                  </a:lnTo>
                  <a:lnTo>
                    <a:pt x="68" y="48"/>
                  </a:lnTo>
                  <a:lnTo>
                    <a:pt x="65" y="48"/>
                  </a:lnTo>
                  <a:lnTo>
                    <a:pt x="7" y="48"/>
                  </a:lnTo>
                  <a:lnTo>
                    <a:pt x="5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7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3" name="Freeform 526"/>
            <p:cNvSpPr>
              <a:spLocks/>
            </p:cNvSpPr>
            <p:nvPr/>
          </p:nvSpPr>
          <p:spPr bwMode="auto">
            <a:xfrm>
              <a:off x="1289051" y="703263"/>
              <a:ext cx="119063" cy="76200"/>
            </a:xfrm>
            <a:custGeom>
              <a:avLst/>
              <a:gdLst>
                <a:gd name="T0" fmla="*/ 36 w 75"/>
                <a:gd name="T1" fmla="*/ 0 h 48"/>
                <a:gd name="T2" fmla="*/ 48 w 75"/>
                <a:gd name="T3" fmla="*/ 2 h 48"/>
                <a:gd name="T4" fmla="*/ 56 w 75"/>
                <a:gd name="T5" fmla="*/ 7 h 48"/>
                <a:gd name="T6" fmla="*/ 63 w 75"/>
                <a:gd name="T7" fmla="*/ 12 h 48"/>
                <a:gd name="T8" fmla="*/ 70 w 75"/>
                <a:gd name="T9" fmla="*/ 19 h 48"/>
                <a:gd name="T10" fmla="*/ 72 w 75"/>
                <a:gd name="T11" fmla="*/ 29 h 48"/>
                <a:gd name="T12" fmla="*/ 75 w 75"/>
                <a:gd name="T13" fmla="*/ 38 h 48"/>
                <a:gd name="T14" fmla="*/ 75 w 75"/>
                <a:gd name="T15" fmla="*/ 41 h 48"/>
                <a:gd name="T16" fmla="*/ 70 w 75"/>
                <a:gd name="T17" fmla="*/ 43 h 48"/>
                <a:gd name="T18" fmla="*/ 65 w 75"/>
                <a:gd name="T19" fmla="*/ 48 h 48"/>
                <a:gd name="T20" fmla="*/ 65 w 75"/>
                <a:gd name="T21" fmla="*/ 48 h 48"/>
                <a:gd name="T22" fmla="*/ 5 w 75"/>
                <a:gd name="T23" fmla="*/ 48 h 48"/>
                <a:gd name="T24" fmla="*/ 3 w 75"/>
                <a:gd name="T25" fmla="*/ 48 h 48"/>
                <a:gd name="T26" fmla="*/ 0 w 75"/>
                <a:gd name="T27" fmla="*/ 45 h 48"/>
                <a:gd name="T28" fmla="*/ 0 w 75"/>
                <a:gd name="T29" fmla="*/ 38 h 48"/>
                <a:gd name="T30" fmla="*/ 3 w 75"/>
                <a:gd name="T31" fmla="*/ 29 h 48"/>
                <a:gd name="T32" fmla="*/ 5 w 75"/>
                <a:gd name="T33" fmla="*/ 19 h 48"/>
                <a:gd name="T34" fmla="*/ 12 w 75"/>
                <a:gd name="T35" fmla="*/ 12 h 48"/>
                <a:gd name="T36" fmla="*/ 19 w 75"/>
                <a:gd name="T37" fmla="*/ 7 h 48"/>
                <a:gd name="T38" fmla="*/ 27 w 75"/>
                <a:gd name="T39" fmla="*/ 2 h 48"/>
                <a:gd name="T40" fmla="*/ 36 w 75"/>
                <a:gd name="T4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48">
                  <a:moveTo>
                    <a:pt x="36" y="0"/>
                  </a:moveTo>
                  <a:lnTo>
                    <a:pt x="48" y="2"/>
                  </a:lnTo>
                  <a:lnTo>
                    <a:pt x="56" y="7"/>
                  </a:lnTo>
                  <a:lnTo>
                    <a:pt x="63" y="12"/>
                  </a:lnTo>
                  <a:lnTo>
                    <a:pt x="70" y="19"/>
                  </a:lnTo>
                  <a:lnTo>
                    <a:pt x="72" y="29"/>
                  </a:lnTo>
                  <a:lnTo>
                    <a:pt x="75" y="38"/>
                  </a:lnTo>
                  <a:lnTo>
                    <a:pt x="75" y="41"/>
                  </a:lnTo>
                  <a:lnTo>
                    <a:pt x="70" y="43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3" y="29"/>
                  </a:lnTo>
                  <a:lnTo>
                    <a:pt x="5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4" name="Freeform 527"/>
            <p:cNvSpPr>
              <a:spLocks/>
            </p:cNvSpPr>
            <p:nvPr/>
          </p:nvSpPr>
          <p:spPr bwMode="auto">
            <a:xfrm>
              <a:off x="731838" y="779463"/>
              <a:ext cx="228600" cy="76200"/>
            </a:xfrm>
            <a:custGeom>
              <a:avLst/>
              <a:gdLst>
                <a:gd name="T0" fmla="*/ 16 w 144"/>
                <a:gd name="T1" fmla="*/ 0 h 48"/>
                <a:gd name="T2" fmla="*/ 24 w 144"/>
                <a:gd name="T3" fmla="*/ 0 h 48"/>
                <a:gd name="T4" fmla="*/ 28 w 144"/>
                <a:gd name="T5" fmla="*/ 2 h 48"/>
                <a:gd name="T6" fmla="*/ 31 w 144"/>
                <a:gd name="T7" fmla="*/ 7 h 48"/>
                <a:gd name="T8" fmla="*/ 36 w 144"/>
                <a:gd name="T9" fmla="*/ 9 h 48"/>
                <a:gd name="T10" fmla="*/ 40 w 144"/>
                <a:gd name="T11" fmla="*/ 9 h 48"/>
                <a:gd name="T12" fmla="*/ 43 w 144"/>
                <a:gd name="T13" fmla="*/ 9 h 48"/>
                <a:gd name="T14" fmla="*/ 101 w 144"/>
                <a:gd name="T15" fmla="*/ 9 h 48"/>
                <a:gd name="T16" fmla="*/ 101 w 144"/>
                <a:gd name="T17" fmla="*/ 9 h 48"/>
                <a:gd name="T18" fmla="*/ 106 w 144"/>
                <a:gd name="T19" fmla="*/ 9 h 48"/>
                <a:gd name="T20" fmla="*/ 110 w 144"/>
                <a:gd name="T21" fmla="*/ 7 h 48"/>
                <a:gd name="T22" fmla="*/ 115 w 144"/>
                <a:gd name="T23" fmla="*/ 2 h 48"/>
                <a:gd name="T24" fmla="*/ 120 w 144"/>
                <a:gd name="T25" fmla="*/ 0 h 48"/>
                <a:gd name="T26" fmla="*/ 125 w 144"/>
                <a:gd name="T27" fmla="*/ 0 h 48"/>
                <a:gd name="T28" fmla="*/ 132 w 144"/>
                <a:gd name="T29" fmla="*/ 0 h 48"/>
                <a:gd name="T30" fmla="*/ 137 w 144"/>
                <a:gd name="T31" fmla="*/ 5 h 48"/>
                <a:gd name="T32" fmla="*/ 142 w 144"/>
                <a:gd name="T33" fmla="*/ 9 h 48"/>
                <a:gd name="T34" fmla="*/ 144 w 144"/>
                <a:gd name="T35" fmla="*/ 17 h 48"/>
                <a:gd name="T36" fmla="*/ 144 w 144"/>
                <a:gd name="T37" fmla="*/ 24 h 48"/>
                <a:gd name="T38" fmla="*/ 139 w 144"/>
                <a:gd name="T39" fmla="*/ 31 h 48"/>
                <a:gd name="T40" fmla="*/ 122 w 144"/>
                <a:gd name="T41" fmla="*/ 43 h 48"/>
                <a:gd name="T42" fmla="*/ 101 w 144"/>
                <a:gd name="T43" fmla="*/ 48 h 48"/>
                <a:gd name="T44" fmla="*/ 43 w 144"/>
                <a:gd name="T45" fmla="*/ 48 h 48"/>
                <a:gd name="T46" fmla="*/ 21 w 144"/>
                <a:gd name="T47" fmla="*/ 43 h 48"/>
                <a:gd name="T48" fmla="*/ 2 w 144"/>
                <a:gd name="T49" fmla="*/ 31 h 48"/>
                <a:gd name="T50" fmla="*/ 0 w 144"/>
                <a:gd name="T51" fmla="*/ 24 h 48"/>
                <a:gd name="T52" fmla="*/ 0 w 144"/>
                <a:gd name="T53" fmla="*/ 17 h 48"/>
                <a:gd name="T54" fmla="*/ 0 w 144"/>
                <a:gd name="T55" fmla="*/ 9 h 48"/>
                <a:gd name="T56" fmla="*/ 4 w 144"/>
                <a:gd name="T57" fmla="*/ 5 h 48"/>
                <a:gd name="T58" fmla="*/ 12 w 144"/>
                <a:gd name="T59" fmla="*/ 0 h 48"/>
                <a:gd name="T60" fmla="*/ 16 w 144"/>
                <a:gd name="T6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48">
                  <a:moveTo>
                    <a:pt x="16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31" y="7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106" y="9"/>
                  </a:lnTo>
                  <a:lnTo>
                    <a:pt x="110" y="7"/>
                  </a:lnTo>
                  <a:lnTo>
                    <a:pt x="115" y="2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7" y="5"/>
                  </a:lnTo>
                  <a:lnTo>
                    <a:pt x="142" y="9"/>
                  </a:lnTo>
                  <a:lnTo>
                    <a:pt x="144" y="17"/>
                  </a:lnTo>
                  <a:lnTo>
                    <a:pt x="144" y="24"/>
                  </a:lnTo>
                  <a:lnTo>
                    <a:pt x="139" y="31"/>
                  </a:lnTo>
                  <a:lnTo>
                    <a:pt x="122" y="43"/>
                  </a:lnTo>
                  <a:lnTo>
                    <a:pt x="101" y="48"/>
                  </a:lnTo>
                  <a:lnTo>
                    <a:pt x="43" y="48"/>
                  </a:lnTo>
                  <a:lnTo>
                    <a:pt x="21" y="43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5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5" name="Freeform 528"/>
            <p:cNvSpPr>
              <a:spLocks/>
            </p:cNvSpPr>
            <p:nvPr/>
          </p:nvSpPr>
          <p:spPr bwMode="auto">
            <a:xfrm>
              <a:off x="979488" y="779463"/>
              <a:ext cx="230188" cy="76200"/>
            </a:xfrm>
            <a:custGeom>
              <a:avLst/>
              <a:gdLst>
                <a:gd name="T0" fmla="*/ 19 w 145"/>
                <a:gd name="T1" fmla="*/ 0 h 48"/>
                <a:gd name="T2" fmla="*/ 22 w 145"/>
                <a:gd name="T3" fmla="*/ 0 h 48"/>
                <a:gd name="T4" fmla="*/ 22 w 145"/>
                <a:gd name="T5" fmla="*/ 0 h 48"/>
                <a:gd name="T6" fmla="*/ 24 w 145"/>
                <a:gd name="T7" fmla="*/ 0 h 48"/>
                <a:gd name="T8" fmla="*/ 27 w 145"/>
                <a:gd name="T9" fmla="*/ 0 h 48"/>
                <a:gd name="T10" fmla="*/ 29 w 145"/>
                <a:gd name="T11" fmla="*/ 2 h 48"/>
                <a:gd name="T12" fmla="*/ 29 w 145"/>
                <a:gd name="T13" fmla="*/ 2 h 48"/>
                <a:gd name="T14" fmla="*/ 31 w 145"/>
                <a:gd name="T15" fmla="*/ 5 h 48"/>
                <a:gd name="T16" fmla="*/ 34 w 145"/>
                <a:gd name="T17" fmla="*/ 7 h 48"/>
                <a:gd name="T18" fmla="*/ 41 w 145"/>
                <a:gd name="T19" fmla="*/ 9 h 48"/>
                <a:gd name="T20" fmla="*/ 101 w 145"/>
                <a:gd name="T21" fmla="*/ 9 h 48"/>
                <a:gd name="T22" fmla="*/ 108 w 145"/>
                <a:gd name="T23" fmla="*/ 9 h 48"/>
                <a:gd name="T24" fmla="*/ 113 w 145"/>
                <a:gd name="T25" fmla="*/ 5 h 48"/>
                <a:gd name="T26" fmla="*/ 116 w 145"/>
                <a:gd name="T27" fmla="*/ 2 h 48"/>
                <a:gd name="T28" fmla="*/ 116 w 145"/>
                <a:gd name="T29" fmla="*/ 2 h 48"/>
                <a:gd name="T30" fmla="*/ 118 w 145"/>
                <a:gd name="T31" fmla="*/ 0 h 48"/>
                <a:gd name="T32" fmla="*/ 120 w 145"/>
                <a:gd name="T33" fmla="*/ 0 h 48"/>
                <a:gd name="T34" fmla="*/ 120 w 145"/>
                <a:gd name="T35" fmla="*/ 0 h 48"/>
                <a:gd name="T36" fmla="*/ 123 w 145"/>
                <a:gd name="T37" fmla="*/ 0 h 48"/>
                <a:gd name="T38" fmla="*/ 125 w 145"/>
                <a:gd name="T39" fmla="*/ 0 h 48"/>
                <a:gd name="T40" fmla="*/ 125 w 145"/>
                <a:gd name="T41" fmla="*/ 0 h 48"/>
                <a:gd name="T42" fmla="*/ 130 w 145"/>
                <a:gd name="T43" fmla="*/ 0 h 48"/>
                <a:gd name="T44" fmla="*/ 133 w 145"/>
                <a:gd name="T45" fmla="*/ 0 h 48"/>
                <a:gd name="T46" fmla="*/ 135 w 145"/>
                <a:gd name="T47" fmla="*/ 2 h 48"/>
                <a:gd name="T48" fmla="*/ 142 w 145"/>
                <a:gd name="T49" fmla="*/ 9 h 48"/>
                <a:gd name="T50" fmla="*/ 145 w 145"/>
                <a:gd name="T51" fmla="*/ 24 h 48"/>
                <a:gd name="T52" fmla="*/ 123 w 145"/>
                <a:gd name="T53" fmla="*/ 43 h 48"/>
                <a:gd name="T54" fmla="*/ 43 w 145"/>
                <a:gd name="T55" fmla="*/ 48 h 48"/>
                <a:gd name="T56" fmla="*/ 5 w 145"/>
                <a:gd name="T57" fmla="*/ 31 h 48"/>
                <a:gd name="T58" fmla="*/ 0 w 145"/>
                <a:gd name="T59" fmla="*/ 17 h 48"/>
                <a:gd name="T60" fmla="*/ 7 w 145"/>
                <a:gd name="T61" fmla="*/ 5 h 48"/>
                <a:gd name="T62" fmla="*/ 10 w 145"/>
                <a:gd name="T63" fmla="*/ 2 h 48"/>
                <a:gd name="T64" fmla="*/ 12 w 145"/>
                <a:gd name="T65" fmla="*/ 0 h 48"/>
                <a:gd name="T66" fmla="*/ 17 w 145"/>
                <a:gd name="T6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48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101" y="9"/>
                  </a:lnTo>
                  <a:lnTo>
                    <a:pt x="104" y="9"/>
                  </a:lnTo>
                  <a:lnTo>
                    <a:pt x="108" y="9"/>
                  </a:lnTo>
                  <a:lnTo>
                    <a:pt x="111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7" y="5"/>
                  </a:lnTo>
                  <a:lnTo>
                    <a:pt x="142" y="9"/>
                  </a:lnTo>
                  <a:lnTo>
                    <a:pt x="145" y="17"/>
                  </a:lnTo>
                  <a:lnTo>
                    <a:pt x="145" y="24"/>
                  </a:lnTo>
                  <a:lnTo>
                    <a:pt x="140" y="31"/>
                  </a:lnTo>
                  <a:lnTo>
                    <a:pt x="123" y="43"/>
                  </a:lnTo>
                  <a:lnTo>
                    <a:pt x="101" y="48"/>
                  </a:lnTo>
                  <a:lnTo>
                    <a:pt x="43" y="48"/>
                  </a:lnTo>
                  <a:lnTo>
                    <a:pt x="22" y="43"/>
                  </a:lnTo>
                  <a:lnTo>
                    <a:pt x="5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6" name="Freeform 529"/>
            <p:cNvSpPr>
              <a:spLocks/>
            </p:cNvSpPr>
            <p:nvPr/>
          </p:nvSpPr>
          <p:spPr bwMode="auto">
            <a:xfrm>
              <a:off x="1228726" y="779463"/>
              <a:ext cx="233363" cy="76200"/>
            </a:xfrm>
            <a:custGeom>
              <a:avLst/>
              <a:gdLst>
                <a:gd name="T0" fmla="*/ 19 w 147"/>
                <a:gd name="T1" fmla="*/ 0 h 48"/>
                <a:gd name="T2" fmla="*/ 24 w 147"/>
                <a:gd name="T3" fmla="*/ 0 h 48"/>
                <a:gd name="T4" fmla="*/ 29 w 147"/>
                <a:gd name="T5" fmla="*/ 2 h 48"/>
                <a:gd name="T6" fmla="*/ 33 w 147"/>
                <a:gd name="T7" fmla="*/ 5 h 48"/>
                <a:gd name="T8" fmla="*/ 38 w 147"/>
                <a:gd name="T9" fmla="*/ 9 h 48"/>
                <a:gd name="T10" fmla="*/ 43 w 147"/>
                <a:gd name="T11" fmla="*/ 9 h 48"/>
                <a:gd name="T12" fmla="*/ 103 w 147"/>
                <a:gd name="T13" fmla="*/ 9 h 48"/>
                <a:gd name="T14" fmla="*/ 106 w 147"/>
                <a:gd name="T15" fmla="*/ 9 h 48"/>
                <a:gd name="T16" fmla="*/ 110 w 147"/>
                <a:gd name="T17" fmla="*/ 7 h 48"/>
                <a:gd name="T18" fmla="*/ 113 w 147"/>
                <a:gd name="T19" fmla="*/ 5 h 48"/>
                <a:gd name="T20" fmla="*/ 115 w 147"/>
                <a:gd name="T21" fmla="*/ 2 h 48"/>
                <a:gd name="T22" fmla="*/ 122 w 147"/>
                <a:gd name="T23" fmla="*/ 0 h 48"/>
                <a:gd name="T24" fmla="*/ 127 w 147"/>
                <a:gd name="T25" fmla="*/ 0 h 48"/>
                <a:gd name="T26" fmla="*/ 132 w 147"/>
                <a:gd name="T27" fmla="*/ 0 h 48"/>
                <a:gd name="T28" fmla="*/ 139 w 147"/>
                <a:gd name="T29" fmla="*/ 5 h 48"/>
                <a:gd name="T30" fmla="*/ 144 w 147"/>
                <a:gd name="T31" fmla="*/ 9 h 48"/>
                <a:gd name="T32" fmla="*/ 147 w 147"/>
                <a:gd name="T33" fmla="*/ 17 h 48"/>
                <a:gd name="T34" fmla="*/ 144 w 147"/>
                <a:gd name="T35" fmla="*/ 24 h 48"/>
                <a:gd name="T36" fmla="*/ 142 w 147"/>
                <a:gd name="T37" fmla="*/ 31 h 48"/>
                <a:gd name="T38" fmla="*/ 125 w 147"/>
                <a:gd name="T39" fmla="*/ 43 h 48"/>
                <a:gd name="T40" fmla="*/ 103 w 147"/>
                <a:gd name="T41" fmla="*/ 48 h 48"/>
                <a:gd name="T42" fmla="*/ 43 w 147"/>
                <a:gd name="T43" fmla="*/ 48 h 48"/>
                <a:gd name="T44" fmla="*/ 21 w 147"/>
                <a:gd name="T45" fmla="*/ 43 h 48"/>
                <a:gd name="T46" fmla="*/ 4 w 147"/>
                <a:gd name="T47" fmla="*/ 31 h 48"/>
                <a:gd name="T48" fmla="*/ 2 w 147"/>
                <a:gd name="T49" fmla="*/ 24 h 48"/>
                <a:gd name="T50" fmla="*/ 0 w 147"/>
                <a:gd name="T51" fmla="*/ 17 h 48"/>
                <a:gd name="T52" fmla="*/ 2 w 147"/>
                <a:gd name="T53" fmla="*/ 9 h 48"/>
                <a:gd name="T54" fmla="*/ 7 w 147"/>
                <a:gd name="T55" fmla="*/ 5 h 48"/>
                <a:gd name="T56" fmla="*/ 14 w 147"/>
                <a:gd name="T57" fmla="*/ 0 h 48"/>
                <a:gd name="T58" fmla="*/ 19 w 147"/>
                <a:gd name="T5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48">
                  <a:moveTo>
                    <a:pt x="19" y="0"/>
                  </a:moveTo>
                  <a:lnTo>
                    <a:pt x="24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43" y="9"/>
                  </a:lnTo>
                  <a:lnTo>
                    <a:pt x="103" y="9"/>
                  </a:lnTo>
                  <a:lnTo>
                    <a:pt x="106" y="9"/>
                  </a:lnTo>
                  <a:lnTo>
                    <a:pt x="110" y="7"/>
                  </a:lnTo>
                  <a:lnTo>
                    <a:pt x="113" y="5"/>
                  </a:lnTo>
                  <a:lnTo>
                    <a:pt x="115" y="2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9" y="5"/>
                  </a:lnTo>
                  <a:lnTo>
                    <a:pt x="144" y="9"/>
                  </a:lnTo>
                  <a:lnTo>
                    <a:pt x="147" y="17"/>
                  </a:lnTo>
                  <a:lnTo>
                    <a:pt x="144" y="24"/>
                  </a:lnTo>
                  <a:lnTo>
                    <a:pt x="142" y="31"/>
                  </a:lnTo>
                  <a:lnTo>
                    <a:pt x="125" y="43"/>
                  </a:lnTo>
                  <a:lnTo>
                    <a:pt x="103" y="48"/>
                  </a:lnTo>
                  <a:lnTo>
                    <a:pt x="43" y="48"/>
                  </a:lnTo>
                  <a:lnTo>
                    <a:pt x="21" y="43"/>
                  </a:lnTo>
                  <a:lnTo>
                    <a:pt x="4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9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7" name="Freeform 530"/>
            <p:cNvSpPr>
              <a:spLocks/>
            </p:cNvSpPr>
            <p:nvPr/>
          </p:nvSpPr>
          <p:spPr bwMode="auto">
            <a:xfrm>
              <a:off x="8228013" y="492125"/>
              <a:ext cx="344488" cy="206375"/>
            </a:xfrm>
            <a:custGeom>
              <a:avLst/>
              <a:gdLst>
                <a:gd name="T0" fmla="*/ 17 w 217"/>
                <a:gd name="T1" fmla="*/ 0 h 130"/>
                <a:gd name="T2" fmla="*/ 217 w 217"/>
                <a:gd name="T3" fmla="*/ 0 h 130"/>
                <a:gd name="T4" fmla="*/ 217 w 217"/>
                <a:gd name="T5" fmla="*/ 130 h 130"/>
                <a:gd name="T6" fmla="*/ 17 w 217"/>
                <a:gd name="T7" fmla="*/ 130 h 130"/>
                <a:gd name="T8" fmla="*/ 17 w 217"/>
                <a:gd name="T9" fmla="*/ 94 h 130"/>
                <a:gd name="T10" fmla="*/ 0 w 217"/>
                <a:gd name="T11" fmla="*/ 94 h 130"/>
                <a:gd name="T12" fmla="*/ 0 w 217"/>
                <a:gd name="T13" fmla="*/ 39 h 130"/>
                <a:gd name="T14" fmla="*/ 17 w 217"/>
                <a:gd name="T15" fmla="*/ 39 h 130"/>
                <a:gd name="T16" fmla="*/ 17 w 217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30">
                  <a:moveTo>
                    <a:pt x="17" y="0"/>
                  </a:moveTo>
                  <a:lnTo>
                    <a:pt x="217" y="0"/>
                  </a:lnTo>
                  <a:lnTo>
                    <a:pt x="217" y="130"/>
                  </a:lnTo>
                  <a:lnTo>
                    <a:pt x="17" y="130"/>
                  </a:lnTo>
                  <a:lnTo>
                    <a:pt x="17" y="94"/>
                  </a:lnTo>
                  <a:lnTo>
                    <a:pt x="0" y="94"/>
                  </a:lnTo>
                  <a:lnTo>
                    <a:pt x="0" y="39"/>
                  </a:lnTo>
                  <a:lnTo>
                    <a:pt x="17" y="3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8" name="Rectangle 531"/>
            <p:cNvSpPr>
              <a:spLocks noChangeArrowheads="1"/>
            </p:cNvSpPr>
            <p:nvPr/>
          </p:nvSpPr>
          <p:spPr bwMode="auto">
            <a:xfrm>
              <a:off x="7956551" y="400050"/>
              <a:ext cx="49213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39" name="Freeform 532"/>
            <p:cNvSpPr>
              <a:spLocks/>
            </p:cNvSpPr>
            <p:nvPr/>
          </p:nvSpPr>
          <p:spPr bwMode="auto">
            <a:xfrm>
              <a:off x="8013701" y="530225"/>
              <a:ext cx="111125" cy="111125"/>
            </a:xfrm>
            <a:custGeom>
              <a:avLst/>
              <a:gdLst>
                <a:gd name="T0" fmla="*/ 34 w 70"/>
                <a:gd name="T1" fmla="*/ 0 h 70"/>
                <a:gd name="T2" fmla="*/ 46 w 70"/>
                <a:gd name="T3" fmla="*/ 3 h 70"/>
                <a:gd name="T4" fmla="*/ 56 w 70"/>
                <a:gd name="T5" fmla="*/ 8 h 70"/>
                <a:gd name="T6" fmla="*/ 63 w 70"/>
                <a:gd name="T7" fmla="*/ 15 h 70"/>
                <a:gd name="T8" fmla="*/ 68 w 70"/>
                <a:gd name="T9" fmla="*/ 24 h 70"/>
                <a:gd name="T10" fmla="*/ 70 w 70"/>
                <a:gd name="T11" fmla="*/ 36 h 70"/>
                <a:gd name="T12" fmla="*/ 68 w 70"/>
                <a:gd name="T13" fmla="*/ 46 h 70"/>
                <a:gd name="T14" fmla="*/ 63 w 70"/>
                <a:gd name="T15" fmla="*/ 56 h 70"/>
                <a:gd name="T16" fmla="*/ 56 w 70"/>
                <a:gd name="T17" fmla="*/ 63 h 70"/>
                <a:gd name="T18" fmla="*/ 46 w 70"/>
                <a:gd name="T19" fmla="*/ 68 h 70"/>
                <a:gd name="T20" fmla="*/ 34 w 70"/>
                <a:gd name="T21" fmla="*/ 70 h 70"/>
                <a:gd name="T22" fmla="*/ 24 w 70"/>
                <a:gd name="T23" fmla="*/ 68 h 70"/>
                <a:gd name="T24" fmla="*/ 15 w 70"/>
                <a:gd name="T25" fmla="*/ 63 h 70"/>
                <a:gd name="T26" fmla="*/ 7 w 70"/>
                <a:gd name="T27" fmla="*/ 56 h 70"/>
                <a:gd name="T28" fmla="*/ 3 w 70"/>
                <a:gd name="T29" fmla="*/ 46 h 70"/>
                <a:gd name="T30" fmla="*/ 0 w 70"/>
                <a:gd name="T31" fmla="*/ 36 h 70"/>
                <a:gd name="T32" fmla="*/ 3 w 70"/>
                <a:gd name="T33" fmla="*/ 24 h 70"/>
                <a:gd name="T34" fmla="*/ 7 w 70"/>
                <a:gd name="T35" fmla="*/ 15 h 70"/>
                <a:gd name="T36" fmla="*/ 15 w 70"/>
                <a:gd name="T37" fmla="*/ 8 h 70"/>
                <a:gd name="T38" fmla="*/ 24 w 70"/>
                <a:gd name="T39" fmla="*/ 3 h 70"/>
                <a:gd name="T40" fmla="*/ 34 w 7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70">
                  <a:moveTo>
                    <a:pt x="34" y="0"/>
                  </a:moveTo>
                  <a:lnTo>
                    <a:pt x="46" y="3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70" y="36"/>
                  </a:lnTo>
                  <a:lnTo>
                    <a:pt x="68" y="46"/>
                  </a:lnTo>
                  <a:lnTo>
                    <a:pt x="63" y="56"/>
                  </a:lnTo>
                  <a:lnTo>
                    <a:pt x="56" y="63"/>
                  </a:lnTo>
                  <a:lnTo>
                    <a:pt x="46" y="68"/>
                  </a:lnTo>
                  <a:lnTo>
                    <a:pt x="34" y="70"/>
                  </a:lnTo>
                  <a:lnTo>
                    <a:pt x="24" y="68"/>
                  </a:lnTo>
                  <a:lnTo>
                    <a:pt x="15" y="63"/>
                  </a:lnTo>
                  <a:lnTo>
                    <a:pt x="7" y="56"/>
                  </a:lnTo>
                  <a:lnTo>
                    <a:pt x="3" y="46"/>
                  </a:lnTo>
                  <a:lnTo>
                    <a:pt x="0" y="36"/>
                  </a:lnTo>
                  <a:lnTo>
                    <a:pt x="3" y="24"/>
                  </a:lnTo>
                  <a:lnTo>
                    <a:pt x="7" y="15"/>
                  </a:lnTo>
                  <a:lnTo>
                    <a:pt x="15" y="8"/>
                  </a:lnTo>
                  <a:lnTo>
                    <a:pt x="24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0" name="Freeform 533"/>
            <p:cNvSpPr>
              <a:spLocks noEditPoints="1"/>
            </p:cNvSpPr>
            <p:nvPr/>
          </p:nvSpPr>
          <p:spPr bwMode="auto">
            <a:xfrm>
              <a:off x="7921626" y="450850"/>
              <a:ext cx="290513" cy="550863"/>
            </a:xfrm>
            <a:custGeom>
              <a:avLst/>
              <a:gdLst>
                <a:gd name="T0" fmla="*/ 92 w 183"/>
                <a:gd name="T1" fmla="*/ 17 h 347"/>
                <a:gd name="T2" fmla="*/ 65 w 183"/>
                <a:gd name="T3" fmla="*/ 21 h 347"/>
                <a:gd name="T4" fmla="*/ 44 w 183"/>
                <a:gd name="T5" fmla="*/ 36 h 347"/>
                <a:gd name="T6" fmla="*/ 29 w 183"/>
                <a:gd name="T7" fmla="*/ 60 h 347"/>
                <a:gd name="T8" fmla="*/ 24 w 183"/>
                <a:gd name="T9" fmla="*/ 86 h 347"/>
                <a:gd name="T10" fmla="*/ 29 w 183"/>
                <a:gd name="T11" fmla="*/ 113 h 347"/>
                <a:gd name="T12" fmla="*/ 44 w 183"/>
                <a:gd name="T13" fmla="*/ 135 h 347"/>
                <a:gd name="T14" fmla="*/ 65 w 183"/>
                <a:gd name="T15" fmla="*/ 149 h 347"/>
                <a:gd name="T16" fmla="*/ 92 w 183"/>
                <a:gd name="T17" fmla="*/ 154 h 347"/>
                <a:gd name="T18" fmla="*/ 121 w 183"/>
                <a:gd name="T19" fmla="*/ 149 h 347"/>
                <a:gd name="T20" fmla="*/ 142 w 183"/>
                <a:gd name="T21" fmla="*/ 135 h 347"/>
                <a:gd name="T22" fmla="*/ 157 w 183"/>
                <a:gd name="T23" fmla="*/ 113 h 347"/>
                <a:gd name="T24" fmla="*/ 162 w 183"/>
                <a:gd name="T25" fmla="*/ 86 h 347"/>
                <a:gd name="T26" fmla="*/ 157 w 183"/>
                <a:gd name="T27" fmla="*/ 60 h 347"/>
                <a:gd name="T28" fmla="*/ 142 w 183"/>
                <a:gd name="T29" fmla="*/ 36 h 347"/>
                <a:gd name="T30" fmla="*/ 121 w 183"/>
                <a:gd name="T31" fmla="*/ 21 h 347"/>
                <a:gd name="T32" fmla="*/ 92 w 183"/>
                <a:gd name="T33" fmla="*/ 17 h 347"/>
                <a:gd name="T34" fmla="*/ 0 w 183"/>
                <a:gd name="T35" fmla="*/ 0 h 347"/>
                <a:gd name="T36" fmla="*/ 183 w 183"/>
                <a:gd name="T37" fmla="*/ 0 h 347"/>
                <a:gd name="T38" fmla="*/ 183 w 183"/>
                <a:gd name="T39" fmla="*/ 347 h 347"/>
                <a:gd name="T40" fmla="*/ 0 w 183"/>
                <a:gd name="T41" fmla="*/ 347 h 347"/>
                <a:gd name="T42" fmla="*/ 0 w 183"/>
                <a:gd name="T4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" h="347">
                  <a:moveTo>
                    <a:pt x="92" y="17"/>
                  </a:moveTo>
                  <a:lnTo>
                    <a:pt x="65" y="21"/>
                  </a:lnTo>
                  <a:lnTo>
                    <a:pt x="44" y="36"/>
                  </a:lnTo>
                  <a:lnTo>
                    <a:pt x="29" y="60"/>
                  </a:lnTo>
                  <a:lnTo>
                    <a:pt x="24" y="86"/>
                  </a:lnTo>
                  <a:lnTo>
                    <a:pt x="29" y="113"/>
                  </a:lnTo>
                  <a:lnTo>
                    <a:pt x="44" y="135"/>
                  </a:lnTo>
                  <a:lnTo>
                    <a:pt x="65" y="149"/>
                  </a:lnTo>
                  <a:lnTo>
                    <a:pt x="92" y="154"/>
                  </a:lnTo>
                  <a:lnTo>
                    <a:pt x="121" y="149"/>
                  </a:lnTo>
                  <a:lnTo>
                    <a:pt x="142" y="135"/>
                  </a:lnTo>
                  <a:lnTo>
                    <a:pt x="157" y="113"/>
                  </a:lnTo>
                  <a:lnTo>
                    <a:pt x="162" y="86"/>
                  </a:lnTo>
                  <a:lnTo>
                    <a:pt x="157" y="60"/>
                  </a:lnTo>
                  <a:lnTo>
                    <a:pt x="142" y="36"/>
                  </a:lnTo>
                  <a:lnTo>
                    <a:pt x="121" y="21"/>
                  </a:lnTo>
                  <a:lnTo>
                    <a:pt x="92" y="17"/>
                  </a:lnTo>
                  <a:close/>
                  <a:moveTo>
                    <a:pt x="0" y="0"/>
                  </a:moveTo>
                  <a:lnTo>
                    <a:pt x="183" y="0"/>
                  </a:lnTo>
                  <a:lnTo>
                    <a:pt x="183" y="347"/>
                  </a:lnTo>
                  <a:lnTo>
                    <a:pt x="0" y="3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2" name="Freeform 535"/>
            <p:cNvSpPr>
              <a:spLocks noEditPoints="1"/>
            </p:cNvSpPr>
            <p:nvPr/>
          </p:nvSpPr>
          <p:spPr bwMode="auto">
            <a:xfrm>
              <a:off x="11963401" y="160338"/>
              <a:ext cx="595313" cy="369888"/>
            </a:xfrm>
            <a:custGeom>
              <a:avLst/>
              <a:gdLst>
                <a:gd name="T0" fmla="*/ 34 w 375"/>
                <a:gd name="T1" fmla="*/ 29 h 233"/>
                <a:gd name="T2" fmla="*/ 34 w 375"/>
                <a:gd name="T3" fmla="*/ 204 h 233"/>
                <a:gd name="T4" fmla="*/ 342 w 375"/>
                <a:gd name="T5" fmla="*/ 204 h 233"/>
                <a:gd name="T6" fmla="*/ 342 w 375"/>
                <a:gd name="T7" fmla="*/ 29 h 233"/>
                <a:gd name="T8" fmla="*/ 34 w 375"/>
                <a:gd name="T9" fmla="*/ 29 h 233"/>
                <a:gd name="T10" fmla="*/ 0 w 375"/>
                <a:gd name="T11" fmla="*/ 0 h 233"/>
                <a:gd name="T12" fmla="*/ 375 w 375"/>
                <a:gd name="T13" fmla="*/ 0 h 233"/>
                <a:gd name="T14" fmla="*/ 375 w 375"/>
                <a:gd name="T15" fmla="*/ 233 h 233"/>
                <a:gd name="T16" fmla="*/ 0 w 375"/>
                <a:gd name="T17" fmla="*/ 233 h 233"/>
                <a:gd name="T18" fmla="*/ 0 w 375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233">
                  <a:moveTo>
                    <a:pt x="34" y="29"/>
                  </a:moveTo>
                  <a:lnTo>
                    <a:pt x="34" y="204"/>
                  </a:lnTo>
                  <a:lnTo>
                    <a:pt x="342" y="204"/>
                  </a:lnTo>
                  <a:lnTo>
                    <a:pt x="342" y="29"/>
                  </a:lnTo>
                  <a:lnTo>
                    <a:pt x="34" y="29"/>
                  </a:lnTo>
                  <a:close/>
                  <a:moveTo>
                    <a:pt x="0" y="0"/>
                  </a:moveTo>
                  <a:lnTo>
                    <a:pt x="375" y="0"/>
                  </a:lnTo>
                  <a:lnTo>
                    <a:pt x="375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3" name="Rectangle 536"/>
            <p:cNvSpPr>
              <a:spLocks noChangeArrowheads="1"/>
            </p:cNvSpPr>
            <p:nvPr/>
          </p:nvSpPr>
          <p:spPr bwMode="auto">
            <a:xfrm>
              <a:off x="12112626" y="638175"/>
              <a:ext cx="293688" cy="301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4" name="Freeform 537"/>
            <p:cNvSpPr>
              <a:spLocks noEditPoints="1"/>
            </p:cNvSpPr>
            <p:nvPr/>
          </p:nvSpPr>
          <p:spPr bwMode="auto">
            <a:xfrm>
              <a:off x="10774363" y="1027113"/>
              <a:ext cx="255588" cy="561975"/>
            </a:xfrm>
            <a:custGeom>
              <a:avLst/>
              <a:gdLst>
                <a:gd name="T0" fmla="*/ 36 w 161"/>
                <a:gd name="T1" fmla="*/ 8 h 354"/>
                <a:gd name="T2" fmla="*/ 36 w 161"/>
                <a:gd name="T3" fmla="*/ 27 h 354"/>
                <a:gd name="T4" fmla="*/ 36 w 161"/>
                <a:gd name="T5" fmla="*/ 27 h 354"/>
                <a:gd name="T6" fmla="*/ 36 w 161"/>
                <a:gd name="T7" fmla="*/ 150 h 354"/>
                <a:gd name="T8" fmla="*/ 79 w 161"/>
                <a:gd name="T9" fmla="*/ 104 h 354"/>
                <a:gd name="T10" fmla="*/ 82 w 161"/>
                <a:gd name="T11" fmla="*/ 104 h 354"/>
                <a:gd name="T12" fmla="*/ 125 w 161"/>
                <a:gd name="T13" fmla="*/ 150 h 354"/>
                <a:gd name="T14" fmla="*/ 125 w 161"/>
                <a:gd name="T15" fmla="*/ 8 h 354"/>
                <a:gd name="T16" fmla="*/ 36 w 161"/>
                <a:gd name="T17" fmla="*/ 8 h 354"/>
                <a:gd name="T18" fmla="*/ 26 w 161"/>
                <a:gd name="T19" fmla="*/ 0 h 354"/>
                <a:gd name="T20" fmla="*/ 135 w 161"/>
                <a:gd name="T21" fmla="*/ 0 h 354"/>
                <a:gd name="T22" fmla="*/ 135 w 161"/>
                <a:gd name="T23" fmla="*/ 29 h 354"/>
                <a:gd name="T24" fmla="*/ 142 w 161"/>
                <a:gd name="T25" fmla="*/ 34 h 354"/>
                <a:gd name="T26" fmla="*/ 149 w 161"/>
                <a:gd name="T27" fmla="*/ 41 h 354"/>
                <a:gd name="T28" fmla="*/ 154 w 161"/>
                <a:gd name="T29" fmla="*/ 49 h 354"/>
                <a:gd name="T30" fmla="*/ 156 w 161"/>
                <a:gd name="T31" fmla="*/ 56 h 354"/>
                <a:gd name="T32" fmla="*/ 159 w 161"/>
                <a:gd name="T33" fmla="*/ 65 h 354"/>
                <a:gd name="T34" fmla="*/ 159 w 161"/>
                <a:gd name="T35" fmla="*/ 75 h 354"/>
                <a:gd name="T36" fmla="*/ 161 w 161"/>
                <a:gd name="T37" fmla="*/ 85 h 354"/>
                <a:gd name="T38" fmla="*/ 161 w 161"/>
                <a:gd name="T39" fmla="*/ 92 h 354"/>
                <a:gd name="T40" fmla="*/ 161 w 161"/>
                <a:gd name="T41" fmla="*/ 126 h 354"/>
                <a:gd name="T42" fmla="*/ 161 w 161"/>
                <a:gd name="T43" fmla="*/ 171 h 354"/>
                <a:gd name="T44" fmla="*/ 161 w 161"/>
                <a:gd name="T45" fmla="*/ 220 h 354"/>
                <a:gd name="T46" fmla="*/ 161 w 161"/>
                <a:gd name="T47" fmla="*/ 270 h 354"/>
                <a:gd name="T48" fmla="*/ 161 w 161"/>
                <a:gd name="T49" fmla="*/ 313 h 354"/>
                <a:gd name="T50" fmla="*/ 161 w 161"/>
                <a:gd name="T51" fmla="*/ 347 h 354"/>
                <a:gd name="T52" fmla="*/ 161 w 161"/>
                <a:gd name="T53" fmla="*/ 352 h 354"/>
                <a:gd name="T54" fmla="*/ 161 w 161"/>
                <a:gd name="T55" fmla="*/ 354 h 354"/>
                <a:gd name="T56" fmla="*/ 159 w 161"/>
                <a:gd name="T57" fmla="*/ 354 h 354"/>
                <a:gd name="T58" fmla="*/ 159 w 161"/>
                <a:gd name="T59" fmla="*/ 352 h 354"/>
                <a:gd name="T60" fmla="*/ 159 w 161"/>
                <a:gd name="T61" fmla="*/ 347 h 354"/>
                <a:gd name="T62" fmla="*/ 147 w 161"/>
                <a:gd name="T63" fmla="*/ 330 h 354"/>
                <a:gd name="T64" fmla="*/ 130 w 161"/>
                <a:gd name="T65" fmla="*/ 318 h 354"/>
                <a:gd name="T66" fmla="*/ 106 w 161"/>
                <a:gd name="T67" fmla="*/ 311 h 354"/>
                <a:gd name="T68" fmla="*/ 79 w 161"/>
                <a:gd name="T69" fmla="*/ 309 h 354"/>
                <a:gd name="T70" fmla="*/ 79 w 161"/>
                <a:gd name="T71" fmla="*/ 309 h 354"/>
                <a:gd name="T72" fmla="*/ 53 w 161"/>
                <a:gd name="T73" fmla="*/ 311 h 354"/>
                <a:gd name="T74" fmla="*/ 31 w 161"/>
                <a:gd name="T75" fmla="*/ 318 h 354"/>
                <a:gd name="T76" fmla="*/ 14 w 161"/>
                <a:gd name="T77" fmla="*/ 330 h 354"/>
                <a:gd name="T78" fmla="*/ 2 w 161"/>
                <a:gd name="T79" fmla="*/ 347 h 354"/>
                <a:gd name="T80" fmla="*/ 2 w 161"/>
                <a:gd name="T81" fmla="*/ 352 h 354"/>
                <a:gd name="T82" fmla="*/ 0 w 161"/>
                <a:gd name="T83" fmla="*/ 354 h 354"/>
                <a:gd name="T84" fmla="*/ 0 w 161"/>
                <a:gd name="T85" fmla="*/ 354 h 354"/>
                <a:gd name="T86" fmla="*/ 0 w 161"/>
                <a:gd name="T87" fmla="*/ 352 h 354"/>
                <a:gd name="T88" fmla="*/ 0 w 161"/>
                <a:gd name="T89" fmla="*/ 347 h 354"/>
                <a:gd name="T90" fmla="*/ 0 w 161"/>
                <a:gd name="T91" fmla="*/ 313 h 354"/>
                <a:gd name="T92" fmla="*/ 0 w 161"/>
                <a:gd name="T93" fmla="*/ 270 h 354"/>
                <a:gd name="T94" fmla="*/ 0 w 161"/>
                <a:gd name="T95" fmla="*/ 220 h 354"/>
                <a:gd name="T96" fmla="*/ 0 w 161"/>
                <a:gd name="T97" fmla="*/ 171 h 354"/>
                <a:gd name="T98" fmla="*/ 0 w 161"/>
                <a:gd name="T99" fmla="*/ 126 h 354"/>
                <a:gd name="T100" fmla="*/ 0 w 161"/>
                <a:gd name="T101" fmla="*/ 92 h 354"/>
                <a:gd name="T102" fmla="*/ 0 w 161"/>
                <a:gd name="T103" fmla="*/ 85 h 354"/>
                <a:gd name="T104" fmla="*/ 0 w 161"/>
                <a:gd name="T105" fmla="*/ 75 h 354"/>
                <a:gd name="T106" fmla="*/ 2 w 161"/>
                <a:gd name="T107" fmla="*/ 65 h 354"/>
                <a:gd name="T108" fmla="*/ 5 w 161"/>
                <a:gd name="T109" fmla="*/ 56 h 354"/>
                <a:gd name="T110" fmla="*/ 7 w 161"/>
                <a:gd name="T111" fmla="*/ 49 h 354"/>
                <a:gd name="T112" fmla="*/ 12 w 161"/>
                <a:gd name="T113" fmla="*/ 41 h 354"/>
                <a:gd name="T114" fmla="*/ 19 w 161"/>
                <a:gd name="T115" fmla="*/ 34 h 354"/>
                <a:gd name="T116" fmla="*/ 26 w 161"/>
                <a:gd name="T117" fmla="*/ 29 h 354"/>
                <a:gd name="T118" fmla="*/ 26 w 161"/>
                <a:gd name="T11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54">
                  <a:moveTo>
                    <a:pt x="36" y="8"/>
                  </a:moveTo>
                  <a:lnTo>
                    <a:pt x="36" y="27"/>
                  </a:lnTo>
                  <a:lnTo>
                    <a:pt x="36" y="27"/>
                  </a:lnTo>
                  <a:lnTo>
                    <a:pt x="36" y="150"/>
                  </a:lnTo>
                  <a:lnTo>
                    <a:pt x="79" y="104"/>
                  </a:lnTo>
                  <a:lnTo>
                    <a:pt x="82" y="104"/>
                  </a:lnTo>
                  <a:lnTo>
                    <a:pt x="125" y="150"/>
                  </a:lnTo>
                  <a:lnTo>
                    <a:pt x="125" y="8"/>
                  </a:lnTo>
                  <a:lnTo>
                    <a:pt x="36" y="8"/>
                  </a:lnTo>
                  <a:close/>
                  <a:moveTo>
                    <a:pt x="26" y="0"/>
                  </a:moveTo>
                  <a:lnTo>
                    <a:pt x="135" y="0"/>
                  </a:lnTo>
                  <a:lnTo>
                    <a:pt x="135" y="29"/>
                  </a:lnTo>
                  <a:lnTo>
                    <a:pt x="142" y="34"/>
                  </a:lnTo>
                  <a:lnTo>
                    <a:pt x="149" y="41"/>
                  </a:lnTo>
                  <a:lnTo>
                    <a:pt x="154" y="49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59" y="75"/>
                  </a:lnTo>
                  <a:lnTo>
                    <a:pt x="161" y="85"/>
                  </a:lnTo>
                  <a:lnTo>
                    <a:pt x="161" y="92"/>
                  </a:lnTo>
                  <a:lnTo>
                    <a:pt x="161" y="126"/>
                  </a:lnTo>
                  <a:lnTo>
                    <a:pt x="161" y="171"/>
                  </a:lnTo>
                  <a:lnTo>
                    <a:pt x="161" y="220"/>
                  </a:lnTo>
                  <a:lnTo>
                    <a:pt x="161" y="270"/>
                  </a:lnTo>
                  <a:lnTo>
                    <a:pt x="161" y="313"/>
                  </a:lnTo>
                  <a:lnTo>
                    <a:pt x="161" y="347"/>
                  </a:lnTo>
                  <a:lnTo>
                    <a:pt x="161" y="352"/>
                  </a:lnTo>
                  <a:lnTo>
                    <a:pt x="161" y="354"/>
                  </a:lnTo>
                  <a:lnTo>
                    <a:pt x="159" y="354"/>
                  </a:lnTo>
                  <a:lnTo>
                    <a:pt x="159" y="352"/>
                  </a:lnTo>
                  <a:lnTo>
                    <a:pt x="159" y="347"/>
                  </a:lnTo>
                  <a:lnTo>
                    <a:pt x="147" y="330"/>
                  </a:lnTo>
                  <a:lnTo>
                    <a:pt x="130" y="318"/>
                  </a:lnTo>
                  <a:lnTo>
                    <a:pt x="106" y="311"/>
                  </a:lnTo>
                  <a:lnTo>
                    <a:pt x="79" y="309"/>
                  </a:lnTo>
                  <a:lnTo>
                    <a:pt x="79" y="309"/>
                  </a:lnTo>
                  <a:lnTo>
                    <a:pt x="53" y="311"/>
                  </a:lnTo>
                  <a:lnTo>
                    <a:pt x="31" y="318"/>
                  </a:lnTo>
                  <a:lnTo>
                    <a:pt x="14" y="330"/>
                  </a:lnTo>
                  <a:lnTo>
                    <a:pt x="2" y="347"/>
                  </a:lnTo>
                  <a:lnTo>
                    <a:pt x="2" y="352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0" y="347"/>
                  </a:lnTo>
                  <a:lnTo>
                    <a:pt x="0" y="313"/>
                  </a:lnTo>
                  <a:lnTo>
                    <a:pt x="0" y="270"/>
                  </a:lnTo>
                  <a:lnTo>
                    <a:pt x="0" y="220"/>
                  </a:lnTo>
                  <a:lnTo>
                    <a:pt x="0" y="171"/>
                  </a:lnTo>
                  <a:lnTo>
                    <a:pt x="0" y="126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6"/>
                  </a:lnTo>
                  <a:lnTo>
                    <a:pt x="7" y="49"/>
                  </a:lnTo>
                  <a:lnTo>
                    <a:pt x="12" y="41"/>
                  </a:lnTo>
                  <a:lnTo>
                    <a:pt x="19" y="34"/>
                  </a:lnTo>
                  <a:lnTo>
                    <a:pt x="26" y="2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5" name="Freeform 538"/>
            <p:cNvSpPr>
              <a:spLocks/>
            </p:cNvSpPr>
            <p:nvPr/>
          </p:nvSpPr>
          <p:spPr bwMode="auto">
            <a:xfrm>
              <a:off x="11045826" y="1058863"/>
              <a:ext cx="252413" cy="530225"/>
            </a:xfrm>
            <a:custGeom>
              <a:avLst/>
              <a:gdLst>
                <a:gd name="T0" fmla="*/ 79 w 159"/>
                <a:gd name="T1" fmla="*/ 0 h 334"/>
                <a:gd name="T2" fmla="*/ 106 w 159"/>
                <a:gd name="T3" fmla="*/ 2 h 334"/>
                <a:gd name="T4" fmla="*/ 127 w 159"/>
                <a:gd name="T5" fmla="*/ 7 h 334"/>
                <a:gd name="T6" fmla="*/ 147 w 159"/>
                <a:gd name="T7" fmla="*/ 19 h 334"/>
                <a:gd name="T8" fmla="*/ 156 w 159"/>
                <a:gd name="T9" fmla="*/ 36 h 334"/>
                <a:gd name="T10" fmla="*/ 159 w 159"/>
                <a:gd name="T11" fmla="*/ 45 h 334"/>
                <a:gd name="T12" fmla="*/ 159 w 159"/>
                <a:gd name="T13" fmla="*/ 55 h 334"/>
                <a:gd name="T14" fmla="*/ 159 w 159"/>
                <a:gd name="T15" fmla="*/ 65 h 334"/>
                <a:gd name="T16" fmla="*/ 159 w 159"/>
                <a:gd name="T17" fmla="*/ 72 h 334"/>
                <a:gd name="T18" fmla="*/ 159 w 159"/>
                <a:gd name="T19" fmla="*/ 106 h 334"/>
                <a:gd name="T20" fmla="*/ 159 w 159"/>
                <a:gd name="T21" fmla="*/ 151 h 334"/>
                <a:gd name="T22" fmla="*/ 159 w 159"/>
                <a:gd name="T23" fmla="*/ 200 h 334"/>
                <a:gd name="T24" fmla="*/ 159 w 159"/>
                <a:gd name="T25" fmla="*/ 250 h 334"/>
                <a:gd name="T26" fmla="*/ 159 w 159"/>
                <a:gd name="T27" fmla="*/ 293 h 334"/>
                <a:gd name="T28" fmla="*/ 159 w 159"/>
                <a:gd name="T29" fmla="*/ 327 h 334"/>
                <a:gd name="T30" fmla="*/ 159 w 159"/>
                <a:gd name="T31" fmla="*/ 332 h 334"/>
                <a:gd name="T32" fmla="*/ 159 w 159"/>
                <a:gd name="T33" fmla="*/ 334 h 334"/>
                <a:gd name="T34" fmla="*/ 159 w 159"/>
                <a:gd name="T35" fmla="*/ 334 h 334"/>
                <a:gd name="T36" fmla="*/ 159 w 159"/>
                <a:gd name="T37" fmla="*/ 332 h 334"/>
                <a:gd name="T38" fmla="*/ 156 w 159"/>
                <a:gd name="T39" fmla="*/ 327 h 334"/>
                <a:gd name="T40" fmla="*/ 147 w 159"/>
                <a:gd name="T41" fmla="*/ 310 h 334"/>
                <a:gd name="T42" fmla="*/ 130 w 159"/>
                <a:gd name="T43" fmla="*/ 298 h 334"/>
                <a:gd name="T44" fmla="*/ 106 w 159"/>
                <a:gd name="T45" fmla="*/ 291 h 334"/>
                <a:gd name="T46" fmla="*/ 79 w 159"/>
                <a:gd name="T47" fmla="*/ 289 h 334"/>
                <a:gd name="T48" fmla="*/ 53 w 159"/>
                <a:gd name="T49" fmla="*/ 291 h 334"/>
                <a:gd name="T50" fmla="*/ 31 w 159"/>
                <a:gd name="T51" fmla="*/ 298 h 334"/>
                <a:gd name="T52" fmla="*/ 14 w 159"/>
                <a:gd name="T53" fmla="*/ 310 h 334"/>
                <a:gd name="T54" fmla="*/ 2 w 159"/>
                <a:gd name="T55" fmla="*/ 327 h 334"/>
                <a:gd name="T56" fmla="*/ 2 w 159"/>
                <a:gd name="T57" fmla="*/ 332 h 334"/>
                <a:gd name="T58" fmla="*/ 0 w 159"/>
                <a:gd name="T59" fmla="*/ 334 h 334"/>
                <a:gd name="T60" fmla="*/ 0 w 159"/>
                <a:gd name="T61" fmla="*/ 334 h 334"/>
                <a:gd name="T62" fmla="*/ 0 w 159"/>
                <a:gd name="T63" fmla="*/ 332 h 334"/>
                <a:gd name="T64" fmla="*/ 0 w 159"/>
                <a:gd name="T65" fmla="*/ 327 h 334"/>
                <a:gd name="T66" fmla="*/ 0 w 159"/>
                <a:gd name="T67" fmla="*/ 293 h 334"/>
                <a:gd name="T68" fmla="*/ 0 w 159"/>
                <a:gd name="T69" fmla="*/ 250 h 334"/>
                <a:gd name="T70" fmla="*/ 0 w 159"/>
                <a:gd name="T71" fmla="*/ 200 h 334"/>
                <a:gd name="T72" fmla="*/ 0 w 159"/>
                <a:gd name="T73" fmla="*/ 151 h 334"/>
                <a:gd name="T74" fmla="*/ 0 w 159"/>
                <a:gd name="T75" fmla="*/ 106 h 334"/>
                <a:gd name="T76" fmla="*/ 0 w 159"/>
                <a:gd name="T77" fmla="*/ 72 h 334"/>
                <a:gd name="T78" fmla="*/ 0 w 159"/>
                <a:gd name="T79" fmla="*/ 65 h 334"/>
                <a:gd name="T80" fmla="*/ 0 w 159"/>
                <a:gd name="T81" fmla="*/ 55 h 334"/>
                <a:gd name="T82" fmla="*/ 2 w 159"/>
                <a:gd name="T83" fmla="*/ 45 h 334"/>
                <a:gd name="T84" fmla="*/ 2 w 159"/>
                <a:gd name="T85" fmla="*/ 36 h 334"/>
                <a:gd name="T86" fmla="*/ 14 w 159"/>
                <a:gd name="T87" fmla="*/ 19 h 334"/>
                <a:gd name="T88" fmla="*/ 31 w 159"/>
                <a:gd name="T89" fmla="*/ 7 h 334"/>
                <a:gd name="T90" fmla="*/ 53 w 159"/>
                <a:gd name="T91" fmla="*/ 2 h 334"/>
                <a:gd name="T92" fmla="*/ 79 w 159"/>
                <a:gd name="T9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9" h="334">
                  <a:moveTo>
                    <a:pt x="79" y="0"/>
                  </a:moveTo>
                  <a:lnTo>
                    <a:pt x="106" y="2"/>
                  </a:lnTo>
                  <a:lnTo>
                    <a:pt x="127" y="7"/>
                  </a:lnTo>
                  <a:lnTo>
                    <a:pt x="147" y="19"/>
                  </a:lnTo>
                  <a:lnTo>
                    <a:pt x="156" y="36"/>
                  </a:lnTo>
                  <a:lnTo>
                    <a:pt x="159" y="45"/>
                  </a:lnTo>
                  <a:lnTo>
                    <a:pt x="159" y="55"/>
                  </a:lnTo>
                  <a:lnTo>
                    <a:pt x="159" y="65"/>
                  </a:lnTo>
                  <a:lnTo>
                    <a:pt x="159" y="72"/>
                  </a:lnTo>
                  <a:lnTo>
                    <a:pt x="159" y="106"/>
                  </a:lnTo>
                  <a:lnTo>
                    <a:pt x="159" y="151"/>
                  </a:lnTo>
                  <a:lnTo>
                    <a:pt x="159" y="200"/>
                  </a:lnTo>
                  <a:lnTo>
                    <a:pt x="159" y="250"/>
                  </a:lnTo>
                  <a:lnTo>
                    <a:pt x="159" y="293"/>
                  </a:lnTo>
                  <a:lnTo>
                    <a:pt x="159" y="327"/>
                  </a:lnTo>
                  <a:lnTo>
                    <a:pt x="159" y="332"/>
                  </a:lnTo>
                  <a:lnTo>
                    <a:pt x="159" y="334"/>
                  </a:lnTo>
                  <a:lnTo>
                    <a:pt x="159" y="334"/>
                  </a:lnTo>
                  <a:lnTo>
                    <a:pt x="159" y="332"/>
                  </a:lnTo>
                  <a:lnTo>
                    <a:pt x="156" y="327"/>
                  </a:lnTo>
                  <a:lnTo>
                    <a:pt x="147" y="310"/>
                  </a:lnTo>
                  <a:lnTo>
                    <a:pt x="130" y="298"/>
                  </a:lnTo>
                  <a:lnTo>
                    <a:pt x="106" y="291"/>
                  </a:lnTo>
                  <a:lnTo>
                    <a:pt x="79" y="289"/>
                  </a:lnTo>
                  <a:lnTo>
                    <a:pt x="53" y="291"/>
                  </a:lnTo>
                  <a:lnTo>
                    <a:pt x="31" y="298"/>
                  </a:lnTo>
                  <a:lnTo>
                    <a:pt x="14" y="310"/>
                  </a:lnTo>
                  <a:lnTo>
                    <a:pt x="2" y="327"/>
                  </a:lnTo>
                  <a:lnTo>
                    <a:pt x="2" y="332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293"/>
                  </a:lnTo>
                  <a:lnTo>
                    <a:pt x="0" y="250"/>
                  </a:lnTo>
                  <a:lnTo>
                    <a:pt x="0" y="200"/>
                  </a:lnTo>
                  <a:lnTo>
                    <a:pt x="0" y="151"/>
                  </a:lnTo>
                  <a:lnTo>
                    <a:pt x="0" y="106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2" y="36"/>
                  </a:lnTo>
                  <a:lnTo>
                    <a:pt x="14" y="19"/>
                  </a:lnTo>
                  <a:lnTo>
                    <a:pt x="31" y="7"/>
                  </a:lnTo>
                  <a:lnTo>
                    <a:pt x="53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6" name="Freeform 539"/>
            <p:cNvSpPr>
              <a:spLocks/>
            </p:cNvSpPr>
            <p:nvPr/>
          </p:nvSpPr>
          <p:spPr bwMode="auto">
            <a:xfrm>
              <a:off x="8358188" y="3149600"/>
              <a:ext cx="508000" cy="420688"/>
            </a:xfrm>
            <a:custGeom>
              <a:avLst/>
              <a:gdLst>
                <a:gd name="T0" fmla="*/ 262 w 320"/>
                <a:gd name="T1" fmla="*/ 0 h 265"/>
                <a:gd name="T2" fmla="*/ 320 w 320"/>
                <a:gd name="T3" fmla="*/ 58 h 265"/>
                <a:gd name="T4" fmla="*/ 171 w 320"/>
                <a:gd name="T5" fmla="*/ 207 h 265"/>
                <a:gd name="T6" fmla="*/ 113 w 320"/>
                <a:gd name="T7" fmla="*/ 265 h 265"/>
                <a:gd name="T8" fmla="*/ 55 w 320"/>
                <a:gd name="T9" fmla="*/ 207 h 265"/>
                <a:gd name="T10" fmla="*/ 0 w 320"/>
                <a:gd name="T11" fmla="*/ 149 h 265"/>
                <a:gd name="T12" fmla="*/ 58 w 320"/>
                <a:gd name="T13" fmla="*/ 91 h 265"/>
                <a:gd name="T14" fmla="*/ 113 w 320"/>
                <a:gd name="T15" fmla="*/ 147 h 265"/>
                <a:gd name="T16" fmla="*/ 262 w 320"/>
                <a:gd name="T1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65">
                  <a:moveTo>
                    <a:pt x="262" y="0"/>
                  </a:moveTo>
                  <a:lnTo>
                    <a:pt x="320" y="58"/>
                  </a:lnTo>
                  <a:lnTo>
                    <a:pt x="171" y="207"/>
                  </a:lnTo>
                  <a:lnTo>
                    <a:pt x="113" y="265"/>
                  </a:lnTo>
                  <a:lnTo>
                    <a:pt x="55" y="207"/>
                  </a:lnTo>
                  <a:lnTo>
                    <a:pt x="0" y="149"/>
                  </a:lnTo>
                  <a:lnTo>
                    <a:pt x="58" y="91"/>
                  </a:lnTo>
                  <a:lnTo>
                    <a:pt x="113" y="147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7" name="Freeform 540"/>
            <p:cNvSpPr>
              <a:spLocks noEditPoints="1"/>
            </p:cNvSpPr>
            <p:nvPr/>
          </p:nvSpPr>
          <p:spPr bwMode="auto">
            <a:xfrm>
              <a:off x="11607801" y="1501775"/>
              <a:ext cx="488950" cy="485775"/>
            </a:xfrm>
            <a:custGeom>
              <a:avLst/>
              <a:gdLst>
                <a:gd name="T0" fmla="*/ 154 w 308"/>
                <a:gd name="T1" fmla="*/ 55 h 306"/>
                <a:gd name="T2" fmla="*/ 123 w 308"/>
                <a:gd name="T3" fmla="*/ 60 h 306"/>
                <a:gd name="T4" fmla="*/ 96 w 308"/>
                <a:gd name="T5" fmla="*/ 75 h 306"/>
                <a:gd name="T6" fmla="*/ 74 w 308"/>
                <a:gd name="T7" fmla="*/ 96 h 306"/>
                <a:gd name="T8" fmla="*/ 62 w 308"/>
                <a:gd name="T9" fmla="*/ 123 h 306"/>
                <a:gd name="T10" fmla="*/ 55 w 308"/>
                <a:gd name="T11" fmla="*/ 154 h 306"/>
                <a:gd name="T12" fmla="*/ 62 w 308"/>
                <a:gd name="T13" fmla="*/ 185 h 306"/>
                <a:gd name="T14" fmla="*/ 74 w 308"/>
                <a:gd name="T15" fmla="*/ 212 h 306"/>
                <a:gd name="T16" fmla="*/ 96 w 308"/>
                <a:gd name="T17" fmla="*/ 234 h 306"/>
                <a:gd name="T18" fmla="*/ 123 w 308"/>
                <a:gd name="T19" fmla="*/ 246 h 306"/>
                <a:gd name="T20" fmla="*/ 154 w 308"/>
                <a:gd name="T21" fmla="*/ 250 h 306"/>
                <a:gd name="T22" fmla="*/ 185 w 308"/>
                <a:gd name="T23" fmla="*/ 246 h 306"/>
                <a:gd name="T24" fmla="*/ 212 w 308"/>
                <a:gd name="T25" fmla="*/ 234 h 306"/>
                <a:gd name="T26" fmla="*/ 233 w 308"/>
                <a:gd name="T27" fmla="*/ 212 h 306"/>
                <a:gd name="T28" fmla="*/ 248 w 308"/>
                <a:gd name="T29" fmla="*/ 185 h 306"/>
                <a:gd name="T30" fmla="*/ 253 w 308"/>
                <a:gd name="T31" fmla="*/ 154 h 306"/>
                <a:gd name="T32" fmla="*/ 248 w 308"/>
                <a:gd name="T33" fmla="*/ 123 h 306"/>
                <a:gd name="T34" fmla="*/ 233 w 308"/>
                <a:gd name="T35" fmla="*/ 96 h 306"/>
                <a:gd name="T36" fmla="*/ 212 w 308"/>
                <a:gd name="T37" fmla="*/ 75 h 306"/>
                <a:gd name="T38" fmla="*/ 185 w 308"/>
                <a:gd name="T39" fmla="*/ 60 h 306"/>
                <a:gd name="T40" fmla="*/ 154 w 308"/>
                <a:gd name="T41" fmla="*/ 55 h 306"/>
                <a:gd name="T42" fmla="*/ 130 w 308"/>
                <a:gd name="T43" fmla="*/ 0 h 306"/>
                <a:gd name="T44" fmla="*/ 178 w 308"/>
                <a:gd name="T45" fmla="*/ 0 h 306"/>
                <a:gd name="T46" fmla="*/ 178 w 308"/>
                <a:gd name="T47" fmla="*/ 24 h 306"/>
                <a:gd name="T48" fmla="*/ 205 w 308"/>
                <a:gd name="T49" fmla="*/ 31 h 306"/>
                <a:gd name="T50" fmla="*/ 229 w 308"/>
                <a:gd name="T51" fmla="*/ 43 h 306"/>
                <a:gd name="T52" fmla="*/ 245 w 308"/>
                <a:gd name="T53" fmla="*/ 29 h 306"/>
                <a:gd name="T54" fmla="*/ 279 w 308"/>
                <a:gd name="T55" fmla="*/ 63 h 306"/>
                <a:gd name="T56" fmla="*/ 265 w 308"/>
                <a:gd name="T57" fmla="*/ 79 h 306"/>
                <a:gd name="T58" fmla="*/ 277 w 308"/>
                <a:gd name="T59" fmla="*/ 104 h 306"/>
                <a:gd name="T60" fmla="*/ 284 w 308"/>
                <a:gd name="T61" fmla="*/ 130 h 306"/>
                <a:gd name="T62" fmla="*/ 308 w 308"/>
                <a:gd name="T63" fmla="*/ 130 h 306"/>
                <a:gd name="T64" fmla="*/ 308 w 308"/>
                <a:gd name="T65" fmla="*/ 178 h 306"/>
                <a:gd name="T66" fmla="*/ 284 w 308"/>
                <a:gd name="T67" fmla="*/ 178 h 306"/>
                <a:gd name="T68" fmla="*/ 277 w 308"/>
                <a:gd name="T69" fmla="*/ 205 h 306"/>
                <a:gd name="T70" fmla="*/ 265 w 308"/>
                <a:gd name="T71" fmla="*/ 229 h 306"/>
                <a:gd name="T72" fmla="*/ 279 w 308"/>
                <a:gd name="T73" fmla="*/ 246 h 306"/>
                <a:gd name="T74" fmla="*/ 245 w 308"/>
                <a:gd name="T75" fmla="*/ 279 h 306"/>
                <a:gd name="T76" fmla="*/ 229 w 308"/>
                <a:gd name="T77" fmla="*/ 262 h 306"/>
                <a:gd name="T78" fmla="*/ 205 w 308"/>
                <a:gd name="T79" fmla="*/ 277 h 306"/>
                <a:gd name="T80" fmla="*/ 178 w 308"/>
                <a:gd name="T81" fmla="*/ 284 h 306"/>
                <a:gd name="T82" fmla="*/ 178 w 308"/>
                <a:gd name="T83" fmla="*/ 306 h 306"/>
                <a:gd name="T84" fmla="*/ 130 w 308"/>
                <a:gd name="T85" fmla="*/ 306 h 306"/>
                <a:gd name="T86" fmla="*/ 130 w 308"/>
                <a:gd name="T87" fmla="*/ 284 h 306"/>
                <a:gd name="T88" fmla="*/ 103 w 308"/>
                <a:gd name="T89" fmla="*/ 277 h 306"/>
                <a:gd name="T90" fmla="*/ 79 w 308"/>
                <a:gd name="T91" fmla="*/ 262 h 306"/>
                <a:gd name="T92" fmla="*/ 62 w 308"/>
                <a:gd name="T93" fmla="*/ 279 h 306"/>
                <a:gd name="T94" fmla="*/ 29 w 308"/>
                <a:gd name="T95" fmla="*/ 246 h 306"/>
                <a:gd name="T96" fmla="*/ 46 w 308"/>
                <a:gd name="T97" fmla="*/ 229 h 306"/>
                <a:gd name="T98" fmla="*/ 31 w 308"/>
                <a:gd name="T99" fmla="*/ 205 h 306"/>
                <a:gd name="T100" fmla="*/ 24 w 308"/>
                <a:gd name="T101" fmla="*/ 178 h 306"/>
                <a:gd name="T102" fmla="*/ 0 w 308"/>
                <a:gd name="T103" fmla="*/ 178 h 306"/>
                <a:gd name="T104" fmla="*/ 0 w 308"/>
                <a:gd name="T105" fmla="*/ 130 h 306"/>
                <a:gd name="T106" fmla="*/ 24 w 308"/>
                <a:gd name="T107" fmla="*/ 130 h 306"/>
                <a:gd name="T108" fmla="*/ 31 w 308"/>
                <a:gd name="T109" fmla="*/ 104 h 306"/>
                <a:gd name="T110" fmla="*/ 46 w 308"/>
                <a:gd name="T111" fmla="*/ 79 h 306"/>
                <a:gd name="T112" fmla="*/ 29 w 308"/>
                <a:gd name="T113" fmla="*/ 63 h 306"/>
                <a:gd name="T114" fmla="*/ 62 w 308"/>
                <a:gd name="T115" fmla="*/ 29 h 306"/>
                <a:gd name="T116" fmla="*/ 79 w 308"/>
                <a:gd name="T117" fmla="*/ 43 h 306"/>
                <a:gd name="T118" fmla="*/ 103 w 308"/>
                <a:gd name="T119" fmla="*/ 31 h 306"/>
                <a:gd name="T120" fmla="*/ 130 w 308"/>
                <a:gd name="T121" fmla="*/ 24 h 306"/>
                <a:gd name="T122" fmla="*/ 130 w 308"/>
                <a:gd name="T12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" h="306">
                  <a:moveTo>
                    <a:pt x="154" y="55"/>
                  </a:moveTo>
                  <a:lnTo>
                    <a:pt x="123" y="60"/>
                  </a:lnTo>
                  <a:lnTo>
                    <a:pt x="96" y="75"/>
                  </a:lnTo>
                  <a:lnTo>
                    <a:pt x="74" y="96"/>
                  </a:lnTo>
                  <a:lnTo>
                    <a:pt x="62" y="123"/>
                  </a:lnTo>
                  <a:lnTo>
                    <a:pt x="55" y="154"/>
                  </a:lnTo>
                  <a:lnTo>
                    <a:pt x="62" y="185"/>
                  </a:lnTo>
                  <a:lnTo>
                    <a:pt x="74" y="212"/>
                  </a:lnTo>
                  <a:lnTo>
                    <a:pt x="96" y="234"/>
                  </a:lnTo>
                  <a:lnTo>
                    <a:pt x="123" y="246"/>
                  </a:lnTo>
                  <a:lnTo>
                    <a:pt x="154" y="250"/>
                  </a:lnTo>
                  <a:lnTo>
                    <a:pt x="185" y="246"/>
                  </a:lnTo>
                  <a:lnTo>
                    <a:pt x="212" y="234"/>
                  </a:lnTo>
                  <a:lnTo>
                    <a:pt x="233" y="212"/>
                  </a:lnTo>
                  <a:lnTo>
                    <a:pt x="248" y="185"/>
                  </a:lnTo>
                  <a:lnTo>
                    <a:pt x="253" y="154"/>
                  </a:lnTo>
                  <a:lnTo>
                    <a:pt x="248" y="123"/>
                  </a:lnTo>
                  <a:lnTo>
                    <a:pt x="233" y="96"/>
                  </a:lnTo>
                  <a:lnTo>
                    <a:pt x="212" y="75"/>
                  </a:lnTo>
                  <a:lnTo>
                    <a:pt x="185" y="60"/>
                  </a:lnTo>
                  <a:lnTo>
                    <a:pt x="154" y="55"/>
                  </a:lnTo>
                  <a:close/>
                  <a:moveTo>
                    <a:pt x="130" y="0"/>
                  </a:moveTo>
                  <a:lnTo>
                    <a:pt x="178" y="0"/>
                  </a:lnTo>
                  <a:lnTo>
                    <a:pt x="178" y="24"/>
                  </a:lnTo>
                  <a:lnTo>
                    <a:pt x="205" y="31"/>
                  </a:lnTo>
                  <a:lnTo>
                    <a:pt x="229" y="43"/>
                  </a:lnTo>
                  <a:lnTo>
                    <a:pt x="245" y="29"/>
                  </a:lnTo>
                  <a:lnTo>
                    <a:pt x="279" y="63"/>
                  </a:lnTo>
                  <a:lnTo>
                    <a:pt x="265" y="79"/>
                  </a:lnTo>
                  <a:lnTo>
                    <a:pt x="277" y="104"/>
                  </a:lnTo>
                  <a:lnTo>
                    <a:pt x="284" y="130"/>
                  </a:lnTo>
                  <a:lnTo>
                    <a:pt x="308" y="130"/>
                  </a:lnTo>
                  <a:lnTo>
                    <a:pt x="308" y="178"/>
                  </a:lnTo>
                  <a:lnTo>
                    <a:pt x="284" y="178"/>
                  </a:lnTo>
                  <a:lnTo>
                    <a:pt x="277" y="205"/>
                  </a:lnTo>
                  <a:lnTo>
                    <a:pt x="265" y="229"/>
                  </a:lnTo>
                  <a:lnTo>
                    <a:pt x="279" y="246"/>
                  </a:lnTo>
                  <a:lnTo>
                    <a:pt x="245" y="279"/>
                  </a:lnTo>
                  <a:lnTo>
                    <a:pt x="229" y="262"/>
                  </a:lnTo>
                  <a:lnTo>
                    <a:pt x="205" y="277"/>
                  </a:lnTo>
                  <a:lnTo>
                    <a:pt x="178" y="284"/>
                  </a:lnTo>
                  <a:lnTo>
                    <a:pt x="178" y="306"/>
                  </a:lnTo>
                  <a:lnTo>
                    <a:pt x="130" y="306"/>
                  </a:lnTo>
                  <a:lnTo>
                    <a:pt x="130" y="284"/>
                  </a:lnTo>
                  <a:lnTo>
                    <a:pt x="103" y="277"/>
                  </a:lnTo>
                  <a:lnTo>
                    <a:pt x="79" y="262"/>
                  </a:lnTo>
                  <a:lnTo>
                    <a:pt x="62" y="279"/>
                  </a:lnTo>
                  <a:lnTo>
                    <a:pt x="29" y="246"/>
                  </a:lnTo>
                  <a:lnTo>
                    <a:pt x="46" y="229"/>
                  </a:lnTo>
                  <a:lnTo>
                    <a:pt x="31" y="20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30"/>
                  </a:lnTo>
                  <a:lnTo>
                    <a:pt x="24" y="130"/>
                  </a:lnTo>
                  <a:lnTo>
                    <a:pt x="31" y="104"/>
                  </a:lnTo>
                  <a:lnTo>
                    <a:pt x="46" y="79"/>
                  </a:lnTo>
                  <a:lnTo>
                    <a:pt x="29" y="63"/>
                  </a:lnTo>
                  <a:lnTo>
                    <a:pt x="62" y="29"/>
                  </a:lnTo>
                  <a:lnTo>
                    <a:pt x="79" y="43"/>
                  </a:lnTo>
                  <a:lnTo>
                    <a:pt x="103" y="31"/>
                  </a:lnTo>
                  <a:lnTo>
                    <a:pt x="130" y="24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8" name="Freeform 541"/>
            <p:cNvSpPr>
              <a:spLocks noEditPoints="1"/>
            </p:cNvSpPr>
            <p:nvPr/>
          </p:nvSpPr>
          <p:spPr bwMode="auto">
            <a:xfrm>
              <a:off x="12069763" y="1563688"/>
              <a:ext cx="328613" cy="328613"/>
            </a:xfrm>
            <a:custGeom>
              <a:avLst/>
              <a:gdLst>
                <a:gd name="T0" fmla="*/ 104 w 207"/>
                <a:gd name="T1" fmla="*/ 43 h 207"/>
                <a:gd name="T2" fmla="*/ 92 w 207"/>
                <a:gd name="T3" fmla="*/ 43 h 207"/>
                <a:gd name="T4" fmla="*/ 80 w 207"/>
                <a:gd name="T5" fmla="*/ 48 h 207"/>
                <a:gd name="T6" fmla="*/ 60 w 207"/>
                <a:gd name="T7" fmla="*/ 60 h 207"/>
                <a:gd name="T8" fmla="*/ 48 w 207"/>
                <a:gd name="T9" fmla="*/ 79 h 207"/>
                <a:gd name="T10" fmla="*/ 44 w 207"/>
                <a:gd name="T11" fmla="*/ 103 h 207"/>
                <a:gd name="T12" fmla="*/ 48 w 207"/>
                <a:gd name="T13" fmla="*/ 127 h 207"/>
                <a:gd name="T14" fmla="*/ 60 w 207"/>
                <a:gd name="T15" fmla="*/ 146 h 207"/>
                <a:gd name="T16" fmla="*/ 80 w 207"/>
                <a:gd name="T17" fmla="*/ 158 h 207"/>
                <a:gd name="T18" fmla="*/ 104 w 207"/>
                <a:gd name="T19" fmla="*/ 163 h 207"/>
                <a:gd name="T20" fmla="*/ 104 w 207"/>
                <a:gd name="T21" fmla="*/ 163 h 207"/>
                <a:gd name="T22" fmla="*/ 116 w 207"/>
                <a:gd name="T23" fmla="*/ 163 h 207"/>
                <a:gd name="T24" fmla="*/ 128 w 207"/>
                <a:gd name="T25" fmla="*/ 158 h 207"/>
                <a:gd name="T26" fmla="*/ 147 w 207"/>
                <a:gd name="T27" fmla="*/ 144 h 207"/>
                <a:gd name="T28" fmla="*/ 159 w 207"/>
                <a:gd name="T29" fmla="*/ 125 h 207"/>
                <a:gd name="T30" fmla="*/ 164 w 207"/>
                <a:gd name="T31" fmla="*/ 103 h 207"/>
                <a:gd name="T32" fmla="*/ 159 w 207"/>
                <a:gd name="T33" fmla="*/ 79 h 207"/>
                <a:gd name="T34" fmla="*/ 147 w 207"/>
                <a:gd name="T35" fmla="*/ 60 h 207"/>
                <a:gd name="T36" fmla="*/ 128 w 207"/>
                <a:gd name="T37" fmla="*/ 48 h 207"/>
                <a:gd name="T38" fmla="*/ 104 w 207"/>
                <a:gd name="T39" fmla="*/ 43 h 207"/>
                <a:gd name="T40" fmla="*/ 104 w 207"/>
                <a:gd name="T41" fmla="*/ 43 h 207"/>
                <a:gd name="T42" fmla="*/ 125 w 207"/>
                <a:gd name="T43" fmla="*/ 0 h 207"/>
                <a:gd name="T44" fmla="*/ 162 w 207"/>
                <a:gd name="T45" fmla="*/ 14 h 207"/>
                <a:gd name="T46" fmla="*/ 154 w 207"/>
                <a:gd name="T47" fmla="*/ 28 h 207"/>
                <a:gd name="T48" fmla="*/ 166 w 207"/>
                <a:gd name="T49" fmla="*/ 38 h 207"/>
                <a:gd name="T50" fmla="*/ 178 w 207"/>
                <a:gd name="T51" fmla="*/ 50 h 207"/>
                <a:gd name="T52" fmla="*/ 193 w 207"/>
                <a:gd name="T53" fmla="*/ 43 h 207"/>
                <a:gd name="T54" fmla="*/ 207 w 207"/>
                <a:gd name="T55" fmla="*/ 79 h 207"/>
                <a:gd name="T56" fmla="*/ 193 w 207"/>
                <a:gd name="T57" fmla="*/ 86 h 207"/>
                <a:gd name="T58" fmla="*/ 195 w 207"/>
                <a:gd name="T59" fmla="*/ 101 h 207"/>
                <a:gd name="T60" fmla="*/ 193 w 207"/>
                <a:gd name="T61" fmla="*/ 118 h 207"/>
                <a:gd name="T62" fmla="*/ 207 w 207"/>
                <a:gd name="T63" fmla="*/ 122 h 207"/>
                <a:gd name="T64" fmla="*/ 193 w 207"/>
                <a:gd name="T65" fmla="*/ 158 h 207"/>
                <a:gd name="T66" fmla="*/ 178 w 207"/>
                <a:gd name="T67" fmla="*/ 154 h 207"/>
                <a:gd name="T68" fmla="*/ 169 w 207"/>
                <a:gd name="T69" fmla="*/ 166 h 207"/>
                <a:gd name="T70" fmla="*/ 157 w 207"/>
                <a:gd name="T71" fmla="*/ 175 h 207"/>
                <a:gd name="T72" fmla="*/ 162 w 207"/>
                <a:gd name="T73" fmla="*/ 190 h 207"/>
                <a:gd name="T74" fmla="*/ 125 w 207"/>
                <a:gd name="T75" fmla="*/ 207 h 207"/>
                <a:gd name="T76" fmla="*/ 121 w 207"/>
                <a:gd name="T77" fmla="*/ 192 h 207"/>
                <a:gd name="T78" fmla="*/ 104 w 207"/>
                <a:gd name="T79" fmla="*/ 192 h 207"/>
                <a:gd name="T80" fmla="*/ 89 w 207"/>
                <a:gd name="T81" fmla="*/ 192 h 207"/>
                <a:gd name="T82" fmla="*/ 82 w 207"/>
                <a:gd name="T83" fmla="*/ 207 h 207"/>
                <a:gd name="T84" fmla="*/ 46 w 207"/>
                <a:gd name="T85" fmla="*/ 192 h 207"/>
                <a:gd name="T86" fmla="*/ 53 w 207"/>
                <a:gd name="T87" fmla="*/ 178 h 207"/>
                <a:gd name="T88" fmla="*/ 41 w 207"/>
                <a:gd name="T89" fmla="*/ 168 h 207"/>
                <a:gd name="T90" fmla="*/ 29 w 207"/>
                <a:gd name="T91" fmla="*/ 156 h 207"/>
                <a:gd name="T92" fmla="*/ 15 w 207"/>
                <a:gd name="T93" fmla="*/ 161 h 207"/>
                <a:gd name="T94" fmla="*/ 0 w 207"/>
                <a:gd name="T95" fmla="*/ 125 h 207"/>
                <a:gd name="T96" fmla="*/ 15 w 207"/>
                <a:gd name="T97" fmla="*/ 120 h 207"/>
                <a:gd name="T98" fmla="*/ 12 w 207"/>
                <a:gd name="T99" fmla="*/ 103 h 207"/>
                <a:gd name="T100" fmla="*/ 15 w 207"/>
                <a:gd name="T101" fmla="*/ 89 h 207"/>
                <a:gd name="T102" fmla="*/ 0 w 207"/>
                <a:gd name="T103" fmla="*/ 81 h 207"/>
                <a:gd name="T104" fmla="*/ 15 w 207"/>
                <a:gd name="T105" fmla="*/ 45 h 207"/>
                <a:gd name="T106" fmla="*/ 29 w 207"/>
                <a:gd name="T107" fmla="*/ 53 h 207"/>
                <a:gd name="T108" fmla="*/ 39 w 207"/>
                <a:gd name="T109" fmla="*/ 40 h 207"/>
                <a:gd name="T110" fmla="*/ 51 w 207"/>
                <a:gd name="T111" fmla="*/ 28 h 207"/>
                <a:gd name="T112" fmla="*/ 46 w 207"/>
                <a:gd name="T113" fmla="*/ 14 h 207"/>
                <a:gd name="T114" fmla="*/ 80 w 207"/>
                <a:gd name="T115" fmla="*/ 0 h 207"/>
                <a:gd name="T116" fmla="*/ 87 w 207"/>
                <a:gd name="T117" fmla="*/ 14 h 207"/>
                <a:gd name="T118" fmla="*/ 104 w 207"/>
                <a:gd name="T119" fmla="*/ 12 h 207"/>
                <a:gd name="T120" fmla="*/ 118 w 207"/>
                <a:gd name="T121" fmla="*/ 14 h 207"/>
                <a:gd name="T122" fmla="*/ 125 w 207"/>
                <a:gd name="T1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" h="207">
                  <a:moveTo>
                    <a:pt x="104" y="43"/>
                  </a:moveTo>
                  <a:lnTo>
                    <a:pt x="92" y="43"/>
                  </a:lnTo>
                  <a:lnTo>
                    <a:pt x="80" y="48"/>
                  </a:lnTo>
                  <a:lnTo>
                    <a:pt x="60" y="60"/>
                  </a:lnTo>
                  <a:lnTo>
                    <a:pt x="48" y="79"/>
                  </a:lnTo>
                  <a:lnTo>
                    <a:pt x="44" y="103"/>
                  </a:lnTo>
                  <a:lnTo>
                    <a:pt x="48" y="127"/>
                  </a:lnTo>
                  <a:lnTo>
                    <a:pt x="60" y="146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16" y="163"/>
                  </a:lnTo>
                  <a:lnTo>
                    <a:pt x="128" y="158"/>
                  </a:lnTo>
                  <a:lnTo>
                    <a:pt x="147" y="144"/>
                  </a:lnTo>
                  <a:lnTo>
                    <a:pt x="159" y="125"/>
                  </a:lnTo>
                  <a:lnTo>
                    <a:pt x="164" y="103"/>
                  </a:lnTo>
                  <a:lnTo>
                    <a:pt x="159" y="79"/>
                  </a:lnTo>
                  <a:lnTo>
                    <a:pt x="147" y="60"/>
                  </a:lnTo>
                  <a:lnTo>
                    <a:pt x="128" y="48"/>
                  </a:lnTo>
                  <a:lnTo>
                    <a:pt x="104" y="43"/>
                  </a:lnTo>
                  <a:lnTo>
                    <a:pt x="104" y="43"/>
                  </a:lnTo>
                  <a:close/>
                  <a:moveTo>
                    <a:pt x="125" y="0"/>
                  </a:moveTo>
                  <a:lnTo>
                    <a:pt x="162" y="14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8" y="50"/>
                  </a:lnTo>
                  <a:lnTo>
                    <a:pt x="193" y="43"/>
                  </a:lnTo>
                  <a:lnTo>
                    <a:pt x="207" y="79"/>
                  </a:lnTo>
                  <a:lnTo>
                    <a:pt x="193" y="86"/>
                  </a:lnTo>
                  <a:lnTo>
                    <a:pt x="195" y="101"/>
                  </a:lnTo>
                  <a:lnTo>
                    <a:pt x="193" y="118"/>
                  </a:lnTo>
                  <a:lnTo>
                    <a:pt x="207" y="122"/>
                  </a:lnTo>
                  <a:lnTo>
                    <a:pt x="193" y="158"/>
                  </a:lnTo>
                  <a:lnTo>
                    <a:pt x="178" y="154"/>
                  </a:lnTo>
                  <a:lnTo>
                    <a:pt x="169" y="166"/>
                  </a:lnTo>
                  <a:lnTo>
                    <a:pt x="157" y="175"/>
                  </a:lnTo>
                  <a:lnTo>
                    <a:pt x="162" y="190"/>
                  </a:lnTo>
                  <a:lnTo>
                    <a:pt x="125" y="207"/>
                  </a:lnTo>
                  <a:lnTo>
                    <a:pt x="121" y="192"/>
                  </a:lnTo>
                  <a:lnTo>
                    <a:pt x="104" y="192"/>
                  </a:lnTo>
                  <a:lnTo>
                    <a:pt x="89" y="192"/>
                  </a:lnTo>
                  <a:lnTo>
                    <a:pt x="82" y="207"/>
                  </a:lnTo>
                  <a:lnTo>
                    <a:pt x="46" y="192"/>
                  </a:lnTo>
                  <a:lnTo>
                    <a:pt x="53" y="178"/>
                  </a:lnTo>
                  <a:lnTo>
                    <a:pt x="41" y="168"/>
                  </a:lnTo>
                  <a:lnTo>
                    <a:pt x="29" y="156"/>
                  </a:lnTo>
                  <a:lnTo>
                    <a:pt x="15" y="161"/>
                  </a:lnTo>
                  <a:lnTo>
                    <a:pt x="0" y="125"/>
                  </a:lnTo>
                  <a:lnTo>
                    <a:pt x="15" y="120"/>
                  </a:lnTo>
                  <a:lnTo>
                    <a:pt x="12" y="103"/>
                  </a:lnTo>
                  <a:lnTo>
                    <a:pt x="15" y="89"/>
                  </a:lnTo>
                  <a:lnTo>
                    <a:pt x="0" y="81"/>
                  </a:lnTo>
                  <a:lnTo>
                    <a:pt x="15" y="45"/>
                  </a:lnTo>
                  <a:lnTo>
                    <a:pt x="29" y="53"/>
                  </a:lnTo>
                  <a:lnTo>
                    <a:pt x="39" y="40"/>
                  </a:lnTo>
                  <a:lnTo>
                    <a:pt x="51" y="28"/>
                  </a:lnTo>
                  <a:lnTo>
                    <a:pt x="46" y="14"/>
                  </a:lnTo>
                  <a:lnTo>
                    <a:pt x="80" y="0"/>
                  </a:lnTo>
                  <a:lnTo>
                    <a:pt x="87" y="14"/>
                  </a:lnTo>
                  <a:lnTo>
                    <a:pt x="104" y="12"/>
                  </a:lnTo>
                  <a:lnTo>
                    <a:pt x="118" y="14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49" name="Freeform 542"/>
            <p:cNvSpPr>
              <a:spLocks noEditPoints="1"/>
            </p:cNvSpPr>
            <p:nvPr/>
          </p:nvSpPr>
          <p:spPr bwMode="auto">
            <a:xfrm>
              <a:off x="1693863" y="3806825"/>
              <a:ext cx="558800" cy="558800"/>
            </a:xfrm>
            <a:custGeom>
              <a:avLst/>
              <a:gdLst>
                <a:gd name="T0" fmla="*/ 265 w 352"/>
                <a:gd name="T1" fmla="*/ 84 h 352"/>
                <a:gd name="T2" fmla="*/ 176 w 352"/>
                <a:gd name="T3" fmla="*/ 125 h 352"/>
                <a:gd name="T4" fmla="*/ 140 w 352"/>
                <a:gd name="T5" fmla="*/ 140 h 352"/>
                <a:gd name="T6" fmla="*/ 85 w 352"/>
                <a:gd name="T7" fmla="*/ 265 h 352"/>
                <a:gd name="T8" fmla="*/ 176 w 352"/>
                <a:gd name="T9" fmla="*/ 224 h 352"/>
                <a:gd name="T10" fmla="*/ 210 w 352"/>
                <a:gd name="T11" fmla="*/ 210 h 352"/>
                <a:gd name="T12" fmla="*/ 265 w 352"/>
                <a:gd name="T13" fmla="*/ 84 h 352"/>
                <a:gd name="T14" fmla="*/ 176 w 352"/>
                <a:gd name="T15" fmla="*/ 0 h 352"/>
                <a:gd name="T16" fmla="*/ 222 w 352"/>
                <a:gd name="T17" fmla="*/ 5 h 352"/>
                <a:gd name="T18" fmla="*/ 265 w 352"/>
                <a:gd name="T19" fmla="*/ 24 h 352"/>
                <a:gd name="T20" fmla="*/ 299 w 352"/>
                <a:gd name="T21" fmla="*/ 51 h 352"/>
                <a:gd name="T22" fmla="*/ 328 w 352"/>
                <a:gd name="T23" fmla="*/ 87 h 352"/>
                <a:gd name="T24" fmla="*/ 345 w 352"/>
                <a:gd name="T25" fmla="*/ 128 h 352"/>
                <a:gd name="T26" fmla="*/ 352 w 352"/>
                <a:gd name="T27" fmla="*/ 176 h 352"/>
                <a:gd name="T28" fmla="*/ 345 w 352"/>
                <a:gd name="T29" fmla="*/ 222 h 352"/>
                <a:gd name="T30" fmla="*/ 328 w 352"/>
                <a:gd name="T31" fmla="*/ 263 h 352"/>
                <a:gd name="T32" fmla="*/ 299 w 352"/>
                <a:gd name="T33" fmla="*/ 299 h 352"/>
                <a:gd name="T34" fmla="*/ 265 w 352"/>
                <a:gd name="T35" fmla="*/ 328 h 352"/>
                <a:gd name="T36" fmla="*/ 222 w 352"/>
                <a:gd name="T37" fmla="*/ 345 h 352"/>
                <a:gd name="T38" fmla="*/ 176 w 352"/>
                <a:gd name="T39" fmla="*/ 352 h 352"/>
                <a:gd name="T40" fmla="*/ 128 w 352"/>
                <a:gd name="T41" fmla="*/ 345 h 352"/>
                <a:gd name="T42" fmla="*/ 87 w 352"/>
                <a:gd name="T43" fmla="*/ 328 h 352"/>
                <a:gd name="T44" fmla="*/ 51 w 352"/>
                <a:gd name="T45" fmla="*/ 299 h 352"/>
                <a:gd name="T46" fmla="*/ 24 w 352"/>
                <a:gd name="T47" fmla="*/ 263 h 352"/>
                <a:gd name="T48" fmla="*/ 5 w 352"/>
                <a:gd name="T49" fmla="*/ 222 h 352"/>
                <a:gd name="T50" fmla="*/ 0 w 352"/>
                <a:gd name="T51" fmla="*/ 176 h 352"/>
                <a:gd name="T52" fmla="*/ 5 w 352"/>
                <a:gd name="T53" fmla="*/ 128 h 352"/>
                <a:gd name="T54" fmla="*/ 24 w 352"/>
                <a:gd name="T55" fmla="*/ 87 h 352"/>
                <a:gd name="T56" fmla="*/ 51 w 352"/>
                <a:gd name="T57" fmla="*/ 51 h 352"/>
                <a:gd name="T58" fmla="*/ 87 w 352"/>
                <a:gd name="T59" fmla="*/ 24 h 352"/>
                <a:gd name="T60" fmla="*/ 128 w 352"/>
                <a:gd name="T61" fmla="*/ 5 h 352"/>
                <a:gd name="T62" fmla="*/ 176 w 352"/>
                <a:gd name="T63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352">
                  <a:moveTo>
                    <a:pt x="265" y="84"/>
                  </a:moveTo>
                  <a:lnTo>
                    <a:pt x="176" y="125"/>
                  </a:lnTo>
                  <a:lnTo>
                    <a:pt x="140" y="140"/>
                  </a:lnTo>
                  <a:lnTo>
                    <a:pt x="85" y="265"/>
                  </a:lnTo>
                  <a:lnTo>
                    <a:pt x="176" y="224"/>
                  </a:lnTo>
                  <a:lnTo>
                    <a:pt x="210" y="210"/>
                  </a:lnTo>
                  <a:lnTo>
                    <a:pt x="265" y="84"/>
                  </a:lnTo>
                  <a:close/>
                  <a:moveTo>
                    <a:pt x="176" y="0"/>
                  </a:moveTo>
                  <a:lnTo>
                    <a:pt x="222" y="5"/>
                  </a:lnTo>
                  <a:lnTo>
                    <a:pt x="265" y="24"/>
                  </a:lnTo>
                  <a:lnTo>
                    <a:pt x="299" y="51"/>
                  </a:lnTo>
                  <a:lnTo>
                    <a:pt x="328" y="87"/>
                  </a:lnTo>
                  <a:lnTo>
                    <a:pt x="345" y="128"/>
                  </a:lnTo>
                  <a:lnTo>
                    <a:pt x="352" y="176"/>
                  </a:lnTo>
                  <a:lnTo>
                    <a:pt x="345" y="222"/>
                  </a:lnTo>
                  <a:lnTo>
                    <a:pt x="328" y="263"/>
                  </a:lnTo>
                  <a:lnTo>
                    <a:pt x="299" y="299"/>
                  </a:lnTo>
                  <a:lnTo>
                    <a:pt x="265" y="328"/>
                  </a:lnTo>
                  <a:lnTo>
                    <a:pt x="222" y="345"/>
                  </a:lnTo>
                  <a:lnTo>
                    <a:pt x="176" y="352"/>
                  </a:lnTo>
                  <a:lnTo>
                    <a:pt x="128" y="345"/>
                  </a:lnTo>
                  <a:lnTo>
                    <a:pt x="87" y="328"/>
                  </a:lnTo>
                  <a:lnTo>
                    <a:pt x="51" y="299"/>
                  </a:lnTo>
                  <a:lnTo>
                    <a:pt x="24" y="263"/>
                  </a:lnTo>
                  <a:lnTo>
                    <a:pt x="5" y="222"/>
                  </a:lnTo>
                  <a:lnTo>
                    <a:pt x="0" y="176"/>
                  </a:lnTo>
                  <a:lnTo>
                    <a:pt x="5" y="128"/>
                  </a:lnTo>
                  <a:lnTo>
                    <a:pt x="24" y="87"/>
                  </a:lnTo>
                  <a:lnTo>
                    <a:pt x="51" y="51"/>
                  </a:lnTo>
                  <a:lnTo>
                    <a:pt x="87" y="24"/>
                  </a:lnTo>
                  <a:lnTo>
                    <a:pt x="128" y="5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0" name="Freeform 543"/>
            <p:cNvSpPr>
              <a:spLocks/>
            </p:cNvSpPr>
            <p:nvPr/>
          </p:nvSpPr>
          <p:spPr bwMode="auto">
            <a:xfrm>
              <a:off x="1939926" y="4048125"/>
              <a:ext cx="63500" cy="65088"/>
            </a:xfrm>
            <a:custGeom>
              <a:avLst/>
              <a:gdLst>
                <a:gd name="T0" fmla="*/ 21 w 40"/>
                <a:gd name="T1" fmla="*/ 0 h 41"/>
                <a:gd name="T2" fmla="*/ 28 w 40"/>
                <a:gd name="T3" fmla="*/ 2 h 41"/>
                <a:gd name="T4" fmla="*/ 36 w 40"/>
                <a:gd name="T5" fmla="*/ 7 h 41"/>
                <a:gd name="T6" fmla="*/ 38 w 40"/>
                <a:gd name="T7" fmla="*/ 12 h 41"/>
                <a:gd name="T8" fmla="*/ 40 w 40"/>
                <a:gd name="T9" fmla="*/ 22 h 41"/>
                <a:gd name="T10" fmla="*/ 38 w 40"/>
                <a:gd name="T11" fmla="*/ 29 h 41"/>
                <a:gd name="T12" fmla="*/ 36 w 40"/>
                <a:gd name="T13" fmla="*/ 36 h 41"/>
                <a:gd name="T14" fmla="*/ 28 w 40"/>
                <a:gd name="T15" fmla="*/ 38 h 41"/>
                <a:gd name="T16" fmla="*/ 21 w 40"/>
                <a:gd name="T17" fmla="*/ 41 h 41"/>
                <a:gd name="T18" fmla="*/ 12 w 40"/>
                <a:gd name="T19" fmla="*/ 38 h 41"/>
                <a:gd name="T20" fmla="*/ 7 w 40"/>
                <a:gd name="T21" fmla="*/ 36 h 41"/>
                <a:gd name="T22" fmla="*/ 2 w 40"/>
                <a:gd name="T23" fmla="*/ 29 h 41"/>
                <a:gd name="T24" fmla="*/ 0 w 40"/>
                <a:gd name="T25" fmla="*/ 22 h 41"/>
                <a:gd name="T26" fmla="*/ 2 w 40"/>
                <a:gd name="T27" fmla="*/ 12 h 41"/>
                <a:gd name="T28" fmla="*/ 7 w 40"/>
                <a:gd name="T29" fmla="*/ 7 h 41"/>
                <a:gd name="T30" fmla="*/ 12 w 40"/>
                <a:gd name="T31" fmla="*/ 2 h 41"/>
                <a:gd name="T32" fmla="*/ 21 w 40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1" y="0"/>
                  </a:moveTo>
                  <a:lnTo>
                    <a:pt x="28" y="2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40" y="22"/>
                  </a:lnTo>
                  <a:lnTo>
                    <a:pt x="38" y="29"/>
                  </a:lnTo>
                  <a:lnTo>
                    <a:pt x="36" y="36"/>
                  </a:lnTo>
                  <a:lnTo>
                    <a:pt x="28" y="38"/>
                  </a:lnTo>
                  <a:lnTo>
                    <a:pt x="21" y="41"/>
                  </a:lnTo>
                  <a:lnTo>
                    <a:pt x="12" y="38"/>
                  </a:lnTo>
                  <a:lnTo>
                    <a:pt x="7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1" name="Freeform 544"/>
            <p:cNvSpPr>
              <a:spLocks noEditPoints="1"/>
            </p:cNvSpPr>
            <p:nvPr/>
          </p:nvSpPr>
          <p:spPr bwMode="auto">
            <a:xfrm>
              <a:off x="8347076" y="877888"/>
              <a:ext cx="323850" cy="627063"/>
            </a:xfrm>
            <a:custGeom>
              <a:avLst/>
              <a:gdLst>
                <a:gd name="T0" fmla="*/ 103 w 204"/>
                <a:gd name="T1" fmla="*/ 311 h 395"/>
                <a:gd name="T2" fmla="*/ 94 w 204"/>
                <a:gd name="T3" fmla="*/ 311 h 395"/>
                <a:gd name="T4" fmla="*/ 89 w 204"/>
                <a:gd name="T5" fmla="*/ 316 h 395"/>
                <a:gd name="T6" fmla="*/ 82 w 204"/>
                <a:gd name="T7" fmla="*/ 321 h 395"/>
                <a:gd name="T8" fmla="*/ 79 w 204"/>
                <a:gd name="T9" fmla="*/ 328 h 395"/>
                <a:gd name="T10" fmla="*/ 77 w 204"/>
                <a:gd name="T11" fmla="*/ 335 h 395"/>
                <a:gd name="T12" fmla="*/ 79 w 204"/>
                <a:gd name="T13" fmla="*/ 342 h 395"/>
                <a:gd name="T14" fmla="*/ 82 w 204"/>
                <a:gd name="T15" fmla="*/ 350 h 395"/>
                <a:gd name="T16" fmla="*/ 89 w 204"/>
                <a:gd name="T17" fmla="*/ 354 h 395"/>
                <a:gd name="T18" fmla="*/ 94 w 204"/>
                <a:gd name="T19" fmla="*/ 359 h 395"/>
                <a:gd name="T20" fmla="*/ 103 w 204"/>
                <a:gd name="T21" fmla="*/ 359 h 395"/>
                <a:gd name="T22" fmla="*/ 110 w 204"/>
                <a:gd name="T23" fmla="*/ 359 h 395"/>
                <a:gd name="T24" fmla="*/ 118 w 204"/>
                <a:gd name="T25" fmla="*/ 354 h 395"/>
                <a:gd name="T26" fmla="*/ 122 w 204"/>
                <a:gd name="T27" fmla="*/ 350 h 395"/>
                <a:gd name="T28" fmla="*/ 125 w 204"/>
                <a:gd name="T29" fmla="*/ 342 h 395"/>
                <a:gd name="T30" fmla="*/ 127 w 204"/>
                <a:gd name="T31" fmla="*/ 335 h 395"/>
                <a:gd name="T32" fmla="*/ 125 w 204"/>
                <a:gd name="T33" fmla="*/ 328 h 395"/>
                <a:gd name="T34" fmla="*/ 122 w 204"/>
                <a:gd name="T35" fmla="*/ 321 h 395"/>
                <a:gd name="T36" fmla="*/ 118 w 204"/>
                <a:gd name="T37" fmla="*/ 316 h 395"/>
                <a:gd name="T38" fmla="*/ 110 w 204"/>
                <a:gd name="T39" fmla="*/ 311 h 395"/>
                <a:gd name="T40" fmla="*/ 103 w 204"/>
                <a:gd name="T41" fmla="*/ 311 h 395"/>
                <a:gd name="T42" fmla="*/ 103 w 204"/>
                <a:gd name="T43" fmla="*/ 222 h 395"/>
                <a:gd name="T44" fmla="*/ 94 w 204"/>
                <a:gd name="T45" fmla="*/ 224 h 395"/>
                <a:gd name="T46" fmla="*/ 89 w 204"/>
                <a:gd name="T47" fmla="*/ 227 h 395"/>
                <a:gd name="T48" fmla="*/ 82 w 204"/>
                <a:gd name="T49" fmla="*/ 232 h 395"/>
                <a:gd name="T50" fmla="*/ 79 w 204"/>
                <a:gd name="T51" fmla="*/ 239 h 395"/>
                <a:gd name="T52" fmla="*/ 77 w 204"/>
                <a:gd name="T53" fmla="*/ 246 h 395"/>
                <a:gd name="T54" fmla="*/ 79 w 204"/>
                <a:gd name="T55" fmla="*/ 256 h 395"/>
                <a:gd name="T56" fmla="*/ 82 w 204"/>
                <a:gd name="T57" fmla="*/ 263 h 395"/>
                <a:gd name="T58" fmla="*/ 89 w 204"/>
                <a:gd name="T59" fmla="*/ 268 h 395"/>
                <a:gd name="T60" fmla="*/ 94 w 204"/>
                <a:gd name="T61" fmla="*/ 270 h 395"/>
                <a:gd name="T62" fmla="*/ 103 w 204"/>
                <a:gd name="T63" fmla="*/ 273 h 395"/>
                <a:gd name="T64" fmla="*/ 110 w 204"/>
                <a:gd name="T65" fmla="*/ 270 h 395"/>
                <a:gd name="T66" fmla="*/ 118 w 204"/>
                <a:gd name="T67" fmla="*/ 268 h 395"/>
                <a:gd name="T68" fmla="*/ 122 w 204"/>
                <a:gd name="T69" fmla="*/ 263 h 395"/>
                <a:gd name="T70" fmla="*/ 125 w 204"/>
                <a:gd name="T71" fmla="*/ 256 h 395"/>
                <a:gd name="T72" fmla="*/ 127 w 204"/>
                <a:gd name="T73" fmla="*/ 246 h 395"/>
                <a:gd name="T74" fmla="*/ 125 w 204"/>
                <a:gd name="T75" fmla="*/ 239 h 395"/>
                <a:gd name="T76" fmla="*/ 122 w 204"/>
                <a:gd name="T77" fmla="*/ 232 h 395"/>
                <a:gd name="T78" fmla="*/ 118 w 204"/>
                <a:gd name="T79" fmla="*/ 227 h 395"/>
                <a:gd name="T80" fmla="*/ 110 w 204"/>
                <a:gd name="T81" fmla="*/ 224 h 395"/>
                <a:gd name="T82" fmla="*/ 103 w 204"/>
                <a:gd name="T83" fmla="*/ 222 h 395"/>
                <a:gd name="T84" fmla="*/ 21 w 204"/>
                <a:gd name="T85" fmla="*/ 116 h 395"/>
                <a:gd name="T86" fmla="*/ 21 w 204"/>
                <a:gd name="T87" fmla="*/ 191 h 395"/>
                <a:gd name="T88" fmla="*/ 185 w 204"/>
                <a:gd name="T89" fmla="*/ 191 h 395"/>
                <a:gd name="T90" fmla="*/ 185 w 204"/>
                <a:gd name="T91" fmla="*/ 116 h 395"/>
                <a:gd name="T92" fmla="*/ 21 w 204"/>
                <a:gd name="T93" fmla="*/ 116 h 395"/>
                <a:gd name="T94" fmla="*/ 21 w 204"/>
                <a:gd name="T95" fmla="*/ 22 h 395"/>
                <a:gd name="T96" fmla="*/ 21 w 204"/>
                <a:gd name="T97" fmla="*/ 99 h 395"/>
                <a:gd name="T98" fmla="*/ 185 w 204"/>
                <a:gd name="T99" fmla="*/ 99 h 395"/>
                <a:gd name="T100" fmla="*/ 185 w 204"/>
                <a:gd name="T101" fmla="*/ 22 h 395"/>
                <a:gd name="T102" fmla="*/ 21 w 204"/>
                <a:gd name="T103" fmla="*/ 22 h 395"/>
                <a:gd name="T104" fmla="*/ 0 w 204"/>
                <a:gd name="T105" fmla="*/ 0 h 395"/>
                <a:gd name="T106" fmla="*/ 204 w 204"/>
                <a:gd name="T107" fmla="*/ 0 h 395"/>
                <a:gd name="T108" fmla="*/ 204 w 204"/>
                <a:gd name="T109" fmla="*/ 395 h 395"/>
                <a:gd name="T110" fmla="*/ 0 w 204"/>
                <a:gd name="T111" fmla="*/ 395 h 395"/>
                <a:gd name="T112" fmla="*/ 0 w 204"/>
                <a:gd name="T11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395">
                  <a:moveTo>
                    <a:pt x="103" y="311"/>
                  </a:moveTo>
                  <a:lnTo>
                    <a:pt x="94" y="311"/>
                  </a:lnTo>
                  <a:lnTo>
                    <a:pt x="89" y="316"/>
                  </a:lnTo>
                  <a:lnTo>
                    <a:pt x="82" y="321"/>
                  </a:lnTo>
                  <a:lnTo>
                    <a:pt x="79" y="328"/>
                  </a:lnTo>
                  <a:lnTo>
                    <a:pt x="77" y="335"/>
                  </a:lnTo>
                  <a:lnTo>
                    <a:pt x="79" y="342"/>
                  </a:lnTo>
                  <a:lnTo>
                    <a:pt x="82" y="350"/>
                  </a:lnTo>
                  <a:lnTo>
                    <a:pt x="89" y="354"/>
                  </a:lnTo>
                  <a:lnTo>
                    <a:pt x="94" y="359"/>
                  </a:lnTo>
                  <a:lnTo>
                    <a:pt x="103" y="359"/>
                  </a:lnTo>
                  <a:lnTo>
                    <a:pt x="110" y="359"/>
                  </a:lnTo>
                  <a:lnTo>
                    <a:pt x="118" y="354"/>
                  </a:lnTo>
                  <a:lnTo>
                    <a:pt x="122" y="350"/>
                  </a:lnTo>
                  <a:lnTo>
                    <a:pt x="125" y="342"/>
                  </a:lnTo>
                  <a:lnTo>
                    <a:pt x="127" y="335"/>
                  </a:lnTo>
                  <a:lnTo>
                    <a:pt x="125" y="328"/>
                  </a:lnTo>
                  <a:lnTo>
                    <a:pt x="122" y="321"/>
                  </a:lnTo>
                  <a:lnTo>
                    <a:pt x="118" y="316"/>
                  </a:lnTo>
                  <a:lnTo>
                    <a:pt x="110" y="311"/>
                  </a:lnTo>
                  <a:lnTo>
                    <a:pt x="103" y="311"/>
                  </a:lnTo>
                  <a:close/>
                  <a:moveTo>
                    <a:pt x="103" y="222"/>
                  </a:moveTo>
                  <a:lnTo>
                    <a:pt x="94" y="224"/>
                  </a:lnTo>
                  <a:lnTo>
                    <a:pt x="89" y="227"/>
                  </a:lnTo>
                  <a:lnTo>
                    <a:pt x="82" y="232"/>
                  </a:lnTo>
                  <a:lnTo>
                    <a:pt x="79" y="239"/>
                  </a:lnTo>
                  <a:lnTo>
                    <a:pt x="77" y="246"/>
                  </a:lnTo>
                  <a:lnTo>
                    <a:pt x="79" y="256"/>
                  </a:lnTo>
                  <a:lnTo>
                    <a:pt x="82" y="263"/>
                  </a:lnTo>
                  <a:lnTo>
                    <a:pt x="89" y="268"/>
                  </a:lnTo>
                  <a:lnTo>
                    <a:pt x="94" y="270"/>
                  </a:lnTo>
                  <a:lnTo>
                    <a:pt x="103" y="273"/>
                  </a:lnTo>
                  <a:lnTo>
                    <a:pt x="110" y="270"/>
                  </a:lnTo>
                  <a:lnTo>
                    <a:pt x="118" y="268"/>
                  </a:lnTo>
                  <a:lnTo>
                    <a:pt x="122" y="263"/>
                  </a:lnTo>
                  <a:lnTo>
                    <a:pt x="125" y="256"/>
                  </a:lnTo>
                  <a:lnTo>
                    <a:pt x="127" y="246"/>
                  </a:lnTo>
                  <a:lnTo>
                    <a:pt x="125" y="239"/>
                  </a:lnTo>
                  <a:lnTo>
                    <a:pt x="122" y="232"/>
                  </a:lnTo>
                  <a:lnTo>
                    <a:pt x="118" y="227"/>
                  </a:lnTo>
                  <a:lnTo>
                    <a:pt x="110" y="224"/>
                  </a:lnTo>
                  <a:lnTo>
                    <a:pt x="103" y="222"/>
                  </a:lnTo>
                  <a:close/>
                  <a:moveTo>
                    <a:pt x="21" y="116"/>
                  </a:moveTo>
                  <a:lnTo>
                    <a:pt x="21" y="191"/>
                  </a:lnTo>
                  <a:lnTo>
                    <a:pt x="185" y="191"/>
                  </a:lnTo>
                  <a:lnTo>
                    <a:pt x="185" y="116"/>
                  </a:lnTo>
                  <a:lnTo>
                    <a:pt x="21" y="116"/>
                  </a:lnTo>
                  <a:close/>
                  <a:moveTo>
                    <a:pt x="21" y="22"/>
                  </a:moveTo>
                  <a:lnTo>
                    <a:pt x="21" y="99"/>
                  </a:lnTo>
                  <a:lnTo>
                    <a:pt x="185" y="99"/>
                  </a:lnTo>
                  <a:lnTo>
                    <a:pt x="185" y="22"/>
                  </a:lnTo>
                  <a:lnTo>
                    <a:pt x="21" y="22"/>
                  </a:lnTo>
                  <a:close/>
                  <a:moveTo>
                    <a:pt x="0" y="0"/>
                  </a:moveTo>
                  <a:lnTo>
                    <a:pt x="204" y="0"/>
                  </a:lnTo>
                  <a:lnTo>
                    <a:pt x="204" y="395"/>
                  </a:lnTo>
                  <a:lnTo>
                    <a:pt x="0" y="3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2" name="Freeform 545"/>
            <p:cNvSpPr>
              <a:spLocks/>
            </p:cNvSpPr>
            <p:nvPr/>
          </p:nvSpPr>
          <p:spPr bwMode="auto">
            <a:xfrm>
              <a:off x="8694738" y="877888"/>
              <a:ext cx="136525" cy="627063"/>
            </a:xfrm>
            <a:custGeom>
              <a:avLst/>
              <a:gdLst>
                <a:gd name="T0" fmla="*/ 0 w 86"/>
                <a:gd name="T1" fmla="*/ 0 h 395"/>
                <a:gd name="T2" fmla="*/ 86 w 86"/>
                <a:gd name="T3" fmla="*/ 68 h 395"/>
                <a:gd name="T4" fmla="*/ 86 w 86"/>
                <a:gd name="T5" fmla="*/ 374 h 395"/>
                <a:gd name="T6" fmla="*/ 0 w 86"/>
                <a:gd name="T7" fmla="*/ 395 h 395"/>
                <a:gd name="T8" fmla="*/ 0 w 86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95">
                  <a:moveTo>
                    <a:pt x="0" y="0"/>
                  </a:moveTo>
                  <a:lnTo>
                    <a:pt x="86" y="68"/>
                  </a:lnTo>
                  <a:lnTo>
                    <a:pt x="86" y="374"/>
                  </a:lnTo>
                  <a:lnTo>
                    <a:pt x="0" y="3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3" name="Rectangle 546"/>
            <p:cNvSpPr>
              <a:spLocks noChangeArrowheads="1"/>
            </p:cNvSpPr>
            <p:nvPr/>
          </p:nvSpPr>
          <p:spPr bwMode="auto">
            <a:xfrm>
              <a:off x="8396288" y="931863"/>
              <a:ext cx="225425" cy="841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4" name="Rectangle 547"/>
            <p:cNvSpPr>
              <a:spLocks noChangeArrowheads="1"/>
            </p:cNvSpPr>
            <p:nvPr/>
          </p:nvSpPr>
          <p:spPr bwMode="auto">
            <a:xfrm>
              <a:off x="8396288" y="1077913"/>
              <a:ext cx="225425" cy="87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5" name="Rectangle 548"/>
            <p:cNvSpPr>
              <a:spLocks noChangeArrowheads="1"/>
            </p:cNvSpPr>
            <p:nvPr/>
          </p:nvSpPr>
          <p:spPr bwMode="auto">
            <a:xfrm>
              <a:off x="10234613" y="315913"/>
              <a:ext cx="92075" cy="596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6" name="Rectangle 549"/>
            <p:cNvSpPr>
              <a:spLocks noChangeArrowheads="1"/>
            </p:cNvSpPr>
            <p:nvPr/>
          </p:nvSpPr>
          <p:spPr bwMode="auto">
            <a:xfrm>
              <a:off x="10104438" y="641350"/>
              <a:ext cx="88900" cy="271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7" name="Rectangle 550"/>
            <p:cNvSpPr>
              <a:spLocks noChangeArrowheads="1"/>
            </p:cNvSpPr>
            <p:nvPr/>
          </p:nvSpPr>
          <p:spPr bwMode="auto">
            <a:xfrm>
              <a:off x="9971088" y="404813"/>
              <a:ext cx="92075" cy="5080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8" name="Rectangle 551"/>
            <p:cNvSpPr>
              <a:spLocks noChangeArrowheads="1"/>
            </p:cNvSpPr>
            <p:nvPr/>
          </p:nvSpPr>
          <p:spPr bwMode="auto">
            <a:xfrm>
              <a:off x="9840913" y="565150"/>
              <a:ext cx="92075" cy="3476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59" name="Rectangle 552"/>
            <p:cNvSpPr>
              <a:spLocks noChangeArrowheads="1"/>
            </p:cNvSpPr>
            <p:nvPr/>
          </p:nvSpPr>
          <p:spPr bwMode="auto">
            <a:xfrm>
              <a:off x="9710738" y="508000"/>
              <a:ext cx="88900" cy="4048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0" name="Rectangle 553"/>
            <p:cNvSpPr>
              <a:spLocks noChangeArrowheads="1"/>
            </p:cNvSpPr>
            <p:nvPr/>
          </p:nvSpPr>
          <p:spPr bwMode="auto">
            <a:xfrm>
              <a:off x="10234613" y="244475"/>
              <a:ext cx="92075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1" name="Rectangle 554"/>
            <p:cNvSpPr>
              <a:spLocks noChangeArrowheads="1"/>
            </p:cNvSpPr>
            <p:nvPr/>
          </p:nvSpPr>
          <p:spPr bwMode="auto">
            <a:xfrm>
              <a:off x="9971088" y="339725"/>
              <a:ext cx="92075" cy="41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2" name="Rectangle 555"/>
            <p:cNvSpPr>
              <a:spLocks noChangeArrowheads="1"/>
            </p:cNvSpPr>
            <p:nvPr/>
          </p:nvSpPr>
          <p:spPr bwMode="auto">
            <a:xfrm>
              <a:off x="9840913" y="500063"/>
              <a:ext cx="92075" cy="428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3" name="Rectangle 556"/>
            <p:cNvSpPr>
              <a:spLocks noChangeArrowheads="1"/>
            </p:cNvSpPr>
            <p:nvPr/>
          </p:nvSpPr>
          <p:spPr bwMode="auto">
            <a:xfrm>
              <a:off x="9710738" y="442913"/>
              <a:ext cx="88900" cy="41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4" name="Rectangle 557"/>
            <p:cNvSpPr>
              <a:spLocks noChangeArrowheads="1"/>
            </p:cNvSpPr>
            <p:nvPr/>
          </p:nvSpPr>
          <p:spPr bwMode="auto">
            <a:xfrm>
              <a:off x="10104438" y="576263"/>
              <a:ext cx="88900" cy="428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5" name="Freeform 558"/>
            <p:cNvSpPr>
              <a:spLocks noEditPoints="1"/>
            </p:cNvSpPr>
            <p:nvPr/>
          </p:nvSpPr>
          <p:spPr bwMode="auto">
            <a:xfrm>
              <a:off x="5467351" y="736600"/>
              <a:ext cx="684213" cy="684213"/>
            </a:xfrm>
            <a:custGeom>
              <a:avLst/>
              <a:gdLst>
                <a:gd name="T0" fmla="*/ 159 w 431"/>
                <a:gd name="T1" fmla="*/ 133 h 431"/>
                <a:gd name="T2" fmla="*/ 159 w 431"/>
                <a:gd name="T3" fmla="*/ 164 h 431"/>
                <a:gd name="T4" fmla="*/ 200 w 431"/>
                <a:gd name="T5" fmla="*/ 164 h 431"/>
                <a:gd name="T6" fmla="*/ 200 w 431"/>
                <a:gd name="T7" fmla="*/ 364 h 431"/>
                <a:gd name="T8" fmla="*/ 159 w 431"/>
                <a:gd name="T9" fmla="*/ 364 h 431"/>
                <a:gd name="T10" fmla="*/ 159 w 431"/>
                <a:gd name="T11" fmla="*/ 395 h 431"/>
                <a:gd name="T12" fmla="*/ 275 w 431"/>
                <a:gd name="T13" fmla="*/ 395 h 431"/>
                <a:gd name="T14" fmla="*/ 275 w 431"/>
                <a:gd name="T15" fmla="*/ 364 h 431"/>
                <a:gd name="T16" fmla="*/ 234 w 431"/>
                <a:gd name="T17" fmla="*/ 364 h 431"/>
                <a:gd name="T18" fmla="*/ 234 w 431"/>
                <a:gd name="T19" fmla="*/ 164 h 431"/>
                <a:gd name="T20" fmla="*/ 275 w 431"/>
                <a:gd name="T21" fmla="*/ 164 h 431"/>
                <a:gd name="T22" fmla="*/ 275 w 431"/>
                <a:gd name="T23" fmla="*/ 133 h 431"/>
                <a:gd name="T24" fmla="*/ 159 w 431"/>
                <a:gd name="T25" fmla="*/ 133 h 431"/>
                <a:gd name="T26" fmla="*/ 217 w 431"/>
                <a:gd name="T27" fmla="*/ 36 h 431"/>
                <a:gd name="T28" fmla="*/ 207 w 431"/>
                <a:gd name="T29" fmla="*/ 36 h 431"/>
                <a:gd name="T30" fmla="*/ 198 w 431"/>
                <a:gd name="T31" fmla="*/ 41 h 431"/>
                <a:gd name="T32" fmla="*/ 191 w 431"/>
                <a:gd name="T33" fmla="*/ 49 h 431"/>
                <a:gd name="T34" fmla="*/ 186 w 431"/>
                <a:gd name="T35" fmla="*/ 58 h 431"/>
                <a:gd name="T36" fmla="*/ 183 w 431"/>
                <a:gd name="T37" fmla="*/ 70 h 431"/>
                <a:gd name="T38" fmla="*/ 186 w 431"/>
                <a:gd name="T39" fmla="*/ 80 h 431"/>
                <a:gd name="T40" fmla="*/ 191 w 431"/>
                <a:gd name="T41" fmla="*/ 89 h 431"/>
                <a:gd name="T42" fmla="*/ 198 w 431"/>
                <a:gd name="T43" fmla="*/ 97 h 431"/>
                <a:gd name="T44" fmla="*/ 207 w 431"/>
                <a:gd name="T45" fmla="*/ 102 h 431"/>
                <a:gd name="T46" fmla="*/ 217 w 431"/>
                <a:gd name="T47" fmla="*/ 102 h 431"/>
                <a:gd name="T48" fmla="*/ 217 w 431"/>
                <a:gd name="T49" fmla="*/ 102 h 431"/>
                <a:gd name="T50" fmla="*/ 229 w 431"/>
                <a:gd name="T51" fmla="*/ 102 h 431"/>
                <a:gd name="T52" fmla="*/ 236 w 431"/>
                <a:gd name="T53" fmla="*/ 97 h 431"/>
                <a:gd name="T54" fmla="*/ 244 w 431"/>
                <a:gd name="T55" fmla="*/ 89 h 431"/>
                <a:gd name="T56" fmla="*/ 248 w 431"/>
                <a:gd name="T57" fmla="*/ 80 h 431"/>
                <a:gd name="T58" fmla="*/ 251 w 431"/>
                <a:gd name="T59" fmla="*/ 70 h 431"/>
                <a:gd name="T60" fmla="*/ 248 w 431"/>
                <a:gd name="T61" fmla="*/ 58 h 431"/>
                <a:gd name="T62" fmla="*/ 244 w 431"/>
                <a:gd name="T63" fmla="*/ 49 h 431"/>
                <a:gd name="T64" fmla="*/ 236 w 431"/>
                <a:gd name="T65" fmla="*/ 41 h 431"/>
                <a:gd name="T66" fmla="*/ 229 w 431"/>
                <a:gd name="T67" fmla="*/ 36 h 431"/>
                <a:gd name="T68" fmla="*/ 217 w 431"/>
                <a:gd name="T69" fmla="*/ 36 h 431"/>
                <a:gd name="T70" fmla="*/ 217 w 431"/>
                <a:gd name="T71" fmla="*/ 36 h 431"/>
                <a:gd name="T72" fmla="*/ 0 w 431"/>
                <a:gd name="T73" fmla="*/ 0 h 431"/>
                <a:gd name="T74" fmla="*/ 431 w 431"/>
                <a:gd name="T75" fmla="*/ 0 h 431"/>
                <a:gd name="T76" fmla="*/ 431 w 431"/>
                <a:gd name="T77" fmla="*/ 431 h 431"/>
                <a:gd name="T78" fmla="*/ 0 w 431"/>
                <a:gd name="T79" fmla="*/ 431 h 431"/>
                <a:gd name="T80" fmla="*/ 0 w 431"/>
                <a:gd name="T8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1" h="431">
                  <a:moveTo>
                    <a:pt x="159" y="133"/>
                  </a:moveTo>
                  <a:lnTo>
                    <a:pt x="159" y="164"/>
                  </a:lnTo>
                  <a:lnTo>
                    <a:pt x="200" y="164"/>
                  </a:lnTo>
                  <a:lnTo>
                    <a:pt x="200" y="364"/>
                  </a:lnTo>
                  <a:lnTo>
                    <a:pt x="159" y="364"/>
                  </a:lnTo>
                  <a:lnTo>
                    <a:pt x="159" y="395"/>
                  </a:lnTo>
                  <a:lnTo>
                    <a:pt x="275" y="395"/>
                  </a:lnTo>
                  <a:lnTo>
                    <a:pt x="275" y="364"/>
                  </a:lnTo>
                  <a:lnTo>
                    <a:pt x="234" y="364"/>
                  </a:lnTo>
                  <a:lnTo>
                    <a:pt x="234" y="164"/>
                  </a:lnTo>
                  <a:lnTo>
                    <a:pt x="275" y="164"/>
                  </a:lnTo>
                  <a:lnTo>
                    <a:pt x="275" y="133"/>
                  </a:lnTo>
                  <a:lnTo>
                    <a:pt x="159" y="133"/>
                  </a:lnTo>
                  <a:close/>
                  <a:moveTo>
                    <a:pt x="217" y="36"/>
                  </a:moveTo>
                  <a:lnTo>
                    <a:pt x="207" y="36"/>
                  </a:lnTo>
                  <a:lnTo>
                    <a:pt x="198" y="41"/>
                  </a:lnTo>
                  <a:lnTo>
                    <a:pt x="191" y="49"/>
                  </a:lnTo>
                  <a:lnTo>
                    <a:pt x="186" y="58"/>
                  </a:lnTo>
                  <a:lnTo>
                    <a:pt x="183" y="70"/>
                  </a:lnTo>
                  <a:lnTo>
                    <a:pt x="186" y="80"/>
                  </a:lnTo>
                  <a:lnTo>
                    <a:pt x="191" y="89"/>
                  </a:lnTo>
                  <a:lnTo>
                    <a:pt x="198" y="97"/>
                  </a:lnTo>
                  <a:lnTo>
                    <a:pt x="20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29" y="102"/>
                  </a:lnTo>
                  <a:lnTo>
                    <a:pt x="236" y="97"/>
                  </a:lnTo>
                  <a:lnTo>
                    <a:pt x="244" y="89"/>
                  </a:lnTo>
                  <a:lnTo>
                    <a:pt x="248" y="80"/>
                  </a:lnTo>
                  <a:lnTo>
                    <a:pt x="251" y="70"/>
                  </a:lnTo>
                  <a:lnTo>
                    <a:pt x="248" y="58"/>
                  </a:lnTo>
                  <a:lnTo>
                    <a:pt x="244" y="49"/>
                  </a:lnTo>
                  <a:lnTo>
                    <a:pt x="236" y="41"/>
                  </a:lnTo>
                  <a:lnTo>
                    <a:pt x="229" y="36"/>
                  </a:lnTo>
                  <a:lnTo>
                    <a:pt x="217" y="36"/>
                  </a:lnTo>
                  <a:lnTo>
                    <a:pt x="217" y="36"/>
                  </a:lnTo>
                  <a:close/>
                  <a:moveTo>
                    <a:pt x="0" y="0"/>
                  </a:moveTo>
                  <a:lnTo>
                    <a:pt x="431" y="0"/>
                  </a:lnTo>
                  <a:lnTo>
                    <a:pt x="431" y="431"/>
                  </a:lnTo>
                  <a:lnTo>
                    <a:pt x="0" y="4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6" name="Freeform 559"/>
            <p:cNvSpPr>
              <a:spLocks/>
            </p:cNvSpPr>
            <p:nvPr/>
          </p:nvSpPr>
          <p:spPr bwMode="auto">
            <a:xfrm>
              <a:off x="6235701" y="1711325"/>
              <a:ext cx="180975" cy="180975"/>
            </a:xfrm>
            <a:custGeom>
              <a:avLst/>
              <a:gdLst>
                <a:gd name="T0" fmla="*/ 58 w 114"/>
                <a:gd name="T1" fmla="*/ 0 h 114"/>
                <a:gd name="T2" fmla="*/ 80 w 114"/>
                <a:gd name="T3" fmla="*/ 5 h 114"/>
                <a:gd name="T4" fmla="*/ 99 w 114"/>
                <a:gd name="T5" fmla="*/ 17 h 114"/>
                <a:gd name="T6" fmla="*/ 111 w 114"/>
                <a:gd name="T7" fmla="*/ 37 h 114"/>
                <a:gd name="T8" fmla="*/ 114 w 114"/>
                <a:gd name="T9" fmla="*/ 58 h 114"/>
                <a:gd name="T10" fmla="*/ 111 w 114"/>
                <a:gd name="T11" fmla="*/ 80 h 114"/>
                <a:gd name="T12" fmla="*/ 99 w 114"/>
                <a:gd name="T13" fmla="*/ 97 h 114"/>
                <a:gd name="T14" fmla="*/ 80 w 114"/>
                <a:gd name="T15" fmla="*/ 111 h 114"/>
                <a:gd name="T16" fmla="*/ 58 w 114"/>
                <a:gd name="T17" fmla="*/ 114 h 114"/>
                <a:gd name="T18" fmla="*/ 36 w 114"/>
                <a:gd name="T19" fmla="*/ 111 h 114"/>
                <a:gd name="T20" fmla="*/ 17 w 114"/>
                <a:gd name="T21" fmla="*/ 97 h 114"/>
                <a:gd name="T22" fmla="*/ 5 w 114"/>
                <a:gd name="T23" fmla="*/ 80 h 114"/>
                <a:gd name="T24" fmla="*/ 0 w 114"/>
                <a:gd name="T25" fmla="*/ 58 h 114"/>
                <a:gd name="T26" fmla="*/ 5 w 114"/>
                <a:gd name="T27" fmla="*/ 37 h 114"/>
                <a:gd name="T28" fmla="*/ 17 w 114"/>
                <a:gd name="T29" fmla="*/ 17 h 114"/>
                <a:gd name="T30" fmla="*/ 36 w 114"/>
                <a:gd name="T31" fmla="*/ 5 h 114"/>
                <a:gd name="T32" fmla="*/ 58 w 114"/>
                <a:gd name="T3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4">
                  <a:moveTo>
                    <a:pt x="58" y="0"/>
                  </a:moveTo>
                  <a:lnTo>
                    <a:pt x="80" y="5"/>
                  </a:lnTo>
                  <a:lnTo>
                    <a:pt x="99" y="17"/>
                  </a:lnTo>
                  <a:lnTo>
                    <a:pt x="111" y="37"/>
                  </a:lnTo>
                  <a:lnTo>
                    <a:pt x="114" y="58"/>
                  </a:lnTo>
                  <a:lnTo>
                    <a:pt x="111" y="80"/>
                  </a:lnTo>
                  <a:lnTo>
                    <a:pt x="99" y="97"/>
                  </a:lnTo>
                  <a:lnTo>
                    <a:pt x="80" y="111"/>
                  </a:lnTo>
                  <a:lnTo>
                    <a:pt x="58" y="114"/>
                  </a:lnTo>
                  <a:lnTo>
                    <a:pt x="36" y="111"/>
                  </a:lnTo>
                  <a:lnTo>
                    <a:pt x="17" y="97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7"/>
                  </a:lnTo>
                  <a:lnTo>
                    <a:pt x="17" y="17"/>
                  </a:lnTo>
                  <a:lnTo>
                    <a:pt x="36" y="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7" name="Freeform 560"/>
            <p:cNvSpPr>
              <a:spLocks noEditPoints="1"/>
            </p:cNvSpPr>
            <p:nvPr/>
          </p:nvSpPr>
          <p:spPr bwMode="auto">
            <a:xfrm>
              <a:off x="6156326" y="1627188"/>
              <a:ext cx="344488" cy="501650"/>
            </a:xfrm>
            <a:custGeom>
              <a:avLst/>
              <a:gdLst>
                <a:gd name="T0" fmla="*/ 108 w 217"/>
                <a:gd name="T1" fmla="*/ 232 h 316"/>
                <a:gd name="T2" fmla="*/ 99 w 217"/>
                <a:gd name="T3" fmla="*/ 232 h 316"/>
                <a:gd name="T4" fmla="*/ 91 w 217"/>
                <a:gd name="T5" fmla="*/ 236 h 316"/>
                <a:gd name="T6" fmla="*/ 84 w 217"/>
                <a:gd name="T7" fmla="*/ 241 h 316"/>
                <a:gd name="T8" fmla="*/ 82 w 217"/>
                <a:gd name="T9" fmla="*/ 251 h 316"/>
                <a:gd name="T10" fmla="*/ 79 w 217"/>
                <a:gd name="T11" fmla="*/ 258 h 316"/>
                <a:gd name="T12" fmla="*/ 82 w 217"/>
                <a:gd name="T13" fmla="*/ 268 h 316"/>
                <a:gd name="T14" fmla="*/ 84 w 217"/>
                <a:gd name="T15" fmla="*/ 275 h 316"/>
                <a:gd name="T16" fmla="*/ 91 w 217"/>
                <a:gd name="T17" fmla="*/ 282 h 316"/>
                <a:gd name="T18" fmla="*/ 99 w 217"/>
                <a:gd name="T19" fmla="*/ 287 h 316"/>
                <a:gd name="T20" fmla="*/ 108 w 217"/>
                <a:gd name="T21" fmla="*/ 287 h 316"/>
                <a:gd name="T22" fmla="*/ 108 w 217"/>
                <a:gd name="T23" fmla="*/ 287 h 316"/>
                <a:gd name="T24" fmla="*/ 118 w 217"/>
                <a:gd name="T25" fmla="*/ 287 h 316"/>
                <a:gd name="T26" fmla="*/ 125 w 217"/>
                <a:gd name="T27" fmla="*/ 282 h 316"/>
                <a:gd name="T28" fmla="*/ 130 w 217"/>
                <a:gd name="T29" fmla="*/ 275 h 316"/>
                <a:gd name="T30" fmla="*/ 135 w 217"/>
                <a:gd name="T31" fmla="*/ 268 h 316"/>
                <a:gd name="T32" fmla="*/ 137 w 217"/>
                <a:gd name="T33" fmla="*/ 258 h 316"/>
                <a:gd name="T34" fmla="*/ 135 w 217"/>
                <a:gd name="T35" fmla="*/ 251 h 316"/>
                <a:gd name="T36" fmla="*/ 130 w 217"/>
                <a:gd name="T37" fmla="*/ 241 h 316"/>
                <a:gd name="T38" fmla="*/ 125 w 217"/>
                <a:gd name="T39" fmla="*/ 236 h 316"/>
                <a:gd name="T40" fmla="*/ 118 w 217"/>
                <a:gd name="T41" fmla="*/ 232 h 316"/>
                <a:gd name="T42" fmla="*/ 108 w 217"/>
                <a:gd name="T43" fmla="*/ 232 h 316"/>
                <a:gd name="T44" fmla="*/ 108 w 217"/>
                <a:gd name="T45" fmla="*/ 232 h 316"/>
                <a:gd name="T46" fmla="*/ 108 w 217"/>
                <a:gd name="T47" fmla="*/ 27 h 316"/>
                <a:gd name="T48" fmla="*/ 74 w 217"/>
                <a:gd name="T49" fmla="*/ 34 h 316"/>
                <a:gd name="T50" fmla="*/ 48 w 217"/>
                <a:gd name="T51" fmla="*/ 51 h 316"/>
                <a:gd name="T52" fmla="*/ 31 w 217"/>
                <a:gd name="T53" fmla="*/ 78 h 316"/>
                <a:gd name="T54" fmla="*/ 24 w 217"/>
                <a:gd name="T55" fmla="*/ 111 h 316"/>
                <a:gd name="T56" fmla="*/ 31 w 217"/>
                <a:gd name="T57" fmla="*/ 143 h 316"/>
                <a:gd name="T58" fmla="*/ 48 w 217"/>
                <a:gd name="T59" fmla="*/ 169 h 316"/>
                <a:gd name="T60" fmla="*/ 74 w 217"/>
                <a:gd name="T61" fmla="*/ 188 h 316"/>
                <a:gd name="T62" fmla="*/ 108 w 217"/>
                <a:gd name="T63" fmla="*/ 196 h 316"/>
                <a:gd name="T64" fmla="*/ 108 w 217"/>
                <a:gd name="T65" fmla="*/ 196 h 316"/>
                <a:gd name="T66" fmla="*/ 139 w 217"/>
                <a:gd name="T67" fmla="*/ 188 h 316"/>
                <a:gd name="T68" fmla="*/ 166 w 217"/>
                <a:gd name="T69" fmla="*/ 169 h 316"/>
                <a:gd name="T70" fmla="*/ 185 w 217"/>
                <a:gd name="T71" fmla="*/ 143 h 316"/>
                <a:gd name="T72" fmla="*/ 192 w 217"/>
                <a:gd name="T73" fmla="*/ 111 h 316"/>
                <a:gd name="T74" fmla="*/ 185 w 217"/>
                <a:gd name="T75" fmla="*/ 78 h 316"/>
                <a:gd name="T76" fmla="*/ 166 w 217"/>
                <a:gd name="T77" fmla="*/ 51 h 316"/>
                <a:gd name="T78" fmla="*/ 139 w 217"/>
                <a:gd name="T79" fmla="*/ 34 h 316"/>
                <a:gd name="T80" fmla="*/ 108 w 217"/>
                <a:gd name="T81" fmla="*/ 27 h 316"/>
                <a:gd name="T82" fmla="*/ 108 w 217"/>
                <a:gd name="T83" fmla="*/ 27 h 316"/>
                <a:gd name="T84" fmla="*/ 0 w 217"/>
                <a:gd name="T85" fmla="*/ 0 h 316"/>
                <a:gd name="T86" fmla="*/ 217 w 217"/>
                <a:gd name="T87" fmla="*/ 0 h 316"/>
                <a:gd name="T88" fmla="*/ 217 w 217"/>
                <a:gd name="T89" fmla="*/ 316 h 316"/>
                <a:gd name="T90" fmla="*/ 0 w 217"/>
                <a:gd name="T91" fmla="*/ 316 h 316"/>
                <a:gd name="T92" fmla="*/ 0 w 217"/>
                <a:gd name="T9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7" h="316">
                  <a:moveTo>
                    <a:pt x="108" y="232"/>
                  </a:moveTo>
                  <a:lnTo>
                    <a:pt x="99" y="232"/>
                  </a:lnTo>
                  <a:lnTo>
                    <a:pt x="91" y="236"/>
                  </a:lnTo>
                  <a:lnTo>
                    <a:pt x="84" y="241"/>
                  </a:lnTo>
                  <a:lnTo>
                    <a:pt x="82" y="251"/>
                  </a:lnTo>
                  <a:lnTo>
                    <a:pt x="79" y="258"/>
                  </a:lnTo>
                  <a:lnTo>
                    <a:pt x="82" y="268"/>
                  </a:lnTo>
                  <a:lnTo>
                    <a:pt x="84" y="275"/>
                  </a:lnTo>
                  <a:lnTo>
                    <a:pt x="91" y="282"/>
                  </a:lnTo>
                  <a:lnTo>
                    <a:pt x="99" y="287"/>
                  </a:lnTo>
                  <a:lnTo>
                    <a:pt x="108" y="287"/>
                  </a:lnTo>
                  <a:lnTo>
                    <a:pt x="108" y="287"/>
                  </a:lnTo>
                  <a:lnTo>
                    <a:pt x="118" y="287"/>
                  </a:lnTo>
                  <a:lnTo>
                    <a:pt x="125" y="282"/>
                  </a:lnTo>
                  <a:lnTo>
                    <a:pt x="130" y="275"/>
                  </a:lnTo>
                  <a:lnTo>
                    <a:pt x="135" y="268"/>
                  </a:lnTo>
                  <a:lnTo>
                    <a:pt x="137" y="258"/>
                  </a:lnTo>
                  <a:lnTo>
                    <a:pt x="135" y="251"/>
                  </a:lnTo>
                  <a:lnTo>
                    <a:pt x="130" y="241"/>
                  </a:lnTo>
                  <a:lnTo>
                    <a:pt x="125" y="236"/>
                  </a:lnTo>
                  <a:lnTo>
                    <a:pt x="118" y="232"/>
                  </a:ln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7"/>
                  </a:moveTo>
                  <a:lnTo>
                    <a:pt x="74" y="34"/>
                  </a:lnTo>
                  <a:lnTo>
                    <a:pt x="48" y="51"/>
                  </a:lnTo>
                  <a:lnTo>
                    <a:pt x="31" y="78"/>
                  </a:lnTo>
                  <a:lnTo>
                    <a:pt x="24" y="111"/>
                  </a:lnTo>
                  <a:lnTo>
                    <a:pt x="31" y="143"/>
                  </a:lnTo>
                  <a:lnTo>
                    <a:pt x="48" y="169"/>
                  </a:lnTo>
                  <a:lnTo>
                    <a:pt x="74" y="188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39" y="188"/>
                  </a:lnTo>
                  <a:lnTo>
                    <a:pt x="166" y="169"/>
                  </a:lnTo>
                  <a:lnTo>
                    <a:pt x="185" y="143"/>
                  </a:lnTo>
                  <a:lnTo>
                    <a:pt x="192" y="111"/>
                  </a:lnTo>
                  <a:lnTo>
                    <a:pt x="185" y="78"/>
                  </a:lnTo>
                  <a:lnTo>
                    <a:pt x="166" y="51"/>
                  </a:lnTo>
                  <a:lnTo>
                    <a:pt x="139" y="34"/>
                  </a:lnTo>
                  <a:lnTo>
                    <a:pt x="108" y="27"/>
                  </a:lnTo>
                  <a:lnTo>
                    <a:pt x="108" y="27"/>
                  </a:lnTo>
                  <a:close/>
                  <a:moveTo>
                    <a:pt x="0" y="0"/>
                  </a:moveTo>
                  <a:lnTo>
                    <a:pt x="217" y="0"/>
                  </a:lnTo>
                  <a:lnTo>
                    <a:pt x="217" y="316"/>
                  </a:lnTo>
                  <a:lnTo>
                    <a:pt x="0" y="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8" name="Freeform 561"/>
            <p:cNvSpPr>
              <a:spLocks/>
            </p:cNvSpPr>
            <p:nvPr/>
          </p:nvSpPr>
          <p:spPr bwMode="auto">
            <a:xfrm>
              <a:off x="5803901" y="1574800"/>
              <a:ext cx="69850" cy="33338"/>
            </a:xfrm>
            <a:custGeom>
              <a:avLst/>
              <a:gdLst>
                <a:gd name="T0" fmla="*/ 19 w 44"/>
                <a:gd name="T1" fmla="*/ 0 h 21"/>
                <a:gd name="T2" fmla="*/ 27 w 44"/>
                <a:gd name="T3" fmla="*/ 0 h 21"/>
                <a:gd name="T4" fmla="*/ 34 w 44"/>
                <a:gd name="T5" fmla="*/ 0 h 21"/>
                <a:gd name="T6" fmla="*/ 39 w 44"/>
                <a:gd name="T7" fmla="*/ 5 h 21"/>
                <a:gd name="T8" fmla="*/ 44 w 44"/>
                <a:gd name="T9" fmla="*/ 9 h 21"/>
                <a:gd name="T10" fmla="*/ 44 w 44"/>
                <a:gd name="T11" fmla="*/ 17 h 21"/>
                <a:gd name="T12" fmla="*/ 44 w 44"/>
                <a:gd name="T13" fmla="*/ 21 h 21"/>
                <a:gd name="T14" fmla="*/ 3 w 44"/>
                <a:gd name="T15" fmla="*/ 21 h 21"/>
                <a:gd name="T16" fmla="*/ 0 w 44"/>
                <a:gd name="T17" fmla="*/ 17 h 21"/>
                <a:gd name="T18" fmla="*/ 3 w 44"/>
                <a:gd name="T19" fmla="*/ 9 h 21"/>
                <a:gd name="T20" fmla="*/ 5 w 44"/>
                <a:gd name="T21" fmla="*/ 5 h 21"/>
                <a:gd name="T22" fmla="*/ 12 w 44"/>
                <a:gd name="T23" fmla="*/ 0 h 21"/>
                <a:gd name="T24" fmla="*/ 19 w 44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1">
                  <a:moveTo>
                    <a:pt x="19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39" y="5"/>
                  </a:lnTo>
                  <a:lnTo>
                    <a:pt x="44" y="9"/>
                  </a:lnTo>
                  <a:lnTo>
                    <a:pt x="44" y="17"/>
                  </a:lnTo>
                  <a:lnTo>
                    <a:pt x="44" y="21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3" y="9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69" name="Freeform 562"/>
            <p:cNvSpPr>
              <a:spLocks noEditPoints="1"/>
            </p:cNvSpPr>
            <p:nvPr/>
          </p:nvSpPr>
          <p:spPr bwMode="auto">
            <a:xfrm>
              <a:off x="5765801" y="1627188"/>
              <a:ext cx="339725" cy="501650"/>
            </a:xfrm>
            <a:custGeom>
              <a:avLst/>
              <a:gdLst>
                <a:gd name="T0" fmla="*/ 108 w 214"/>
                <a:gd name="T1" fmla="*/ 232 h 316"/>
                <a:gd name="T2" fmla="*/ 99 w 214"/>
                <a:gd name="T3" fmla="*/ 232 h 316"/>
                <a:gd name="T4" fmla="*/ 92 w 214"/>
                <a:gd name="T5" fmla="*/ 236 h 316"/>
                <a:gd name="T6" fmla="*/ 84 w 214"/>
                <a:gd name="T7" fmla="*/ 241 h 316"/>
                <a:gd name="T8" fmla="*/ 80 w 214"/>
                <a:gd name="T9" fmla="*/ 251 h 316"/>
                <a:gd name="T10" fmla="*/ 80 w 214"/>
                <a:gd name="T11" fmla="*/ 258 h 316"/>
                <a:gd name="T12" fmla="*/ 80 w 214"/>
                <a:gd name="T13" fmla="*/ 268 h 316"/>
                <a:gd name="T14" fmla="*/ 84 w 214"/>
                <a:gd name="T15" fmla="*/ 275 h 316"/>
                <a:gd name="T16" fmla="*/ 92 w 214"/>
                <a:gd name="T17" fmla="*/ 282 h 316"/>
                <a:gd name="T18" fmla="*/ 99 w 214"/>
                <a:gd name="T19" fmla="*/ 287 h 316"/>
                <a:gd name="T20" fmla="*/ 108 w 214"/>
                <a:gd name="T21" fmla="*/ 287 h 316"/>
                <a:gd name="T22" fmla="*/ 108 w 214"/>
                <a:gd name="T23" fmla="*/ 287 h 316"/>
                <a:gd name="T24" fmla="*/ 116 w 214"/>
                <a:gd name="T25" fmla="*/ 287 h 316"/>
                <a:gd name="T26" fmla="*/ 125 w 214"/>
                <a:gd name="T27" fmla="*/ 282 h 316"/>
                <a:gd name="T28" fmla="*/ 130 w 214"/>
                <a:gd name="T29" fmla="*/ 275 h 316"/>
                <a:gd name="T30" fmla="*/ 135 w 214"/>
                <a:gd name="T31" fmla="*/ 268 h 316"/>
                <a:gd name="T32" fmla="*/ 135 w 214"/>
                <a:gd name="T33" fmla="*/ 258 h 316"/>
                <a:gd name="T34" fmla="*/ 135 w 214"/>
                <a:gd name="T35" fmla="*/ 251 h 316"/>
                <a:gd name="T36" fmla="*/ 130 w 214"/>
                <a:gd name="T37" fmla="*/ 241 h 316"/>
                <a:gd name="T38" fmla="*/ 125 w 214"/>
                <a:gd name="T39" fmla="*/ 236 h 316"/>
                <a:gd name="T40" fmla="*/ 116 w 214"/>
                <a:gd name="T41" fmla="*/ 232 h 316"/>
                <a:gd name="T42" fmla="*/ 108 w 214"/>
                <a:gd name="T43" fmla="*/ 232 h 316"/>
                <a:gd name="T44" fmla="*/ 108 w 214"/>
                <a:gd name="T45" fmla="*/ 232 h 316"/>
                <a:gd name="T46" fmla="*/ 108 w 214"/>
                <a:gd name="T47" fmla="*/ 27 h 316"/>
                <a:gd name="T48" fmla="*/ 75 w 214"/>
                <a:gd name="T49" fmla="*/ 34 h 316"/>
                <a:gd name="T50" fmla="*/ 48 w 214"/>
                <a:gd name="T51" fmla="*/ 51 h 316"/>
                <a:gd name="T52" fmla="*/ 31 w 214"/>
                <a:gd name="T53" fmla="*/ 78 h 316"/>
                <a:gd name="T54" fmla="*/ 24 w 214"/>
                <a:gd name="T55" fmla="*/ 111 h 316"/>
                <a:gd name="T56" fmla="*/ 31 w 214"/>
                <a:gd name="T57" fmla="*/ 143 h 316"/>
                <a:gd name="T58" fmla="*/ 48 w 214"/>
                <a:gd name="T59" fmla="*/ 169 h 316"/>
                <a:gd name="T60" fmla="*/ 75 w 214"/>
                <a:gd name="T61" fmla="*/ 188 h 316"/>
                <a:gd name="T62" fmla="*/ 108 w 214"/>
                <a:gd name="T63" fmla="*/ 196 h 316"/>
                <a:gd name="T64" fmla="*/ 108 w 214"/>
                <a:gd name="T65" fmla="*/ 196 h 316"/>
                <a:gd name="T66" fmla="*/ 140 w 214"/>
                <a:gd name="T67" fmla="*/ 188 h 316"/>
                <a:gd name="T68" fmla="*/ 166 w 214"/>
                <a:gd name="T69" fmla="*/ 169 h 316"/>
                <a:gd name="T70" fmla="*/ 186 w 214"/>
                <a:gd name="T71" fmla="*/ 143 h 316"/>
                <a:gd name="T72" fmla="*/ 190 w 214"/>
                <a:gd name="T73" fmla="*/ 111 h 316"/>
                <a:gd name="T74" fmla="*/ 186 w 214"/>
                <a:gd name="T75" fmla="*/ 78 h 316"/>
                <a:gd name="T76" fmla="*/ 166 w 214"/>
                <a:gd name="T77" fmla="*/ 51 h 316"/>
                <a:gd name="T78" fmla="*/ 140 w 214"/>
                <a:gd name="T79" fmla="*/ 34 h 316"/>
                <a:gd name="T80" fmla="*/ 108 w 214"/>
                <a:gd name="T81" fmla="*/ 27 h 316"/>
                <a:gd name="T82" fmla="*/ 108 w 214"/>
                <a:gd name="T83" fmla="*/ 27 h 316"/>
                <a:gd name="T84" fmla="*/ 0 w 214"/>
                <a:gd name="T85" fmla="*/ 0 h 316"/>
                <a:gd name="T86" fmla="*/ 214 w 214"/>
                <a:gd name="T87" fmla="*/ 0 h 316"/>
                <a:gd name="T88" fmla="*/ 214 w 214"/>
                <a:gd name="T89" fmla="*/ 316 h 316"/>
                <a:gd name="T90" fmla="*/ 0 w 214"/>
                <a:gd name="T91" fmla="*/ 316 h 316"/>
                <a:gd name="T92" fmla="*/ 0 w 214"/>
                <a:gd name="T9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316">
                  <a:moveTo>
                    <a:pt x="108" y="232"/>
                  </a:moveTo>
                  <a:lnTo>
                    <a:pt x="99" y="232"/>
                  </a:lnTo>
                  <a:lnTo>
                    <a:pt x="92" y="236"/>
                  </a:lnTo>
                  <a:lnTo>
                    <a:pt x="84" y="241"/>
                  </a:lnTo>
                  <a:lnTo>
                    <a:pt x="80" y="251"/>
                  </a:lnTo>
                  <a:lnTo>
                    <a:pt x="80" y="258"/>
                  </a:lnTo>
                  <a:lnTo>
                    <a:pt x="80" y="268"/>
                  </a:lnTo>
                  <a:lnTo>
                    <a:pt x="84" y="275"/>
                  </a:lnTo>
                  <a:lnTo>
                    <a:pt x="92" y="282"/>
                  </a:lnTo>
                  <a:lnTo>
                    <a:pt x="99" y="287"/>
                  </a:lnTo>
                  <a:lnTo>
                    <a:pt x="108" y="287"/>
                  </a:lnTo>
                  <a:lnTo>
                    <a:pt x="108" y="287"/>
                  </a:lnTo>
                  <a:lnTo>
                    <a:pt x="116" y="287"/>
                  </a:lnTo>
                  <a:lnTo>
                    <a:pt x="125" y="282"/>
                  </a:lnTo>
                  <a:lnTo>
                    <a:pt x="130" y="275"/>
                  </a:lnTo>
                  <a:lnTo>
                    <a:pt x="135" y="268"/>
                  </a:lnTo>
                  <a:lnTo>
                    <a:pt x="135" y="258"/>
                  </a:lnTo>
                  <a:lnTo>
                    <a:pt x="135" y="251"/>
                  </a:lnTo>
                  <a:lnTo>
                    <a:pt x="130" y="241"/>
                  </a:lnTo>
                  <a:lnTo>
                    <a:pt x="125" y="236"/>
                  </a:lnTo>
                  <a:lnTo>
                    <a:pt x="116" y="232"/>
                  </a:ln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7"/>
                  </a:moveTo>
                  <a:lnTo>
                    <a:pt x="75" y="34"/>
                  </a:lnTo>
                  <a:lnTo>
                    <a:pt x="48" y="51"/>
                  </a:lnTo>
                  <a:lnTo>
                    <a:pt x="31" y="78"/>
                  </a:lnTo>
                  <a:lnTo>
                    <a:pt x="24" y="111"/>
                  </a:lnTo>
                  <a:lnTo>
                    <a:pt x="31" y="143"/>
                  </a:lnTo>
                  <a:lnTo>
                    <a:pt x="48" y="169"/>
                  </a:lnTo>
                  <a:lnTo>
                    <a:pt x="75" y="188"/>
                  </a:lnTo>
                  <a:lnTo>
                    <a:pt x="108" y="196"/>
                  </a:lnTo>
                  <a:lnTo>
                    <a:pt x="108" y="196"/>
                  </a:lnTo>
                  <a:lnTo>
                    <a:pt x="140" y="188"/>
                  </a:lnTo>
                  <a:lnTo>
                    <a:pt x="166" y="169"/>
                  </a:lnTo>
                  <a:lnTo>
                    <a:pt x="186" y="143"/>
                  </a:lnTo>
                  <a:lnTo>
                    <a:pt x="190" y="111"/>
                  </a:lnTo>
                  <a:lnTo>
                    <a:pt x="186" y="78"/>
                  </a:lnTo>
                  <a:lnTo>
                    <a:pt x="166" y="51"/>
                  </a:lnTo>
                  <a:lnTo>
                    <a:pt x="140" y="34"/>
                  </a:lnTo>
                  <a:lnTo>
                    <a:pt x="108" y="27"/>
                  </a:lnTo>
                  <a:lnTo>
                    <a:pt x="108" y="27"/>
                  </a:lnTo>
                  <a:close/>
                  <a:moveTo>
                    <a:pt x="0" y="0"/>
                  </a:moveTo>
                  <a:lnTo>
                    <a:pt x="214" y="0"/>
                  </a:lnTo>
                  <a:lnTo>
                    <a:pt x="214" y="316"/>
                  </a:lnTo>
                  <a:lnTo>
                    <a:pt x="0" y="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0" name="Freeform 563"/>
            <p:cNvSpPr>
              <a:spLocks/>
            </p:cNvSpPr>
            <p:nvPr/>
          </p:nvSpPr>
          <p:spPr bwMode="auto">
            <a:xfrm>
              <a:off x="5846763" y="1711325"/>
              <a:ext cx="179388" cy="180975"/>
            </a:xfrm>
            <a:custGeom>
              <a:avLst/>
              <a:gdLst>
                <a:gd name="T0" fmla="*/ 57 w 113"/>
                <a:gd name="T1" fmla="*/ 0 h 114"/>
                <a:gd name="T2" fmla="*/ 79 w 113"/>
                <a:gd name="T3" fmla="*/ 5 h 114"/>
                <a:gd name="T4" fmla="*/ 96 w 113"/>
                <a:gd name="T5" fmla="*/ 17 h 114"/>
                <a:gd name="T6" fmla="*/ 108 w 113"/>
                <a:gd name="T7" fmla="*/ 37 h 114"/>
                <a:gd name="T8" fmla="*/ 113 w 113"/>
                <a:gd name="T9" fmla="*/ 58 h 114"/>
                <a:gd name="T10" fmla="*/ 108 w 113"/>
                <a:gd name="T11" fmla="*/ 80 h 114"/>
                <a:gd name="T12" fmla="*/ 96 w 113"/>
                <a:gd name="T13" fmla="*/ 97 h 114"/>
                <a:gd name="T14" fmla="*/ 79 w 113"/>
                <a:gd name="T15" fmla="*/ 111 h 114"/>
                <a:gd name="T16" fmla="*/ 57 w 113"/>
                <a:gd name="T17" fmla="*/ 114 h 114"/>
                <a:gd name="T18" fmla="*/ 33 w 113"/>
                <a:gd name="T19" fmla="*/ 111 h 114"/>
                <a:gd name="T20" fmla="*/ 17 w 113"/>
                <a:gd name="T21" fmla="*/ 97 h 114"/>
                <a:gd name="T22" fmla="*/ 5 w 113"/>
                <a:gd name="T23" fmla="*/ 80 h 114"/>
                <a:gd name="T24" fmla="*/ 0 w 113"/>
                <a:gd name="T25" fmla="*/ 58 h 114"/>
                <a:gd name="T26" fmla="*/ 5 w 113"/>
                <a:gd name="T27" fmla="*/ 37 h 114"/>
                <a:gd name="T28" fmla="*/ 17 w 113"/>
                <a:gd name="T29" fmla="*/ 17 h 114"/>
                <a:gd name="T30" fmla="*/ 33 w 113"/>
                <a:gd name="T31" fmla="*/ 5 h 114"/>
                <a:gd name="T32" fmla="*/ 57 w 113"/>
                <a:gd name="T3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14">
                  <a:moveTo>
                    <a:pt x="57" y="0"/>
                  </a:moveTo>
                  <a:lnTo>
                    <a:pt x="79" y="5"/>
                  </a:lnTo>
                  <a:lnTo>
                    <a:pt x="96" y="17"/>
                  </a:lnTo>
                  <a:lnTo>
                    <a:pt x="108" y="37"/>
                  </a:lnTo>
                  <a:lnTo>
                    <a:pt x="113" y="58"/>
                  </a:lnTo>
                  <a:lnTo>
                    <a:pt x="108" y="80"/>
                  </a:lnTo>
                  <a:lnTo>
                    <a:pt x="96" y="97"/>
                  </a:lnTo>
                  <a:lnTo>
                    <a:pt x="79" y="111"/>
                  </a:lnTo>
                  <a:lnTo>
                    <a:pt x="57" y="114"/>
                  </a:lnTo>
                  <a:lnTo>
                    <a:pt x="33" y="111"/>
                  </a:lnTo>
                  <a:lnTo>
                    <a:pt x="17" y="97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7"/>
                  </a:lnTo>
                  <a:lnTo>
                    <a:pt x="17" y="17"/>
                  </a:lnTo>
                  <a:lnTo>
                    <a:pt x="33" y="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1" name="Freeform 564"/>
            <p:cNvSpPr>
              <a:spLocks noEditPoints="1"/>
            </p:cNvSpPr>
            <p:nvPr/>
          </p:nvSpPr>
          <p:spPr bwMode="auto">
            <a:xfrm>
              <a:off x="9088438" y="923925"/>
              <a:ext cx="619125" cy="577850"/>
            </a:xfrm>
            <a:custGeom>
              <a:avLst/>
              <a:gdLst>
                <a:gd name="T0" fmla="*/ 339 w 390"/>
                <a:gd name="T1" fmla="*/ 174 h 364"/>
                <a:gd name="T2" fmla="*/ 330 w 390"/>
                <a:gd name="T3" fmla="*/ 176 h 364"/>
                <a:gd name="T4" fmla="*/ 323 w 390"/>
                <a:gd name="T5" fmla="*/ 181 h 364"/>
                <a:gd name="T6" fmla="*/ 318 w 390"/>
                <a:gd name="T7" fmla="*/ 188 h 364"/>
                <a:gd name="T8" fmla="*/ 318 w 390"/>
                <a:gd name="T9" fmla="*/ 198 h 364"/>
                <a:gd name="T10" fmla="*/ 318 w 390"/>
                <a:gd name="T11" fmla="*/ 205 h 364"/>
                <a:gd name="T12" fmla="*/ 323 w 390"/>
                <a:gd name="T13" fmla="*/ 212 h 364"/>
                <a:gd name="T14" fmla="*/ 330 w 390"/>
                <a:gd name="T15" fmla="*/ 217 h 364"/>
                <a:gd name="T16" fmla="*/ 339 w 390"/>
                <a:gd name="T17" fmla="*/ 220 h 364"/>
                <a:gd name="T18" fmla="*/ 349 w 390"/>
                <a:gd name="T19" fmla="*/ 217 h 364"/>
                <a:gd name="T20" fmla="*/ 356 w 390"/>
                <a:gd name="T21" fmla="*/ 212 h 364"/>
                <a:gd name="T22" fmla="*/ 361 w 390"/>
                <a:gd name="T23" fmla="*/ 205 h 364"/>
                <a:gd name="T24" fmla="*/ 361 w 390"/>
                <a:gd name="T25" fmla="*/ 198 h 364"/>
                <a:gd name="T26" fmla="*/ 361 w 390"/>
                <a:gd name="T27" fmla="*/ 188 h 364"/>
                <a:gd name="T28" fmla="*/ 356 w 390"/>
                <a:gd name="T29" fmla="*/ 181 h 364"/>
                <a:gd name="T30" fmla="*/ 349 w 390"/>
                <a:gd name="T31" fmla="*/ 176 h 364"/>
                <a:gd name="T32" fmla="*/ 339 w 390"/>
                <a:gd name="T33" fmla="*/ 174 h 364"/>
                <a:gd name="T34" fmla="*/ 339 w 390"/>
                <a:gd name="T35" fmla="*/ 99 h 364"/>
                <a:gd name="T36" fmla="*/ 330 w 390"/>
                <a:gd name="T37" fmla="*/ 102 h 364"/>
                <a:gd name="T38" fmla="*/ 323 w 390"/>
                <a:gd name="T39" fmla="*/ 106 h 364"/>
                <a:gd name="T40" fmla="*/ 318 w 390"/>
                <a:gd name="T41" fmla="*/ 114 h 364"/>
                <a:gd name="T42" fmla="*/ 318 w 390"/>
                <a:gd name="T43" fmla="*/ 123 h 364"/>
                <a:gd name="T44" fmla="*/ 318 w 390"/>
                <a:gd name="T45" fmla="*/ 130 h 364"/>
                <a:gd name="T46" fmla="*/ 323 w 390"/>
                <a:gd name="T47" fmla="*/ 138 h 364"/>
                <a:gd name="T48" fmla="*/ 330 w 390"/>
                <a:gd name="T49" fmla="*/ 142 h 364"/>
                <a:gd name="T50" fmla="*/ 339 w 390"/>
                <a:gd name="T51" fmla="*/ 145 h 364"/>
                <a:gd name="T52" fmla="*/ 349 w 390"/>
                <a:gd name="T53" fmla="*/ 142 h 364"/>
                <a:gd name="T54" fmla="*/ 356 w 390"/>
                <a:gd name="T55" fmla="*/ 138 h 364"/>
                <a:gd name="T56" fmla="*/ 361 w 390"/>
                <a:gd name="T57" fmla="*/ 130 h 364"/>
                <a:gd name="T58" fmla="*/ 361 w 390"/>
                <a:gd name="T59" fmla="*/ 123 h 364"/>
                <a:gd name="T60" fmla="*/ 361 w 390"/>
                <a:gd name="T61" fmla="*/ 114 h 364"/>
                <a:gd name="T62" fmla="*/ 356 w 390"/>
                <a:gd name="T63" fmla="*/ 106 h 364"/>
                <a:gd name="T64" fmla="*/ 349 w 390"/>
                <a:gd name="T65" fmla="*/ 102 h 364"/>
                <a:gd name="T66" fmla="*/ 339 w 390"/>
                <a:gd name="T67" fmla="*/ 99 h 364"/>
                <a:gd name="T68" fmla="*/ 46 w 390"/>
                <a:gd name="T69" fmla="*/ 94 h 364"/>
                <a:gd name="T70" fmla="*/ 46 w 390"/>
                <a:gd name="T71" fmla="*/ 301 h 364"/>
                <a:gd name="T72" fmla="*/ 279 w 390"/>
                <a:gd name="T73" fmla="*/ 301 h 364"/>
                <a:gd name="T74" fmla="*/ 279 w 390"/>
                <a:gd name="T75" fmla="*/ 94 h 364"/>
                <a:gd name="T76" fmla="*/ 46 w 390"/>
                <a:gd name="T77" fmla="*/ 94 h 364"/>
                <a:gd name="T78" fmla="*/ 14 w 390"/>
                <a:gd name="T79" fmla="*/ 0 h 364"/>
                <a:gd name="T80" fmla="*/ 84 w 390"/>
                <a:gd name="T81" fmla="*/ 53 h 364"/>
                <a:gd name="T82" fmla="*/ 152 w 390"/>
                <a:gd name="T83" fmla="*/ 0 h 364"/>
                <a:gd name="T84" fmla="*/ 161 w 390"/>
                <a:gd name="T85" fmla="*/ 15 h 364"/>
                <a:gd name="T86" fmla="*/ 166 w 390"/>
                <a:gd name="T87" fmla="*/ 20 h 364"/>
                <a:gd name="T88" fmla="*/ 161 w 390"/>
                <a:gd name="T89" fmla="*/ 24 h 364"/>
                <a:gd name="T90" fmla="*/ 118 w 390"/>
                <a:gd name="T91" fmla="*/ 58 h 364"/>
                <a:gd name="T92" fmla="*/ 118 w 390"/>
                <a:gd name="T93" fmla="*/ 58 h 364"/>
                <a:gd name="T94" fmla="*/ 390 w 390"/>
                <a:gd name="T95" fmla="*/ 58 h 364"/>
                <a:gd name="T96" fmla="*/ 390 w 390"/>
                <a:gd name="T97" fmla="*/ 335 h 364"/>
                <a:gd name="T98" fmla="*/ 363 w 390"/>
                <a:gd name="T99" fmla="*/ 335 h 364"/>
                <a:gd name="T100" fmla="*/ 363 w 390"/>
                <a:gd name="T101" fmla="*/ 364 h 364"/>
                <a:gd name="T102" fmla="*/ 315 w 390"/>
                <a:gd name="T103" fmla="*/ 364 h 364"/>
                <a:gd name="T104" fmla="*/ 315 w 390"/>
                <a:gd name="T105" fmla="*/ 335 h 364"/>
                <a:gd name="T106" fmla="*/ 84 w 390"/>
                <a:gd name="T107" fmla="*/ 335 h 364"/>
                <a:gd name="T108" fmla="*/ 84 w 390"/>
                <a:gd name="T109" fmla="*/ 364 h 364"/>
                <a:gd name="T110" fmla="*/ 36 w 390"/>
                <a:gd name="T111" fmla="*/ 364 h 364"/>
                <a:gd name="T112" fmla="*/ 36 w 390"/>
                <a:gd name="T113" fmla="*/ 335 h 364"/>
                <a:gd name="T114" fmla="*/ 7 w 390"/>
                <a:gd name="T115" fmla="*/ 335 h 364"/>
                <a:gd name="T116" fmla="*/ 7 w 390"/>
                <a:gd name="T117" fmla="*/ 58 h 364"/>
                <a:gd name="T118" fmla="*/ 50 w 390"/>
                <a:gd name="T119" fmla="*/ 58 h 364"/>
                <a:gd name="T120" fmla="*/ 48 w 390"/>
                <a:gd name="T121" fmla="*/ 58 h 364"/>
                <a:gd name="T122" fmla="*/ 0 w 390"/>
                <a:gd name="T123" fmla="*/ 20 h 364"/>
                <a:gd name="T124" fmla="*/ 14 w 390"/>
                <a:gd name="T1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" h="364">
                  <a:moveTo>
                    <a:pt x="339" y="174"/>
                  </a:moveTo>
                  <a:lnTo>
                    <a:pt x="330" y="176"/>
                  </a:lnTo>
                  <a:lnTo>
                    <a:pt x="323" y="181"/>
                  </a:lnTo>
                  <a:lnTo>
                    <a:pt x="318" y="188"/>
                  </a:lnTo>
                  <a:lnTo>
                    <a:pt x="318" y="198"/>
                  </a:lnTo>
                  <a:lnTo>
                    <a:pt x="318" y="205"/>
                  </a:lnTo>
                  <a:lnTo>
                    <a:pt x="323" y="212"/>
                  </a:lnTo>
                  <a:lnTo>
                    <a:pt x="330" y="217"/>
                  </a:lnTo>
                  <a:lnTo>
                    <a:pt x="339" y="220"/>
                  </a:lnTo>
                  <a:lnTo>
                    <a:pt x="349" y="217"/>
                  </a:lnTo>
                  <a:lnTo>
                    <a:pt x="356" y="212"/>
                  </a:lnTo>
                  <a:lnTo>
                    <a:pt x="361" y="205"/>
                  </a:lnTo>
                  <a:lnTo>
                    <a:pt x="361" y="198"/>
                  </a:lnTo>
                  <a:lnTo>
                    <a:pt x="361" y="188"/>
                  </a:lnTo>
                  <a:lnTo>
                    <a:pt x="356" y="181"/>
                  </a:lnTo>
                  <a:lnTo>
                    <a:pt x="349" y="176"/>
                  </a:lnTo>
                  <a:lnTo>
                    <a:pt x="339" y="174"/>
                  </a:lnTo>
                  <a:close/>
                  <a:moveTo>
                    <a:pt x="339" y="99"/>
                  </a:moveTo>
                  <a:lnTo>
                    <a:pt x="330" y="102"/>
                  </a:lnTo>
                  <a:lnTo>
                    <a:pt x="323" y="106"/>
                  </a:lnTo>
                  <a:lnTo>
                    <a:pt x="318" y="114"/>
                  </a:lnTo>
                  <a:lnTo>
                    <a:pt x="318" y="123"/>
                  </a:lnTo>
                  <a:lnTo>
                    <a:pt x="318" y="130"/>
                  </a:lnTo>
                  <a:lnTo>
                    <a:pt x="323" y="138"/>
                  </a:lnTo>
                  <a:lnTo>
                    <a:pt x="330" y="142"/>
                  </a:lnTo>
                  <a:lnTo>
                    <a:pt x="339" y="145"/>
                  </a:lnTo>
                  <a:lnTo>
                    <a:pt x="349" y="142"/>
                  </a:lnTo>
                  <a:lnTo>
                    <a:pt x="356" y="138"/>
                  </a:lnTo>
                  <a:lnTo>
                    <a:pt x="361" y="130"/>
                  </a:lnTo>
                  <a:lnTo>
                    <a:pt x="361" y="123"/>
                  </a:lnTo>
                  <a:lnTo>
                    <a:pt x="361" y="114"/>
                  </a:lnTo>
                  <a:lnTo>
                    <a:pt x="356" y="106"/>
                  </a:lnTo>
                  <a:lnTo>
                    <a:pt x="349" y="102"/>
                  </a:lnTo>
                  <a:lnTo>
                    <a:pt x="339" y="99"/>
                  </a:lnTo>
                  <a:close/>
                  <a:moveTo>
                    <a:pt x="46" y="94"/>
                  </a:moveTo>
                  <a:lnTo>
                    <a:pt x="46" y="301"/>
                  </a:lnTo>
                  <a:lnTo>
                    <a:pt x="279" y="301"/>
                  </a:lnTo>
                  <a:lnTo>
                    <a:pt x="279" y="94"/>
                  </a:lnTo>
                  <a:lnTo>
                    <a:pt x="46" y="94"/>
                  </a:lnTo>
                  <a:close/>
                  <a:moveTo>
                    <a:pt x="14" y="0"/>
                  </a:moveTo>
                  <a:lnTo>
                    <a:pt x="84" y="53"/>
                  </a:lnTo>
                  <a:lnTo>
                    <a:pt x="152" y="0"/>
                  </a:lnTo>
                  <a:lnTo>
                    <a:pt x="161" y="15"/>
                  </a:lnTo>
                  <a:lnTo>
                    <a:pt x="166" y="20"/>
                  </a:lnTo>
                  <a:lnTo>
                    <a:pt x="161" y="24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390" y="58"/>
                  </a:lnTo>
                  <a:lnTo>
                    <a:pt x="390" y="335"/>
                  </a:lnTo>
                  <a:lnTo>
                    <a:pt x="363" y="335"/>
                  </a:lnTo>
                  <a:lnTo>
                    <a:pt x="363" y="364"/>
                  </a:lnTo>
                  <a:lnTo>
                    <a:pt x="315" y="364"/>
                  </a:lnTo>
                  <a:lnTo>
                    <a:pt x="315" y="335"/>
                  </a:lnTo>
                  <a:lnTo>
                    <a:pt x="84" y="335"/>
                  </a:lnTo>
                  <a:lnTo>
                    <a:pt x="84" y="364"/>
                  </a:lnTo>
                  <a:lnTo>
                    <a:pt x="36" y="364"/>
                  </a:lnTo>
                  <a:lnTo>
                    <a:pt x="36" y="335"/>
                  </a:lnTo>
                  <a:lnTo>
                    <a:pt x="7" y="335"/>
                  </a:lnTo>
                  <a:lnTo>
                    <a:pt x="7" y="58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0" y="2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2" name="Freeform 565"/>
            <p:cNvSpPr>
              <a:spLocks/>
            </p:cNvSpPr>
            <p:nvPr/>
          </p:nvSpPr>
          <p:spPr bwMode="auto">
            <a:xfrm>
              <a:off x="9832976" y="2327275"/>
              <a:ext cx="69850" cy="61913"/>
            </a:xfrm>
            <a:custGeom>
              <a:avLst/>
              <a:gdLst>
                <a:gd name="T0" fmla="*/ 12 w 44"/>
                <a:gd name="T1" fmla="*/ 0 h 39"/>
                <a:gd name="T2" fmla="*/ 44 w 44"/>
                <a:gd name="T3" fmla="*/ 17 h 39"/>
                <a:gd name="T4" fmla="*/ 32 w 44"/>
                <a:gd name="T5" fmla="*/ 39 h 39"/>
                <a:gd name="T6" fmla="*/ 20 w 44"/>
                <a:gd name="T7" fmla="*/ 31 h 39"/>
                <a:gd name="T8" fmla="*/ 10 w 44"/>
                <a:gd name="T9" fmla="*/ 27 h 39"/>
                <a:gd name="T10" fmla="*/ 0 w 44"/>
                <a:gd name="T11" fmla="*/ 22 h 39"/>
                <a:gd name="T12" fmla="*/ 12 w 4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9">
                  <a:moveTo>
                    <a:pt x="12" y="0"/>
                  </a:moveTo>
                  <a:lnTo>
                    <a:pt x="44" y="17"/>
                  </a:lnTo>
                  <a:lnTo>
                    <a:pt x="32" y="39"/>
                  </a:lnTo>
                  <a:lnTo>
                    <a:pt x="20" y="31"/>
                  </a:lnTo>
                  <a:lnTo>
                    <a:pt x="10" y="27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3" name="Freeform 566"/>
            <p:cNvSpPr>
              <a:spLocks/>
            </p:cNvSpPr>
            <p:nvPr/>
          </p:nvSpPr>
          <p:spPr bwMode="auto">
            <a:xfrm>
              <a:off x="9382126" y="2693988"/>
              <a:ext cx="322263" cy="249238"/>
            </a:xfrm>
            <a:custGeom>
              <a:avLst/>
              <a:gdLst>
                <a:gd name="T0" fmla="*/ 176 w 203"/>
                <a:gd name="T1" fmla="*/ 0 h 157"/>
                <a:gd name="T2" fmla="*/ 183 w 203"/>
                <a:gd name="T3" fmla="*/ 3 h 157"/>
                <a:gd name="T4" fmla="*/ 191 w 203"/>
                <a:gd name="T5" fmla="*/ 8 h 157"/>
                <a:gd name="T6" fmla="*/ 198 w 203"/>
                <a:gd name="T7" fmla="*/ 15 h 157"/>
                <a:gd name="T8" fmla="*/ 203 w 203"/>
                <a:gd name="T9" fmla="*/ 22 h 157"/>
                <a:gd name="T10" fmla="*/ 154 w 203"/>
                <a:gd name="T11" fmla="*/ 114 h 157"/>
                <a:gd name="T12" fmla="*/ 133 w 203"/>
                <a:gd name="T13" fmla="*/ 138 h 157"/>
                <a:gd name="T14" fmla="*/ 106 w 203"/>
                <a:gd name="T15" fmla="*/ 154 h 157"/>
                <a:gd name="T16" fmla="*/ 94 w 203"/>
                <a:gd name="T17" fmla="*/ 157 h 157"/>
                <a:gd name="T18" fmla="*/ 82 w 203"/>
                <a:gd name="T19" fmla="*/ 157 h 157"/>
                <a:gd name="T20" fmla="*/ 68 w 203"/>
                <a:gd name="T21" fmla="*/ 157 h 157"/>
                <a:gd name="T22" fmla="*/ 56 w 203"/>
                <a:gd name="T23" fmla="*/ 152 h 157"/>
                <a:gd name="T24" fmla="*/ 44 w 203"/>
                <a:gd name="T25" fmla="*/ 147 h 157"/>
                <a:gd name="T26" fmla="*/ 22 w 203"/>
                <a:gd name="T27" fmla="*/ 133 h 157"/>
                <a:gd name="T28" fmla="*/ 7 w 203"/>
                <a:gd name="T29" fmla="*/ 111 h 157"/>
                <a:gd name="T30" fmla="*/ 0 w 203"/>
                <a:gd name="T31" fmla="*/ 87 h 157"/>
                <a:gd name="T32" fmla="*/ 0 w 203"/>
                <a:gd name="T33" fmla="*/ 63 h 157"/>
                <a:gd name="T34" fmla="*/ 10 w 203"/>
                <a:gd name="T35" fmla="*/ 36 h 157"/>
                <a:gd name="T36" fmla="*/ 41 w 203"/>
                <a:gd name="T37" fmla="*/ 53 h 157"/>
                <a:gd name="T38" fmla="*/ 34 w 203"/>
                <a:gd name="T39" fmla="*/ 70 h 157"/>
                <a:gd name="T40" fmla="*/ 36 w 203"/>
                <a:gd name="T41" fmla="*/ 89 h 157"/>
                <a:gd name="T42" fmla="*/ 46 w 203"/>
                <a:gd name="T43" fmla="*/ 106 h 157"/>
                <a:gd name="T44" fmla="*/ 60 w 203"/>
                <a:gd name="T45" fmla="*/ 116 h 157"/>
                <a:gd name="T46" fmla="*/ 77 w 203"/>
                <a:gd name="T47" fmla="*/ 123 h 157"/>
                <a:gd name="T48" fmla="*/ 97 w 203"/>
                <a:gd name="T49" fmla="*/ 121 h 157"/>
                <a:gd name="T50" fmla="*/ 111 w 203"/>
                <a:gd name="T51" fmla="*/ 111 h 157"/>
                <a:gd name="T52" fmla="*/ 123 w 203"/>
                <a:gd name="T53" fmla="*/ 97 h 157"/>
                <a:gd name="T54" fmla="*/ 176 w 203"/>
                <a:gd name="T5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157">
                  <a:moveTo>
                    <a:pt x="176" y="0"/>
                  </a:moveTo>
                  <a:lnTo>
                    <a:pt x="183" y="3"/>
                  </a:lnTo>
                  <a:lnTo>
                    <a:pt x="191" y="8"/>
                  </a:lnTo>
                  <a:lnTo>
                    <a:pt x="198" y="15"/>
                  </a:lnTo>
                  <a:lnTo>
                    <a:pt x="203" y="22"/>
                  </a:lnTo>
                  <a:lnTo>
                    <a:pt x="154" y="114"/>
                  </a:lnTo>
                  <a:lnTo>
                    <a:pt x="133" y="138"/>
                  </a:lnTo>
                  <a:lnTo>
                    <a:pt x="106" y="154"/>
                  </a:lnTo>
                  <a:lnTo>
                    <a:pt x="94" y="157"/>
                  </a:lnTo>
                  <a:lnTo>
                    <a:pt x="82" y="157"/>
                  </a:lnTo>
                  <a:lnTo>
                    <a:pt x="68" y="157"/>
                  </a:lnTo>
                  <a:lnTo>
                    <a:pt x="56" y="152"/>
                  </a:lnTo>
                  <a:lnTo>
                    <a:pt x="44" y="147"/>
                  </a:lnTo>
                  <a:lnTo>
                    <a:pt x="22" y="133"/>
                  </a:lnTo>
                  <a:lnTo>
                    <a:pt x="7" y="111"/>
                  </a:lnTo>
                  <a:lnTo>
                    <a:pt x="0" y="87"/>
                  </a:lnTo>
                  <a:lnTo>
                    <a:pt x="0" y="63"/>
                  </a:lnTo>
                  <a:lnTo>
                    <a:pt x="10" y="36"/>
                  </a:lnTo>
                  <a:lnTo>
                    <a:pt x="41" y="53"/>
                  </a:lnTo>
                  <a:lnTo>
                    <a:pt x="34" y="70"/>
                  </a:lnTo>
                  <a:lnTo>
                    <a:pt x="36" y="89"/>
                  </a:lnTo>
                  <a:lnTo>
                    <a:pt x="46" y="106"/>
                  </a:lnTo>
                  <a:lnTo>
                    <a:pt x="60" y="116"/>
                  </a:lnTo>
                  <a:lnTo>
                    <a:pt x="77" y="123"/>
                  </a:lnTo>
                  <a:lnTo>
                    <a:pt x="97" y="121"/>
                  </a:lnTo>
                  <a:lnTo>
                    <a:pt x="111" y="111"/>
                  </a:lnTo>
                  <a:lnTo>
                    <a:pt x="123" y="97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4" name="Freeform 567"/>
            <p:cNvSpPr>
              <a:spLocks/>
            </p:cNvSpPr>
            <p:nvPr/>
          </p:nvSpPr>
          <p:spPr bwMode="auto">
            <a:xfrm>
              <a:off x="9432926" y="2354263"/>
              <a:ext cx="554038" cy="496888"/>
            </a:xfrm>
            <a:custGeom>
              <a:avLst/>
              <a:gdLst>
                <a:gd name="T0" fmla="*/ 211 w 349"/>
                <a:gd name="T1" fmla="*/ 2 h 313"/>
                <a:gd name="T2" fmla="*/ 257 w 349"/>
                <a:gd name="T3" fmla="*/ 19 h 313"/>
                <a:gd name="T4" fmla="*/ 279 w 349"/>
                <a:gd name="T5" fmla="*/ 34 h 313"/>
                <a:gd name="T6" fmla="*/ 329 w 349"/>
                <a:gd name="T7" fmla="*/ 96 h 313"/>
                <a:gd name="T8" fmla="*/ 349 w 349"/>
                <a:gd name="T9" fmla="*/ 176 h 313"/>
                <a:gd name="T10" fmla="*/ 329 w 349"/>
                <a:gd name="T11" fmla="*/ 255 h 313"/>
                <a:gd name="T12" fmla="*/ 286 w 349"/>
                <a:gd name="T13" fmla="*/ 308 h 313"/>
                <a:gd name="T14" fmla="*/ 279 w 349"/>
                <a:gd name="T15" fmla="*/ 313 h 313"/>
                <a:gd name="T16" fmla="*/ 274 w 349"/>
                <a:gd name="T17" fmla="*/ 308 h 313"/>
                <a:gd name="T18" fmla="*/ 272 w 349"/>
                <a:gd name="T19" fmla="*/ 282 h 313"/>
                <a:gd name="T20" fmla="*/ 248 w 349"/>
                <a:gd name="T21" fmla="*/ 253 h 313"/>
                <a:gd name="T22" fmla="*/ 224 w 349"/>
                <a:gd name="T23" fmla="*/ 248 h 313"/>
                <a:gd name="T24" fmla="*/ 202 w 349"/>
                <a:gd name="T25" fmla="*/ 253 h 313"/>
                <a:gd name="T26" fmla="*/ 190 w 349"/>
                <a:gd name="T27" fmla="*/ 260 h 313"/>
                <a:gd name="T28" fmla="*/ 185 w 349"/>
                <a:gd name="T29" fmla="*/ 263 h 313"/>
                <a:gd name="T30" fmla="*/ 185 w 349"/>
                <a:gd name="T31" fmla="*/ 258 h 313"/>
                <a:gd name="T32" fmla="*/ 183 w 349"/>
                <a:gd name="T33" fmla="*/ 243 h 313"/>
                <a:gd name="T34" fmla="*/ 175 w 349"/>
                <a:gd name="T35" fmla="*/ 224 h 313"/>
                <a:gd name="T36" fmla="*/ 166 w 349"/>
                <a:gd name="T37" fmla="*/ 212 h 313"/>
                <a:gd name="T38" fmla="*/ 149 w 349"/>
                <a:gd name="T39" fmla="*/ 202 h 313"/>
                <a:gd name="T40" fmla="*/ 132 w 349"/>
                <a:gd name="T41" fmla="*/ 200 h 313"/>
                <a:gd name="T42" fmla="*/ 113 w 349"/>
                <a:gd name="T43" fmla="*/ 205 h 313"/>
                <a:gd name="T44" fmla="*/ 98 w 349"/>
                <a:gd name="T45" fmla="*/ 212 h 313"/>
                <a:gd name="T46" fmla="*/ 96 w 349"/>
                <a:gd name="T47" fmla="*/ 214 h 313"/>
                <a:gd name="T48" fmla="*/ 93 w 349"/>
                <a:gd name="T49" fmla="*/ 212 h 313"/>
                <a:gd name="T50" fmla="*/ 91 w 349"/>
                <a:gd name="T51" fmla="*/ 188 h 313"/>
                <a:gd name="T52" fmla="*/ 67 w 349"/>
                <a:gd name="T53" fmla="*/ 159 h 313"/>
                <a:gd name="T54" fmla="*/ 43 w 349"/>
                <a:gd name="T55" fmla="*/ 154 h 313"/>
                <a:gd name="T56" fmla="*/ 24 w 349"/>
                <a:gd name="T57" fmla="*/ 157 h 313"/>
                <a:gd name="T58" fmla="*/ 9 w 349"/>
                <a:gd name="T59" fmla="*/ 166 h 313"/>
                <a:gd name="T60" fmla="*/ 4 w 349"/>
                <a:gd name="T61" fmla="*/ 173 h 313"/>
                <a:gd name="T62" fmla="*/ 0 w 349"/>
                <a:gd name="T63" fmla="*/ 173 h 313"/>
                <a:gd name="T64" fmla="*/ 0 w 349"/>
                <a:gd name="T65" fmla="*/ 157 h 313"/>
                <a:gd name="T66" fmla="*/ 19 w 349"/>
                <a:gd name="T67" fmla="*/ 92 h 313"/>
                <a:gd name="T68" fmla="*/ 69 w 349"/>
                <a:gd name="T69" fmla="*/ 34 h 313"/>
                <a:gd name="T70" fmla="*/ 137 w 349"/>
                <a:gd name="T71" fmla="*/ 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9" h="313">
                  <a:moveTo>
                    <a:pt x="175" y="0"/>
                  </a:moveTo>
                  <a:lnTo>
                    <a:pt x="211" y="2"/>
                  </a:lnTo>
                  <a:lnTo>
                    <a:pt x="248" y="14"/>
                  </a:lnTo>
                  <a:lnTo>
                    <a:pt x="257" y="19"/>
                  </a:lnTo>
                  <a:lnTo>
                    <a:pt x="267" y="27"/>
                  </a:lnTo>
                  <a:lnTo>
                    <a:pt x="279" y="34"/>
                  </a:lnTo>
                  <a:lnTo>
                    <a:pt x="308" y="63"/>
                  </a:lnTo>
                  <a:lnTo>
                    <a:pt x="329" y="96"/>
                  </a:lnTo>
                  <a:lnTo>
                    <a:pt x="344" y="135"/>
                  </a:lnTo>
                  <a:lnTo>
                    <a:pt x="349" y="176"/>
                  </a:lnTo>
                  <a:lnTo>
                    <a:pt x="344" y="217"/>
                  </a:lnTo>
                  <a:lnTo>
                    <a:pt x="329" y="255"/>
                  </a:lnTo>
                  <a:lnTo>
                    <a:pt x="310" y="284"/>
                  </a:lnTo>
                  <a:lnTo>
                    <a:pt x="286" y="308"/>
                  </a:lnTo>
                  <a:lnTo>
                    <a:pt x="281" y="311"/>
                  </a:lnTo>
                  <a:lnTo>
                    <a:pt x="279" y="313"/>
                  </a:lnTo>
                  <a:lnTo>
                    <a:pt x="277" y="311"/>
                  </a:lnTo>
                  <a:lnTo>
                    <a:pt x="274" y="308"/>
                  </a:lnTo>
                  <a:lnTo>
                    <a:pt x="274" y="301"/>
                  </a:lnTo>
                  <a:lnTo>
                    <a:pt x="272" y="282"/>
                  </a:lnTo>
                  <a:lnTo>
                    <a:pt x="262" y="265"/>
                  </a:lnTo>
                  <a:lnTo>
                    <a:pt x="248" y="253"/>
                  </a:lnTo>
                  <a:lnTo>
                    <a:pt x="236" y="248"/>
                  </a:lnTo>
                  <a:lnTo>
                    <a:pt x="224" y="248"/>
                  </a:lnTo>
                  <a:lnTo>
                    <a:pt x="211" y="248"/>
                  </a:lnTo>
                  <a:lnTo>
                    <a:pt x="202" y="253"/>
                  </a:lnTo>
                  <a:lnTo>
                    <a:pt x="192" y="258"/>
                  </a:lnTo>
                  <a:lnTo>
                    <a:pt x="190" y="260"/>
                  </a:lnTo>
                  <a:lnTo>
                    <a:pt x="187" y="263"/>
                  </a:lnTo>
                  <a:lnTo>
                    <a:pt x="185" y="263"/>
                  </a:lnTo>
                  <a:lnTo>
                    <a:pt x="185" y="263"/>
                  </a:lnTo>
                  <a:lnTo>
                    <a:pt x="185" y="258"/>
                  </a:lnTo>
                  <a:lnTo>
                    <a:pt x="185" y="253"/>
                  </a:lnTo>
                  <a:lnTo>
                    <a:pt x="183" y="243"/>
                  </a:lnTo>
                  <a:lnTo>
                    <a:pt x="180" y="234"/>
                  </a:lnTo>
                  <a:lnTo>
                    <a:pt x="175" y="224"/>
                  </a:lnTo>
                  <a:lnTo>
                    <a:pt x="171" y="217"/>
                  </a:lnTo>
                  <a:lnTo>
                    <a:pt x="166" y="212"/>
                  </a:lnTo>
                  <a:lnTo>
                    <a:pt x="156" y="207"/>
                  </a:lnTo>
                  <a:lnTo>
                    <a:pt x="149" y="202"/>
                  </a:lnTo>
                  <a:lnTo>
                    <a:pt x="142" y="200"/>
                  </a:lnTo>
                  <a:lnTo>
                    <a:pt x="132" y="200"/>
                  </a:lnTo>
                  <a:lnTo>
                    <a:pt x="122" y="202"/>
                  </a:lnTo>
                  <a:lnTo>
                    <a:pt x="113" y="205"/>
                  </a:lnTo>
                  <a:lnTo>
                    <a:pt x="103" y="210"/>
                  </a:lnTo>
                  <a:lnTo>
                    <a:pt x="98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05"/>
                  </a:lnTo>
                  <a:lnTo>
                    <a:pt x="91" y="188"/>
                  </a:lnTo>
                  <a:lnTo>
                    <a:pt x="81" y="171"/>
                  </a:lnTo>
                  <a:lnTo>
                    <a:pt x="67" y="159"/>
                  </a:lnTo>
                  <a:lnTo>
                    <a:pt x="55" y="154"/>
                  </a:lnTo>
                  <a:lnTo>
                    <a:pt x="43" y="154"/>
                  </a:lnTo>
                  <a:lnTo>
                    <a:pt x="33" y="154"/>
                  </a:lnTo>
                  <a:lnTo>
                    <a:pt x="24" y="157"/>
                  </a:lnTo>
                  <a:lnTo>
                    <a:pt x="14" y="164"/>
                  </a:lnTo>
                  <a:lnTo>
                    <a:pt x="9" y="166"/>
                  </a:lnTo>
                  <a:lnTo>
                    <a:pt x="7" y="171"/>
                  </a:lnTo>
                  <a:lnTo>
                    <a:pt x="4" y="173"/>
                  </a:lnTo>
                  <a:lnTo>
                    <a:pt x="2" y="173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57"/>
                  </a:lnTo>
                  <a:lnTo>
                    <a:pt x="7" y="125"/>
                  </a:lnTo>
                  <a:lnTo>
                    <a:pt x="19" y="92"/>
                  </a:lnTo>
                  <a:lnTo>
                    <a:pt x="41" y="60"/>
                  </a:lnTo>
                  <a:lnTo>
                    <a:pt x="69" y="34"/>
                  </a:lnTo>
                  <a:lnTo>
                    <a:pt x="103" y="14"/>
                  </a:lnTo>
                  <a:lnTo>
                    <a:pt x="137" y="2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5" name="Freeform 568"/>
            <p:cNvSpPr>
              <a:spLocks/>
            </p:cNvSpPr>
            <p:nvPr/>
          </p:nvSpPr>
          <p:spPr bwMode="auto">
            <a:xfrm>
              <a:off x="1006476" y="3589338"/>
              <a:ext cx="554038" cy="133350"/>
            </a:xfrm>
            <a:custGeom>
              <a:avLst/>
              <a:gdLst>
                <a:gd name="T0" fmla="*/ 318 w 349"/>
                <a:gd name="T1" fmla="*/ 0 h 84"/>
                <a:gd name="T2" fmla="*/ 349 w 349"/>
                <a:gd name="T3" fmla="*/ 0 h 84"/>
                <a:gd name="T4" fmla="*/ 349 w 349"/>
                <a:gd name="T5" fmla="*/ 84 h 84"/>
                <a:gd name="T6" fmla="*/ 0 w 349"/>
                <a:gd name="T7" fmla="*/ 84 h 84"/>
                <a:gd name="T8" fmla="*/ 0 w 349"/>
                <a:gd name="T9" fmla="*/ 2 h 84"/>
                <a:gd name="T10" fmla="*/ 31 w 349"/>
                <a:gd name="T11" fmla="*/ 2 h 84"/>
                <a:gd name="T12" fmla="*/ 31 w 349"/>
                <a:gd name="T13" fmla="*/ 53 h 84"/>
                <a:gd name="T14" fmla="*/ 318 w 349"/>
                <a:gd name="T15" fmla="*/ 53 h 84"/>
                <a:gd name="T16" fmla="*/ 318 w 349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84">
                  <a:moveTo>
                    <a:pt x="318" y="0"/>
                  </a:moveTo>
                  <a:lnTo>
                    <a:pt x="349" y="0"/>
                  </a:lnTo>
                  <a:lnTo>
                    <a:pt x="349" y="84"/>
                  </a:lnTo>
                  <a:lnTo>
                    <a:pt x="0" y="84"/>
                  </a:lnTo>
                  <a:lnTo>
                    <a:pt x="0" y="2"/>
                  </a:lnTo>
                  <a:lnTo>
                    <a:pt x="31" y="2"/>
                  </a:lnTo>
                  <a:lnTo>
                    <a:pt x="31" y="53"/>
                  </a:lnTo>
                  <a:lnTo>
                    <a:pt x="318" y="53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6" name="Freeform 569"/>
            <p:cNvSpPr>
              <a:spLocks/>
            </p:cNvSpPr>
            <p:nvPr/>
          </p:nvSpPr>
          <p:spPr bwMode="auto">
            <a:xfrm>
              <a:off x="1082676" y="3195638"/>
              <a:ext cx="409575" cy="439738"/>
            </a:xfrm>
            <a:custGeom>
              <a:avLst/>
              <a:gdLst>
                <a:gd name="T0" fmla="*/ 130 w 258"/>
                <a:gd name="T1" fmla="*/ 0 h 277"/>
                <a:gd name="T2" fmla="*/ 258 w 258"/>
                <a:gd name="T3" fmla="*/ 161 h 277"/>
                <a:gd name="T4" fmla="*/ 214 w 258"/>
                <a:gd name="T5" fmla="*/ 161 h 277"/>
                <a:gd name="T6" fmla="*/ 214 w 258"/>
                <a:gd name="T7" fmla="*/ 277 h 277"/>
                <a:gd name="T8" fmla="*/ 46 w 258"/>
                <a:gd name="T9" fmla="*/ 277 h 277"/>
                <a:gd name="T10" fmla="*/ 46 w 258"/>
                <a:gd name="T11" fmla="*/ 161 h 277"/>
                <a:gd name="T12" fmla="*/ 0 w 258"/>
                <a:gd name="T13" fmla="*/ 161 h 277"/>
                <a:gd name="T14" fmla="*/ 130 w 258"/>
                <a:gd name="T1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77">
                  <a:moveTo>
                    <a:pt x="130" y="0"/>
                  </a:moveTo>
                  <a:lnTo>
                    <a:pt x="258" y="161"/>
                  </a:lnTo>
                  <a:lnTo>
                    <a:pt x="214" y="161"/>
                  </a:lnTo>
                  <a:lnTo>
                    <a:pt x="214" y="277"/>
                  </a:lnTo>
                  <a:lnTo>
                    <a:pt x="46" y="277"/>
                  </a:lnTo>
                  <a:lnTo>
                    <a:pt x="46" y="161"/>
                  </a:lnTo>
                  <a:lnTo>
                    <a:pt x="0" y="161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7" name="Freeform 570"/>
            <p:cNvSpPr>
              <a:spLocks noEditPoints="1"/>
            </p:cNvSpPr>
            <p:nvPr/>
          </p:nvSpPr>
          <p:spPr bwMode="auto">
            <a:xfrm>
              <a:off x="7693026" y="3352800"/>
              <a:ext cx="615950" cy="614363"/>
            </a:xfrm>
            <a:custGeom>
              <a:avLst/>
              <a:gdLst>
                <a:gd name="T0" fmla="*/ 207 w 388"/>
                <a:gd name="T1" fmla="*/ 60 h 387"/>
                <a:gd name="T2" fmla="*/ 207 w 388"/>
                <a:gd name="T3" fmla="*/ 122 h 387"/>
                <a:gd name="T4" fmla="*/ 144 w 388"/>
                <a:gd name="T5" fmla="*/ 122 h 387"/>
                <a:gd name="T6" fmla="*/ 144 w 388"/>
                <a:gd name="T7" fmla="*/ 180 h 387"/>
                <a:gd name="T8" fmla="*/ 207 w 388"/>
                <a:gd name="T9" fmla="*/ 180 h 387"/>
                <a:gd name="T10" fmla="*/ 207 w 388"/>
                <a:gd name="T11" fmla="*/ 243 h 387"/>
                <a:gd name="T12" fmla="*/ 265 w 388"/>
                <a:gd name="T13" fmla="*/ 243 h 387"/>
                <a:gd name="T14" fmla="*/ 265 w 388"/>
                <a:gd name="T15" fmla="*/ 180 h 387"/>
                <a:gd name="T16" fmla="*/ 327 w 388"/>
                <a:gd name="T17" fmla="*/ 180 h 387"/>
                <a:gd name="T18" fmla="*/ 327 w 388"/>
                <a:gd name="T19" fmla="*/ 122 h 387"/>
                <a:gd name="T20" fmla="*/ 265 w 388"/>
                <a:gd name="T21" fmla="*/ 122 h 387"/>
                <a:gd name="T22" fmla="*/ 265 w 388"/>
                <a:gd name="T23" fmla="*/ 60 h 387"/>
                <a:gd name="T24" fmla="*/ 207 w 388"/>
                <a:gd name="T25" fmla="*/ 60 h 387"/>
                <a:gd name="T26" fmla="*/ 236 w 388"/>
                <a:gd name="T27" fmla="*/ 0 h 387"/>
                <a:gd name="T28" fmla="*/ 274 w 388"/>
                <a:gd name="T29" fmla="*/ 4 h 387"/>
                <a:gd name="T30" fmla="*/ 311 w 388"/>
                <a:gd name="T31" fmla="*/ 19 h 387"/>
                <a:gd name="T32" fmla="*/ 342 w 388"/>
                <a:gd name="T33" fmla="*/ 43 h 387"/>
                <a:gd name="T34" fmla="*/ 368 w 388"/>
                <a:gd name="T35" fmla="*/ 77 h 387"/>
                <a:gd name="T36" fmla="*/ 383 w 388"/>
                <a:gd name="T37" fmla="*/ 113 h 387"/>
                <a:gd name="T38" fmla="*/ 388 w 388"/>
                <a:gd name="T39" fmla="*/ 151 h 387"/>
                <a:gd name="T40" fmla="*/ 383 w 388"/>
                <a:gd name="T41" fmla="*/ 190 h 387"/>
                <a:gd name="T42" fmla="*/ 368 w 388"/>
                <a:gd name="T43" fmla="*/ 226 h 387"/>
                <a:gd name="T44" fmla="*/ 342 w 388"/>
                <a:gd name="T45" fmla="*/ 257 h 387"/>
                <a:gd name="T46" fmla="*/ 311 w 388"/>
                <a:gd name="T47" fmla="*/ 281 h 387"/>
                <a:gd name="T48" fmla="*/ 274 w 388"/>
                <a:gd name="T49" fmla="*/ 296 h 387"/>
                <a:gd name="T50" fmla="*/ 236 w 388"/>
                <a:gd name="T51" fmla="*/ 303 h 387"/>
                <a:gd name="T52" fmla="*/ 195 w 388"/>
                <a:gd name="T53" fmla="*/ 296 h 387"/>
                <a:gd name="T54" fmla="*/ 156 w 388"/>
                <a:gd name="T55" fmla="*/ 279 h 387"/>
                <a:gd name="T56" fmla="*/ 48 w 388"/>
                <a:gd name="T57" fmla="*/ 387 h 387"/>
                <a:gd name="T58" fmla="*/ 0 w 388"/>
                <a:gd name="T59" fmla="*/ 337 h 387"/>
                <a:gd name="T60" fmla="*/ 108 w 388"/>
                <a:gd name="T61" fmla="*/ 231 h 387"/>
                <a:gd name="T62" fmla="*/ 91 w 388"/>
                <a:gd name="T63" fmla="*/ 195 h 387"/>
                <a:gd name="T64" fmla="*/ 84 w 388"/>
                <a:gd name="T65" fmla="*/ 154 h 387"/>
                <a:gd name="T66" fmla="*/ 89 w 388"/>
                <a:gd name="T67" fmla="*/ 115 h 387"/>
                <a:gd name="T68" fmla="*/ 103 w 388"/>
                <a:gd name="T69" fmla="*/ 77 h 387"/>
                <a:gd name="T70" fmla="*/ 130 w 388"/>
                <a:gd name="T71" fmla="*/ 43 h 387"/>
                <a:gd name="T72" fmla="*/ 161 w 388"/>
                <a:gd name="T73" fmla="*/ 19 h 387"/>
                <a:gd name="T74" fmla="*/ 197 w 388"/>
                <a:gd name="T75" fmla="*/ 4 h 387"/>
                <a:gd name="T76" fmla="*/ 236 w 388"/>
                <a:gd name="T7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387">
                  <a:moveTo>
                    <a:pt x="207" y="60"/>
                  </a:moveTo>
                  <a:lnTo>
                    <a:pt x="207" y="122"/>
                  </a:lnTo>
                  <a:lnTo>
                    <a:pt x="144" y="122"/>
                  </a:lnTo>
                  <a:lnTo>
                    <a:pt x="144" y="180"/>
                  </a:lnTo>
                  <a:lnTo>
                    <a:pt x="207" y="180"/>
                  </a:lnTo>
                  <a:lnTo>
                    <a:pt x="207" y="243"/>
                  </a:lnTo>
                  <a:lnTo>
                    <a:pt x="265" y="243"/>
                  </a:lnTo>
                  <a:lnTo>
                    <a:pt x="265" y="180"/>
                  </a:lnTo>
                  <a:lnTo>
                    <a:pt x="327" y="180"/>
                  </a:lnTo>
                  <a:lnTo>
                    <a:pt x="327" y="122"/>
                  </a:lnTo>
                  <a:lnTo>
                    <a:pt x="265" y="122"/>
                  </a:lnTo>
                  <a:lnTo>
                    <a:pt x="265" y="60"/>
                  </a:lnTo>
                  <a:lnTo>
                    <a:pt x="207" y="60"/>
                  </a:lnTo>
                  <a:close/>
                  <a:moveTo>
                    <a:pt x="236" y="0"/>
                  </a:moveTo>
                  <a:lnTo>
                    <a:pt x="274" y="4"/>
                  </a:lnTo>
                  <a:lnTo>
                    <a:pt x="311" y="19"/>
                  </a:lnTo>
                  <a:lnTo>
                    <a:pt x="342" y="43"/>
                  </a:lnTo>
                  <a:lnTo>
                    <a:pt x="368" y="77"/>
                  </a:lnTo>
                  <a:lnTo>
                    <a:pt x="383" y="113"/>
                  </a:lnTo>
                  <a:lnTo>
                    <a:pt x="388" y="151"/>
                  </a:lnTo>
                  <a:lnTo>
                    <a:pt x="383" y="190"/>
                  </a:lnTo>
                  <a:lnTo>
                    <a:pt x="368" y="226"/>
                  </a:lnTo>
                  <a:lnTo>
                    <a:pt x="342" y="257"/>
                  </a:lnTo>
                  <a:lnTo>
                    <a:pt x="311" y="281"/>
                  </a:lnTo>
                  <a:lnTo>
                    <a:pt x="274" y="296"/>
                  </a:lnTo>
                  <a:lnTo>
                    <a:pt x="236" y="303"/>
                  </a:lnTo>
                  <a:lnTo>
                    <a:pt x="195" y="296"/>
                  </a:lnTo>
                  <a:lnTo>
                    <a:pt x="156" y="279"/>
                  </a:lnTo>
                  <a:lnTo>
                    <a:pt x="48" y="387"/>
                  </a:lnTo>
                  <a:lnTo>
                    <a:pt x="0" y="337"/>
                  </a:lnTo>
                  <a:lnTo>
                    <a:pt x="108" y="231"/>
                  </a:lnTo>
                  <a:lnTo>
                    <a:pt x="91" y="195"/>
                  </a:lnTo>
                  <a:lnTo>
                    <a:pt x="84" y="154"/>
                  </a:lnTo>
                  <a:lnTo>
                    <a:pt x="89" y="115"/>
                  </a:lnTo>
                  <a:lnTo>
                    <a:pt x="103" y="77"/>
                  </a:lnTo>
                  <a:lnTo>
                    <a:pt x="130" y="43"/>
                  </a:lnTo>
                  <a:lnTo>
                    <a:pt x="161" y="19"/>
                  </a:lnTo>
                  <a:lnTo>
                    <a:pt x="197" y="4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8" name="Freeform 571"/>
            <p:cNvSpPr>
              <a:spLocks/>
            </p:cNvSpPr>
            <p:nvPr/>
          </p:nvSpPr>
          <p:spPr bwMode="auto">
            <a:xfrm>
              <a:off x="3656013" y="6578600"/>
              <a:ext cx="168275" cy="214313"/>
            </a:xfrm>
            <a:custGeom>
              <a:avLst/>
              <a:gdLst>
                <a:gd name="T0" fmla="*/ 0 w 106"/>
                <a:gd name="T1" fmla="*/ 0 h 135"/>
                <a:gd name="T2" fmla="*/ 106 w 106"/>
                <a:gd name="T3" fmla="*/ 0 h 135"/>
                <a:gd name="T4" fmla="*/ 96 w 106"/>
                <a:gd name="T5" fmla="*/ 51 h 135"/>
                <a:gd name="T6" fmla="*/ 72 w 106"/>
                <a:gd name="T7" fmla="*/ 96 h 135"/>
                <a:gd name="T8" fmla="*/ 41 w 106"/>
                <a:gd name="T9" fmla="*/ 135 h 135"/>
                <a:gd name="T10" fmla="*/ 21 w 106"/>
                <a:gd name="T11" fmla="*/ 96 h 135"/>
                <a:gd name="T12" fmla="*/ 7 w 106"/>
                <a:gd name="T13" fmla="*/ 53 h 135"/>
                <a:gd name="T14" fmla="*/ 0 w 106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5">
                  <a:moveTo>
                    <a:pt x="0" y="0"/>
                  </a:moveTo>
                  <a:lnTo>
                    <a:pt x="106" y="0"/>
                  </a:lnTo>
                  <a:lnTo>
                    <a:pt x="96" y="51"/>
                  </a:lnTo>
                  <a:lnTo>
                    <a:pt x="72" y="96"/>
                  </a:lnTo>
                  <a:lnTo>
                    <a:pt x="41" y="135"/>
                  </a:lnTo>
                  <a:lnTo>
                    <a:pt x="21" y="96"/>
                  </a:lnTo>
                  <a:lnTo>
                    <a:pt x="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79" name="Freeform 572"/>
            <p:cNvSpPr>
              <a:spLocks/>
            </p:cNvSpPr>
            <p:nvPr/>
          </p:nvSpPr>
          <p:spPr bwMode="auto">
            <a:xfrm>
              <a:off x="3656013" y="6315075"/>
              <a:ext cx="168275" cy="209550"/>
            </a:xfrm>
            <a:custGeom>
              <a:avLst/>
              <a:gdLst>
                <a:gd name="T0" fmla="*/ 41 w 106"/>
                <a:gd name="T1" fmla="*/ 0 h 132"/>
                <a:gd name="T2" fmla="*/ 72 w 106"/>
                <a:gd name="T3" fmla="*/ 38 h 132"/>
                <a:gd name="T4" fmla="*/ 96 w 106"/>
                <a:gd name="T5" fmla="*/ 82 h 132"/>
                <a:gd name="T6" fmla="*/ 106 w 106"/>
                <a:gd name="T7" fmla="*/ 132 h 132"/>
                <a:gd name="T8" fmla="*/ 0 w 106"/>
                <a:gd name="T9" fmla="*/ 132 h 132"/>
                <a:gd name="T10" fmla="*/ 7 w 106"/>
                <a:gd name="T11" fmla="*/ 82 h 132"/>
                <a:gd name="T12" fmla="*/ 21 w 106"/>
                <a:gd name="T13" fmla="*/ 36 h 132"/>
                <a:gd name="T14" fmla="*/ 41 w 106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2">
                  <a:moveTo>
                    <a:pt x="41" y="0"/>
                  </a:moveTo>
                  <a:lnTo>
                    <a:pt x="72" y="38"/>
                  </a:lnTo>
                  <a:lnTo>
                    <a:pt x="96" y="82"/>
                  </a:lnTo>
                  <a:lnTo>
                    <a:pt x="106" y="132"/>
                  </a:lnTo>
                  <a:lnTo>
                    <a:pt x="0" y="132"/>
                  </a:lnTo>
                  <a:lnTo>
                    <a:pt x="7" y="82"/>
                  </a:lnTo>
                  <a:lnTo>
                    <a:pt x="21" y="3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0" name="Freeform 573"/>
            <p:cNvSpPr>
              <a:spLocks/>
            </p:cNvSpPr>
            <p:nvPr/>
          </p:nvSpPr>
          <p:spPr bwMode="auto">
            <a:xfrm>
              <a:off x="3529013" y="6230938"/>
              <a:ext cx="149225" cy="293688"/>
            </a:xfrm>
            <a:custGeom>
              <a:avLst/>
              <a:gdLst>
                <a:gd name="T0" fmla="*/ 0 w 94"/>
                <a:gd name="T1" fmla="*/ 0 h 185"/>
                <a:gd name="T2" fmla="*/ 49 w 94"/>
                <a:gd name="T3" fmla="*/ 10 h 185"/>
                <a:gd name="T4" fmla="*/ 94 w 94"/>
                <a:gd name="T5" fmla="*/ 31 h 185"/>
                <a:gd name="T6" fmla="*/ 70 w 94"/>
                <a:gd name="T7" fmla="*/ 75 h 185"/>
                <a:gd name="T8" fmla="*/ 53 w 94"/>
                <a:gd name="T9" fmla="*/ 128 h 185"/>
                <a:gd name="T10" fmla="*/ 46 w 94"/>
                <a:gd name="T11" fmla="*/ 185 h 185"/>
                <a:gd name="T12" fmla="*/ 0 w 94"/>
                <a:gd name="T13" fmla="*/ 185 h 185"/>
                <a:gd name="T14" fmla="*/ 0 w 94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85">
                  <a:moveTo>
                    <a:pt x="0" y="0"/>
                  </a:moveTo>
                  <a:lnTo>
                    <a:pt x="49" y="10"/>
                  </a:lnTo>
                  <a:lnTo>
                    <a:pt x="94" y="31"/>
                  </a:lnTo>
                  <a:lnTo>
                    <a:pt x="70" y="75"/>
                  </a:lnTo>
                  <a:lnTo>
                    <a:pt x="53" y="128"/>
                  </a:lnTo>
                  <a:lnTo>
                    <a:pt x="46" y="185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1" name="Freeform 574"/>
            <p:cNvSpPr>
              <a:spLocks/>
            </p:cNvSpPr>
            <p:nvPr/>
          </p:nvSpPr>
          <p:spPr bwMode="auto">
            <a:xfrm>
              <a:off x="3322638" y="6578600"/>
              <a:ext cx="153988" cy="298450"/>
            </a:xfrm>
            <a:custGeom>
              <a:avLst/>
              <a:gdLst>
                <a:gd name="T0" fmla="*/ 48 w 97"/>
                <a:gd name="T1" fmla="*/ 0 h 188"/>
                <a:gd name="T2" fmla="*/ 97 w 97"/>
                <a:gd name="T3" fmla="*/ 0 h 188"/>
                <a:gd name="T4" fmla="*/ 97 w 97"/>
                <a:gd name="T5" fmla="*/ 188 h 188"/>
                <a:gd name="T6" fmla="*/ 46 w 97"/>
                <a:gd name="T7" fmla="*/ 176 h 188"/>
                <a:gd name="T8" fmla="*/ 0 w 97"/>
                <a:gd name="T9" fmla="*/ 154 h 188"/>
                <a:gd name="T10" fmla="*/ 22 w 97"/>
                <a:gd name="T11" fmla="*/ 111 h 188"/>
                <a:gd name="T12" fmla="*/ 39 w 97"/>
                <a:gd name="T13" fmla="*/ 60 h 188"/>
                <a:gd name="T14" fmla="*/ 48 w 97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88">
                  <a:moveTo>
                    <a:pt x="48" y="0"/>
                  </a:moveTo>
                  <a:lnTo>
                    <a:pt x="97" y="0"/>
                  </a:lnTo>
                  <a:lnTo>
                    <a:pt x="97" y="188"/>
                  </a:lnTo>
                  <a:lnTo>
                    <a:pt x="46" y="176"/>
                  </a:lnTo>
                  <a:lnTo>
                    <a:pt x="0" y="154"/>
                  </a:lnTo>
                  <a:lnTo>
                    <a:pt x="22" y="111"/>
                  </a:lnTo>
                  <a:lnTo>
                    <a:pt x="39" y="6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2" name="Freeform 575"/>
            <p:cNvSpPr>
              <a:spLocks/>
            </p:cNvSpPr>
            <p:nvPr/>
          </p:nvSpPr>
          <p:spPr bwMode="auto">
            <a:xfrm>
              <a:off x="3322638" y="6230938"/>
              <a:ext cx="153988" cy="293688"/>
            </a:xfrm>
            <a:custGeom>
              <a:avLst/>
              <a:gdLst>
                <a:gd name="T0" fmla="*/ 97 w 97"/>
                <a:gd name="T1" fmla="*/ 0 h 185"/>
                <a:gd name="T2" fmla="*/ 97 w 97"/>
                <a:gd name="T3" fmla="*/ 185 h 185"/>
                <a:gd name="T4" fmla="*/ 48 w 97"/>
                <a:gd name="T5" fmla="*/ 185 h 185"/>
                <a:gd name="T6" fmla="*/ 39 w 97"/>
                <a:gd name="T7" fmla="*/ 128 h 185"/>
                <a:gd name="T8" fmla="*/ 22 w 97"/>
                <a:gd name="T9" fmla="*/ 77 h 185"/>
                <a:gd name="T10" fmla="*/ 0 w 97"/>
                <a:gd name="T11" fmla="*/ 34 h 185"/>
                <a:gd name="T12" fmla="*/ 46 w 97"/>
                <a:gd name="T13" fmla="*/ 10 h 185"/>
                <a:gd name="T14" fmla="*/ 97 w 97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85">
                  <a:moveTo>
                    <a:pt x="97" y="0"/>
                  </a:moveTo>
                  <a:lnTo>
                    <a:pt x="97" y="185"/>
                  </a:lnTo>
                  <a:lnTo>
                    <a:pt x="48" y="185"/>
                  </a:lnTo>
                  <a:lnTo>
                    <a:pt x="39" y="128"/>
                  </a:lnTo>
                  <a:lnTo>
                    <a:pt x="22" y="77"/>
                  </a:lnTo>
                  <a:lnTo>
                    <a:pt x="0" y="34"/>
                  </a:lnTo>
                  <a:lnTo>
                    <a:pt x="46" y="1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3" name="Freeform 576"/>
            <p:cNvSpPr>
              <a:spLocks/>
            </p:cNvSpPr>
            <p:nvPr/>
          </p:nvSpPr>
          <p:spPr bwMode="auto">
            <a:xfrm>
              <a:off x="3178176" y="6578600"/>
              <a:ext cx="168275" cy="211138"/>
            </a:xfrm>
            <a:custGeom>
              <a:avLst/>
              <a:gdLst>
                <a:gd name="T0" fmla="*/ 0 w 106"/>
                <a:gd name="T1" fmla="*/ 0 h 133"/>
                <a:gd name="T2" fmla="*/ 106 w 106"/>
                <a:gd name="T3" fmla="*/ 0 h 133"/>
                <a:gd name="T4" fmla="*/ 99 w 106"/>
                <a:gd name="T5" fmla="*/ 51 h 133"/>
                <a:gd name="T6" fmla="*/ 84 w 106"/>
                <a:gd name="T7" fmla="*/ 96 h 133"/>
                <a:gd name="T8" fmla="*/ 65 w 106"/>
                <a:gd name="T9" fmla="*/ 133 h 133"/>
                <a:gd name="T10" fmla="*/ 34 w 106"/>
                <a:gd name="T11" fmla="*/ 96 h 133"/>
                <a:gd name="T12" fmla="*/ 12 w 106"/>
                <a:gd name="T13" fmla="*/ 51 h 133"/>
                <a:gd name="T14" fmla="*/ 0 w 106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3">
                  <a:moveTo>
                    <a:pt x="0" y="0"/>
                  </a:moveTo>
                  <a:lnTo>
                    <a:pt x="106" y="0"/>
                  </a:lnTo>
                  <a:lnTo>
                    <a:pt x="99" y="51"/>
                  </a:lnTo>
                  <a:lnTo>
                    <a:pt x="84" y="96"/>
                  </a:lnTo>
                  <a:lnTo>
                    <a:pt x="65" y="133"/>
                  </a:lnTo>
                  <a:lnTo>
                    <a:pt x="34" y="96"/>
                  </a:lnTo>
                  <a:lnTo>
                    <a:pt x="12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4" name="Freeform 577"/>
            <p:cNvSpPr>
              <a:spLocks/>
            </p:cNvSpPr>
            <p:nvPr/>
          </p:nvSpPr>
          <p:spPr bwMode="auto">
            <a:xfrm>
              <a:off x="3178176" y="6315075"/>
              <a:ext cx="168275" cy="209550"/>
            </a:xfrm>
            <a:custGeom>
              <a:avLst/>
              <a:gdLst>
                <a:gd name="T0" fmla="*/ 65 w 106"/>
                <a:gd name="T1" fmla="*/ 0 h 132"/>
                <a:gd name="T2" fmla="*/ 84 w 106"/>
                <a:gd name="T3" fmla="*/ 38 h 132"/>
                <a:gd name="T4" fmla="*/ 99 w 106"/>
                <a:gd name="T5" fmla="*/ 82 h 132"/>
                <a:gd name="T6" fmla="*/ 106 w 106"/>
                <a:gd name="T7" fmla="*/ 132 h 132"/>
                <a:gd name="T8" fmla="*/ 0 w 106"/>
                <a:gd name="T9" fmla="*/ 132 h 132"/>
                <a:gd name="T10" fmla="*/ 12 w 106"/>
                <a:gd name="T11" fmla="*/ 84 h 132"/>
                <a:gd name="T12" fmla="*/ 34 w 106"/>
                <a:gd name="T13" fmla="*/ 38 h 132"/>
                <a:gd name="T14" fmla="*/ 65 w 106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32">
                  <a:moveTo>
                    <a:pt x="65" y="0"/>
                  </a:moveTo>
                  <a:lnTo>
                    <a:pt x="84" y="38"/>
                  </a:lnTo>
                  <a:lnTo>
                    <a:pt x="99" y="82"/>
                  </a:lnTo>
                  <a:lnTo>
                    <a:pt x="106" y="132"/>
                  </a:lnTo>
                  <a:lnTo>
                    <a:pt x="0" y="132"/>
                  </a:lnTo>
                  <a:lnTo>
                    <a:pt x="12" y="84"/>
                  </a:lnTo>
                  <a:lnTo>
                    <a:pt x="34" y="38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5" name="Freeform 578"/>
            <p:cNvSpPr>
              <a:spLocks/>
            </p:cNvSpPr>
            <p:nvPr/>
          </p:nvSpPr>
          <p:spPr bwMode="auto">
            <a:xfrm>
              <a:off x="3529013" y="6578600"/>
              <a:ext cx="149225" cy="298450"/>
            </a:xfrm>
            <a:custGeom>
              <a:avLst/>
              <a:gdLst>
                <a:gd name="T0" fmla="*/ 0 w 94"/>
                <a:gd name="T1" fmla="*/ 0 h 188"/>
                <a:gd name="T2" fmla="*/ 46 w 94"/>
                <a:gd name="T3" fmla="*/ 0 h 188"/>
                <a:gd name="T4" fmla="*/ 53 w 94"/>
                <a:gd name="T5" fmla="*/ 60 h 188"/>
                <a:gd name="T6" fmla="*/ 70 w 94"/>
                <a:gd name="T7" fmla="*/ 111 h 188"/>
                <a:gd name="T8" fmla="*/ 94 w 94"/>
                <a:gd name="T9" fmla="*/ 154 h 188"/>
                <a:gd name="T10" fmla="*/ 49 w 94"/>
                <a:gd name="T11" fmla="*/ 176 h 188"/>
                <a:gd name="T12" fmla="*/ 0 w 94"/>
                <a:gd name="T13" fmla="*/ 188 h 188"/>
                <a:gd name="T14" fmla="*/ 0 w 94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88">
                  <a:moveTo>
                    <a:pt x="0" y="0"/>
                  </a:moveTo>
                  <a:lnTo>
                    <a:pt x="46" y="0"/>
                  </a:lnTo>
                  <a:lnTo>
                    <a:pt x="53" y="60"/>
                  </a:lnTo>
                  <a:lnTo>
                    <a:pt x="70" y="111"/>
                  </a:lnTo>
                  <a:lnTo>
                    <a:pt x="94" y="154"/>
                  </a:lnTo>
                  <a:lnTo>
                    <a:pt x="49" y="176"/>
                  </a:lnTo>
                  <a:lnTo>
                    <a:pt x="0" y="1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6" name="Freeform 579"/>
            <p:cNvSpPr>
              <a:spLocks noEditPoints="1"/>
            </p:cNvSpPr>
            <p:nvPr/>
          </p:nvSpPr>
          <p:spPr bwMode="auto">
            <a:xfrm>
              <a:off x="2944813" y="1643063"/>
              <a:ext cx="592138" cy="469900"/>
            </a:xfrm>
            <a:custGeom>
              <a:avLst/>
              <a:gdLst>
                <a:gd name="T0" fmla="*/ 265 w 373"/>
                <a:gd name="T1" fmla="*/ 169 h 296"/>
                <a:gd name="T2" fmla="*/ 265 w 373"/>
                <a:gd name="T3" fmla="*/ 207 h 296"/>
                <a:gd name="T4" fmla="*/ 339 w 373"/>
                <a:gd name="T5" fmla="*/ 207 h 296"/>
                <a:gd name="T6" fmla="*/ 339 w 373"/>
                <a:gd name="T7" fmla="*/ 169 h 296"/>
                <a:gd name="T8" fmla="*/ 265 w 373"/>
                <a:gd name="T9" fmla="*/ 169 h 296"/>
                <a:gd name="T10" fmla="*/ 34 w 373"/>
                <a:gd name="T11" fmla="*/ 169 h 296"/>
                <a:gd name="T12" fmla="*/ 34 w 373"/>
                <a:gd name="T13" fmla="*/ 207 h 296"/>
                <a:gd name="T14" fmla="*/ 108 w 373"/>
                <a:gd name="T15" fmla="*/ 207 h 296"/>
                <a:gd name="T16" fmla="*/ 108 w 373"/>
                <a:gd name="T17" fmla="*/ 169 h 296"/>
                <a:gd name="T18" fmla="*/ 34 w 373"/>
                <a:gd name="T19" fmla="*/ 169 h 296"/>
                <a:gd name="T20" fmla="*/ 94 w 373"/>
                <a:gd name="T21" fmla="*/ 24 h 296"/>
                <a:gd name="T22" fmla="*/ 70 w 373"/>
                <a:gd name="T23" fmla="*/ 68 h 296"/>
                <a:gd name="T24" fmla="*/ 63 w 373"/>
                <a:gd name="T25" fmla="*/ 84 h 296"/>
                <a:gd name="T26" fmla="*/ 311 w 373"/>
                <a:gd name="T27" fmla="*/ 84 h 296"/>
                <a:gd name="T28" fmla="*/ 301 w 373"/>
                <a:gd name="T29" fmla="*/ 68 h 296"/>
                <a:gd name="T30" fmla="*/ 279 w 373"/>
                <a:gd name="T31" fmla="*/ 24 h 296"/>
                <a:gd name="T32" fmla="*/ 94 w 373"/>
                <a:gd name="T33" fmla="*/ 24 h 296"/>
                <a:gd name="T34" fmla="*/ 72 w 373"/>
                <a:gd name="T35" fmla="*/ 0 h 296"/>
                <a:gd name="T36" fmla="*/ 301 w 373"/>
                <a:gd name="T37" fmla="*/ 0 h 296"/>
                <a:gd name="T38" fmla="*/ 301 w 373"/>
                <a:gd name="T39" fmla="*/ 5 h 296"/>
                <a:gd name="T40" fmla="*/ 335 w 373"/>
                <a:gd name="T41" fmla="*/ 68 h 296"/>
                <a:gd name="T42" fmla="*/ 373 w 373"/>
                <a:gd name="T43" fmla="*/ 108 h 296"/>
                <a:gd name="T44" fmla="*/ 373 w 373"/>
                <a:gd name="T45" fmla="*/ 279 h 296"/>
                <a:gd name="T46" fmla="*/ 371 w 373"/>
                <a:gd name="T47" fmla="*/ 287 h 296"/>
                <a:gd name="T48" fmla="*/ 368 w 373"/>
                <a:gd name="T49" fmla="*/ 292 h 296"/>
                <a:gd name="T50" fmla="*/ 361 w 373"/>
                <a:gd name="T51" fmla="*/ 294 h 296"/>
                <a:gd name="T52" fmla="*/ 356 w 373"/>
                <a:gd name="T53" fmla="*/ 296 h 296"/>
                <a:gd name="T54" fmla="*/ 301 w 373"/>
                <a:gd name="T55" fmla="*/ 296 h 296"/>
                <a:gd name="T56" fmla="*/ 294 w 373"/>
                <a:gd name="T57" fmla="*/ 294 h 296"/>
                <a:gd name="T58" fmla="*/ 289 w 373"/>
                <a:gd name="T59" fmla="*/ 292 h 296"/>
                <a:gd name="T60" fmla="*/ 284 w 373"/>
                <a:gd name="T61" fmla="*/ 287 h 296"/>
                <a:gd name="T62" fmla="*/ 284 w 373"/>
                <a:gd name="T63" fmla="*/ 279 h 296"/>
                <a:gd name="T64" fmla="*/ 284 w 373"/>
                <a:gd name="T65" fmla="*/ 236 h 296"/>
                <a:gd name="T66" fmla="*/ 89 w 373"/>
                <a:gd name="T67" fmla="*/ 236 h 296"/>
                <a:gd name="T68" fmla="*/ 89 w 373"/>
                <a:gd name="T69" fmla="*/ 279 h 296"/>
                <a:gd name="T70" fmla="*/ 87 w 373"/>
                <a:gd name="T71" fmla="*/ 287 h 296"/>
                <a:gd name="T72" fmla="*/ 84 w 373"/>
                <a:gd name="T73" fmla="*/ 292 h 296"/>
                <a:gd name="T74" fmla="*/ 79 w 373"/>
                <a:gd name="T75" fmla="*/ 294 h 296"/>
                <a:gd name="T76" fmla="*/ 72 w 373"/>
                <a:gd name="T77" fmla="*/ 296 h 296"/>
                <a:gd name="T78" fmla="*/ 17 w 373"/>
                <a:gd name="T79" fmla="*/ 296 h 296"/>
                <a:gd name="T80" fmla="*/ 10 w 373"/>
                <a:gd name="T81" fmla="*/ 294 h 296"/>
                <a:gd name="T82" fmla="*/ 5 w 373"/>
                <a:gd name="T83" fmla="*/ 292 h 296"/>
                <a:gd name="T84" fmla="*/ 2 w 373"/>
                <a:gd name="T85" fmla="*/ 287 h 296"/>
                <a:gd name="T86" fmla="*/ 0 w 373"/>
                <a:gd name="T87" fmla="*/ 279 h 296"/>
                <a:gd name="T88" fmla="*/ 0 w 373"/>
                <a:gd name="T89" fmla="*/ 108 h 296"/>
                <a:gd name="T90" fmla="*/ 38 w 373"/>
                <a:gd name="T91" fmla="*/ 68 h 296"/>
                <a:gd name="T92" fmla="*/ 70 w 373"/>
                <a:gd name="T93" fmla="*/ 5 h 296"/>
                <a:gd name="T94" fmla="*/ 72 w 373"/>
                <a:gd name="T9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296">
                  <a:moveTo>
                    <a:pt x="265" y="169"/>
                  </a:moveTo>
                  <a:lnTo>
                    <a:pt x="265" y="207"/>
                  </a:lnTo>
                  <a:lnTo>
                    <a:pt x="339" y="207"/>
                  </a:lnTo>
                  <a:lnTo>
                    <a:pt x="339" y="169"/>
                  </a:lnTo>
                  <a:lnTo>
                    <a:pt x="265" y="169"/>
                  </a:lnTo>
                  <a:close/>
                  <a:moveTo>
                    <a:pt x="34" y="169"/>
                  </a:moveTo>
                  <a:lnTo>
                    <a:pt x="34" y="207"/>
                  </a:lnTo>
                  <a:lnTo>
                    <a:pt x="108" y="207"/>
                  </a:lnTo>
                  <a:lnTo>
                    <a:pt x="108" y="169"/>
                  </a:lnTo>
                  <a:lnTo>
                    <a:pt x="34" y="169"/>
                  </a:lnTo>
                  <a:close/>
                  <a:moveTo>
                    <a:pt x="94" y="24"/>
                  </a:moveTo>
                  <a:lnTo>
                    <a:pt x="70" y="68"/>
                  </a:lnTo>
                  <a:lnTo>
                    <a:pt x="63" y="84"/>
                  </a:lnTo>
                  <a:lnTo>
                    <a:pt x="311" y="84"/>
                  </a:lnTo>
                  <a:lnTo>
                    <a:pt x="301" y="68"/>
                  </a:lnTo>
                  <a:lnTo>
                    <a:pt x="279" y="24"/>
                  </a:lnTo>
                  <a:lnTo>
                    <a:pt x="94" y="24"/>
                  </a:lnTo>
                  <a:close/>
                  <a:moveTo>
                    <a:pt x="72" y="0"/>
                  </a:moveTo>
                  <a:lnTo>
                    <a:pt x="301" y="0"/>
                  </a:lnTo>
                  <a:lnTo>
                    <a:pt x="301" y="5"/>
                  </a:lnTo>
                  <a:lnTo>
                    <a:pt x="335" y="68"/>
                  </a:lnTo>
                  <a:lnTo>
                    <a:pt x="373" y="108"/>
                  </a:lnTo>
                  <a:lnTo>
                    <a:pt x="373" y="279"/>
                  </a:lnTo>
                  <a:lnTo>
                    <a:pt x="371" y="287"/>
                  </a:lnTo>
                  <a:lnTo>
                    <a:pt x="368" y="292"/>
                  </a:lnTo>
                  <a:lnTo>
                    <a:pt x="361" y="294"/>
                  </a:lnTo>
                  <a:lnTo>
                    <a:pt x="356" y="296"/>
                  </a:lnTo>
                  <a:lnTo>
                    <a:pt x="301" y="296"/>
                  </a:lnTo>
                  <a:lnTo>
                    <a:pt x="294" y="294"/>
                  </a:lnTo>
                  <a:lnTo>
                    <a:pt x="289" y="292"/>
                  </a:lnTo>
                  <a:lnTo>
                    <a:pt x="284" y="287"/>
                  </a:lnTo>
                  <a:lnTo>
                    <a:pt x="284" y="279"/>
                  </a:lnTo>
                  <a:lnTo>
                    <a:pt x="284" y="236"/>
                  </a:lnTo>
                  <a:lnTo>
                    <a:pt x="89" y="236"/>
                  </a:lnTo>
                  <a:lnTo>
                    <a:pt x="89" y="279"/>
                  </a:lnTo>
                  <a:lnTo>
                    <a:pt x="87" y="287"/>
                  </a:lnTo>
                  <a:lnTo>
                    <a:pt x="84" y="292"/>
                  </a:lnTo>
                  <a:lnTo>
                    <a:pt x="79" y="294"/>
                  </a:lnTo>
                  <a:lnTo>
                    <a:pt x="72" y="296"/>
                  </a:lnTo>
                  <a:lnTo>
                    <a:pt x="17" y="296"/>
                  </a:lnTo>
                  <a:lnTo>
                    <a:pt x="10" y="294"/>
                  </a:lnTo>
                  <a:lnTo>
                    <a:pt x="5" y="292"/>
                  </a:lnTo>
                  <a:lnTo>
                    <a:pt x="2" y="287"/>
                  </a:lnTo>
                  <a:lnTo>
                    <a:pt x="0" y="279"/>
                  </a:lnTo>
                  <a:lnTo>
                    <a:pt x="0" y="108"/>
                  </a:lnTo>
                  <a:lnTo>
                    <a:pt x="38" y="68"/>
                  </a:lnTo>
                  <a:lnTo>
                    <a:pt x="70" y="5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7" name="Freeform 580"/>
            <p:cNvSpPr>
              <a:spLocks/>
            </p:cNvSpPr>
            <p:nvPr/>
          </p:nvSpPr>
          <p:spPr bwMode="auto">
            <a:xfrm>
              <a:off x="2779713" y="3146425"/>
              <a:ext cx="249238" cy="728663"/>
            </a:xfrm>
            <a:custGeom>
              <a:avLst/>
              <a:gdLst>
                <a:gd name="T0" fmla="*/ 68 w 157"/>
                <a:gd name="T1" fmla="*/ 0 h 459"/>
                <a:gd name="T2" fmla="*/ 89 w 157"/>
                <a:gd name="T3" fmla="*/ 0 h 459"/>
                <a:gd name="T4" fmla="*/ 101 w 157"/>
                <a:gd name="T5" fmla="*/ 108 h 459"/>
                <a:gd name="T6" fmla="*/ 116 w 157"/>
                <a:gd name="T7" fmla="*/ 108 h 459"/>
                <a:gd name="T8" fmla="*/ 104 w 157"/>
                <a:gd name="T9" fmla="*/ 0 h 459"/>
                <a:gd name="T10" fmla="*/ 116 w 157"/>
                <a:gd name="T11" fmla="*/ 7 h 459"/>
                <a:gd name="T12" fmla="*/ 128 w 157"/>
                <a:gd name="T13" fmla="*/ 21 h 459"/>
                <a:gd name="T14" fmla="*/ 135 w 157"/>
                <a:gd name="T15" fmla="*/ 38 h 459"/>
                <a:gd name="T16" fmla="*/ 140 w 157"/>
                <a:gd name="T17" fmla="*/ 53 h 459"/>
                <a:gd name="T18" fmla="*/ 150 w 157"/>
                <a:gd name="T19" fmla="*/ 81 h 459"/>
                <a:gd name="T20" fmla="*/ 157 w 157"/>
                <a:gd name="T21" fmla="*/ 110 h 459"/>
                <a:gd name="T22" fmla="*/ 154 w 157"/>
                <a:gd name="T23" fmla="*/ 137 h 459"/>
                <a:gd name="T24" fmla="*/ 145 w 157"/>
                <a:gd name="T25" fmla="*/ 158 h 459"/>
                <a:gd name="T26" fmla="*/ 133 w 157"/>
                <a:gd name="T27" fmla="*/ 178 h 459"/>
                <a:gd name="T28" fmla="*/ 118 w 157"/>
                <a:gd name="T29" fmla="*/ 195 h 459"/>
                <a:gd name="T30" fmla="*/ 99 w 157"/>
                <a:gd name="T31" fmla="*/ 209 h 459"/>
                <a:gd name="T32" fmla="*/ 99 w 157"/>
                <a:gd name="T33" fmla="*/ 459 h 459"/>
                <a:gd name="T34" fmla="*/ 56 w 157"/>
                <a:gd name="T35" fmla="*/ 459 h 459"/>
                <a:gd name="T36" fmla="*/ 56 w 157"/>
                <a:gd name="T37" fmla="*/ 209 h 459"/>
                <a:gd name="T38" fmla="*/ 39 w 157"/>
                <a:gd name="T39" fmla="*/ 195 h 459"/>
                <a:gd name="T40" fmla="*/ 22 w 157"/>
                <a:gd name="T41" fmla="*/ 178 h 459"/>
                <a:gd name="T42" fmla="*/ 12 w 157"/>
                <a:gd name="T43" fmla="*/ 158 h 459"/>
                <a:gd name="T44" fmla="*/ 3 w 157"/>
                <a:gd name="T45" fmla="*/ 137 h 459"/>
                <a:gd name="T46" fmla="*/ 0 w 157"/>
                <a:gd name="T47" fmla="*/ 110 h 459"/>
                <a:gd name="T48" fmla="*/ 8 w 157"/>
                <a:gd name="T49" fmla="*/ 81 h 459"/>
                <a:gd name="T50" fmla="*/ 17 w 157"/>
                <a:gd name="T51" fmla="*/ 53 h 459"/>
                <a:gd name="T52" fmla="*/ 22 w 157"/>
                <a:gd name="T53" fmla="*/ 38 h 459"/>
                <a:gd name="T54" fmla="*/ 29 w 157"/>
                <a:gd name="T55" fmla="*/ 21 h 459"/>
                <a:gd name="T56" fmla="*/ 39 w 157"/>
                <a:gd name="T57" fmla="*/ 7 h 459"/>
                <a:gd name="T58" fmla="*/ 53 w 157"/>
                <a:gd name="T59" fmla="*/ 0 h 459"/>
                <a:gd name="T60" fmla="*/ 41 w 157"/>
                <a:gd name="T61" fmla="*/ 108 h 459"/>
                <a:gd name="T62" fmla="*/ 56 w 157"/>
                <a:gd name="T63" fmla="*/ 108 h 459"/>
                <a:gd name="T64" fmla="*/ 68 w 157"/>
                <a:gd name="T6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459">
                  <a:moveTo>
                    <a:pt x="68" y="0"/>
                  </a:moveTo>
                  <a:lnTo>
                    <a:pt x="89" y="0"/>
                  </a:lnTo>
                  <a:lnTo>
                    <a:pt x="101" y="108"/>
                  </a:lnTo>
                  <a:lnTo>
                    <a:pt x="116" y="108"/>
                  </a:lnTo>
                  <a:lnTo>
                    <a:pt x="104" y="0"/>
                  </a:lnTo>
                  <a:lnTo>
                    <a:pt x="116" y="7"/>
                  </a:lnTo>
                  <a:lnTo>
                    <a:pt x="128" y="21"/>
                  </a:lnTo>
                  <a:lnTo>
                    <a:pt x="135" y="38"/>
                  </a:lnTo>
                  <a:lnTo>
                    <a:pt x="140" y="53"/>
                  </a:lnTo>
                  <a:lnTo>
                    <a:pt x="150" y="81"/>
                  </a:lnTo>
                  <a:lnTo>
                    <a:pt x="157" y="110"/>
                  </a:lnTo>
                  <a:lnTo>
                    <a:pt x="154" y="137"/>
                  </a:lnTo>
                  <a:lnTo>
                    <a:pt x="145" y="158"/>
                  </a:lnTo>
                  <a:lnTo>
                    <a:pt x="133" y="178"/>
                  </a:lnTo>
                  <a:lnTo>
                    <a:pt x="118" y="195"/>
                  </a:lnTo>
                  <a:lnTo>
                    <a:pt x="99" y="209"/>
                  </a:lnTo>
                  <a:lnTo>
                    <a:pt x="99" y="459"/>
                  </a:lnTo>
                  <a:lnTo>
                    <a:pt x="56" y="459"/>
                  </a:lnTo>
                  <a:lnTo>
                    <a:pt x="56" y="209"/>
                  </a:lnTo>
                  <a:lnTo>
                    <a:pt x="39" y="195"/>
                  </a:lnTo>
                  <a:lnTo>
                    <a:pt x="22" y="178"/>
                  </a:lnTo>
                  <a:lnTo>
                    <a:pt x="12" y="158"/>
                  </a:lnTo>
                  <a:lnTo>
                    <a:pt x="3" y="137"/>
                  </a:lnTo>
                  <a:lnTo>
                    <a:pt x="0" y="110"/>
                  </a:lnTo>
                  <a:lnTo>
                    <a:pt x="8" y="81"/>
                  </a:lnTo>
                  <a:lnTo>
                    <a:pt x="17" y="53"/>
                  </a:lnTo>
                  <a:lnTo>
                    <a:pt x="22" y="38"/>
                  </a:lnTo>
                  <a:lnTo>
                    <a:pt x="29" y="21"/>
                  </a:lnTo>
                  <a:lnTo>
                    <a:pt x="39" y="7"/>
                  </a:lnTo>
                  <a:lnTo>
                    <a:pt x="53" y="0"/>
                  </a:lnTo>
                  <a:lnTo>
                    <a:pt x="41" y="108"/>
                  </a:lnTo>
                  <a:lnTo>
                    <a:pt x="56" y="10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8" name="Freeform 581"/>
            <p:cNvSpPr>
              <a:spLocks/>
            </p:cNvSpPr>
            <p:nvPr/>
          </p:nvSpPr>
          <p:spPr bwMode="auto">
            <a:xfrm>
              <a:off x="3108326" y="3130550"/>
              <a:ext cx="268288" cy="744538"/>
            </a:xfrm>
            <a:custGeom>
              <a:avLst/>
              <a:gdLst>
                <a:gd name="T0" fmla="*/ 85 w 169"/>
                <a:gd name="T1" fmla="*/ 0 h 469"/>
                <a:gd name="T2" fmla="*/ 111 w 169"/>
                <a:gd name="T3" fmla="*/ 7 h 469"/>
                <a:gd name="T4" fmla="*/ 135 w 169"/>
                <a:gd name="T5" fmla="*/ 26 h 469"/>
                <a:gd name="T6" fmla="*/ 152 w 169"/>
                <a:gd name="T7" fmla="*/ 55 h 469"/>
                <a:gd name="T8" fmla="*/ 164 w 169"/>
                <a:gd name="T9" fmla="*/ 89 h 469"/>
                <a:gd name="T10" fmla="*/ 169 w 169"/>
                <a:gd name="T11" fmla="*/ 125 h 469"/>
                <a:gd name="T12" fmla="*/ 164 w 169"/>
                <a:gd name="T13" fmla="*/ 159 h 469"/>
                <a:gd name="T14" fmla="*/ 150 w 169"/>
                <a:gd name="T15" fmla="*/ 188 h 469"/>
                <a:gd name="T16" fmla="*/ 130 w 169"/>
                <a:gd name="T17" fmla="*/ 209 h 469"/>
                <a:gd name="T18" fmla="*/ 106 w 169"/>
                <a:gd name="T19" fmla="*/ 224 h 469"/>
                <a:gd name="T20" fmla="*/ 106 w 169"/>
                <a:gd name="T21" fmla="*/ 469 h 469"/>
                <a:gd name="T22" fmla="*/ 63 w 169"/>
                <a:gd name="T23" fmla="*/ 469 h 469"/>
                <a:gd name="T24" fmla="*/ 63 w 169"/>
                <a:gd name="T25" fmla="*/ 224 h 469"/>
                <a:gd name="T26" fmla="*/ 37 w 169"/>
                <a:gd name="T27" fmla="*/ 209 h 469"/>
                <a:gd name="T28" fmla="*/ 17 w 169"/>
                <a:gd name="T29" fmla="*/ 188 h 469"/>
                <a:gd name="T30" fmla="*/ 5 w 169"/>
                <a:gd name="T31" fmla="*/ 159 h 469"/>
                <a:gd name="T32" fmla="*/ 0 w 169"/>
                <a:gd name="T33" fmla="*/ 125 h 469"/>
                <a:gd name="T34" fmla="*/ 5 w 169"/>
                <a:gd name="T35" fmla="*/ 89 h 469"/>
                <a:gd name="T36" fmla="*/ 17 w 169"/>
                <a:gd name="T37" fmla="*/ 55 h 469"/>
                <a:gd name="T38" fmla="*/ 34 w 169"/>
                <a:gd name="T39" fmla="*/ 26 h 469"/>
                <a:gd name="T40" fmla="*/ 58 w 169"/>
                <a:gd name="T41" fmla="*/ 7 h 469"/>
                <a:gd name="T42" fmla="*/ 85 w 169"/>
                <a:gd name="T4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469">
                  <a:moveTo>
                    <a:pt x="85" y="0"/>
                  </a:moveTo>
                  <a:lnTo>
                    <a:pt x="111" y="7"/>
                  </a:lnTo>
                  <a:lnTo>
                    <a:pt x="135" y="26"/>
                  </a:lnTo>
                  <a:lnTo>
                    <a:pt x="152" y="55"/>
                  </a:lnTo>
                  <a:lnTo>
                    <a:pt x="164" y="89"/>
                  </a:lnTo>
                  <a:lnTo>
                    <a:pt x="169" y="125"/>
                  </a:lnTo>
                  <a:lnTo>
                    <a:pt x="164" y="159"/>
                  </a:lnTo>
                  <a:lnTo>
                    <a:pt x="150" y="188"/>
                  </a:lnTo>
                  <a:lnTo>
                    <a:pt x="130" y="209"/>
                  </a:lnTo>
                  <a:lnTo>
                    <a:pt x="106" y="224"/>
                  </a:lnTo>
                  <a:lnTo>
                    <a:pt x="106" y="469"/>
                  </a:lnTo>
                  <a:lnTo>
                    <a:pt x="63" y="469"/>
                  </a:lnTo>
                  <a:lnTo>
                    <a:pt x="63" y="224"/>
                  </a:lnTo>
                  <a:lnTo>
                    <a:pt x="37" y="209"/>
                  </a:lnTo>
                  <a:lnTo>
                    <a:pt x="17" y="188"/>
                  </a:lnTo>
                  <a:lnTo>
                    <a:pt x="5" y="159"/>
                  </a:lnTo>
                  <a:lnTo>
                    <a:pt x="0" y="125"/>
                  </a:lnTo>
                  <a:lnTo>
                    <a:pt x="5" y="89"/>
                  </a:lnTo>
                  <a:lnTo>
                    <a:pt x="17" y="55"/>
                  </a:lnTo>
                  <a:lnTo>
                    <a:pt x="34" y="26"/>
                  </a:lnTo>
                  <a:lnTo>
                    <a:pt x="58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89" name="Freeform 582"/>
            <p:cNvSpPr>
              <a:spLocks/>
            </p:cNvSpPr>
            <p:nvPr/>
          </p:nvSpPr>
          <p:spPr bwMode="auto">
            <a:xfrm>
              <a:off x="5116513" y="5829300"/>
              <a:ext cx="252413" cy="252413"/>
            </a:xfrm>
            <a:custGeom>
              <a:avLst/>
              <a:gdLst>
                <a:gd name="T0" fmla="*/ 77 w 159"/>
                <a:gd name="T1" fmla="*/ 0 h 159"/>
                <a:gd name="T2" fmla="*/ 108 w 159"/>
                <a:gd name="T3" fmla="*/ 5 h 159"/>
                <a:gd name="T4" fmla="*/ 135 w 159"/>
                <a:gd name="T5" fmla="*/ 24 h 159"/>
                <a:gd name="T6" fmla="*/ 151 w 159"/>
                <a:gd name="T7" fmla="*/ 48 h 159"/>
                <a:gd name="T8" fmla="*/ 159 w 159"/>
                <a:gd name="T9" fmla="*/ 80 h 159"/>
                <a:gd name="T10" fmla="*/ 151 w 159"/>
                <a:gd name="T11" fmla="*/ 111 h 159"/>
                <a:gd name="T12" fmla="*/ 135 w 159"/>
                <a:gd name="T13" fmla="*/ 135 h 159"/>
                <a:gd name="T14" fmla="*/ 108 w 159"/>
                <a:gd name="T15" fmla="*/ 152 h 159"/>
                <a:gd name="T16" fmla="*/ 77 w 159"/>
                <a:gd name="T17" fmla="*/ 159 h 159"/>
                <a:gd name="T18" fmla="*/ 55 w 159"/>
                <a:gd name="T19" fmla="*/ 157 h 159"/>
                <a:gd name="T20" fmla="*/ 33 w 159"/>
                <a:gd name="T21" fmla="*/ 147 h 159"/>
                <a:gd name="T22" fmla="*/ 86 w 159"/>
                <a:gd name="T23" fmla="*/ 87 h 159"/>
                <a:gd name="T24" fmla="*/ 103 w 159"/>
                <a:gd name="T25" fmla="*/ 67 h 159"/>
                <a:gd name="T26" fmla="*/ 0 w 159"/>
                <a:gd name="T27" fmla="*/ 67 h 159"/>
                <a:gd name="T28" fmla="*/ 7 w 159"/>
                <a:gd name="T29" fmla="*/ 41 h 159"/>
                <a:gd name="T30" fmla="*/ 26 w 159"/>
                <a:gd name="T31" fmla="*/ 19 h 159"/>
                <a:gd name="T32" fmla="*/ 50 w 159"/>
                <a:gd name="T33" fmla="*/ 5 h 159"/>
                <a:gd name="T34" fmla="*/ 77 w 159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159">
                  <a:moveTo>
                    <a:pt x="77" y="0"/>
                  </a:moveTo>
                  <a:lnTo>
                    <a:pt x="108" y="5"/>
                  </a:lnTo>
                  <a:lnTo>
                    <a:pt x="135" y="24"/>
                  </a:lnTo>
                  <a:lnTo>
                    <a:pt x="151" y="48"/>
                  </a:lnTo>
                  <a:lnTo>
                    <a:pt x="159" y="80"/>
                  </a:lnTo>
                  <a:lnTo>
                    <a:pt x="151" y="111"/>
                  </a:lnTo>
                  <a:lnTo>
                    <a:pt x="135" y="135"/>
                  </a:lnTo>
                  <a:lnTo>
                    <a:pt x="108" y="152"/>
                  </a:lnTo>
                  <a:lnTo>
                    <a:pt x="77" y="159"/>
                  </a:lnTo>
                  <a:lnTo>
                    <a:pt x="55" y="157"/>
                  </a:lnTo>
                  <a:lnTo>
                    <a:pt x="33" y="147"/>
                  </a:lnTo>
                  <a:lnTo>
                    <a:pt x="86" y="87"/>
                  </a:lnTo>
                  <a:lnTo>
                    <a:pt x="103" y="67"/>
                  </a:lnTo>
                  <a:lnTo>
                    <a:pt x="0" y="67"/>
                  </a:lnTo>
                  <a:lnTo>
                    <a:pt x="7" y="41"/>
                  </a:lnTo>
                  <a:lnTo>
                    <a:pt x="26" y="19"/>
                  </a:lnTo>
                  <a:lnTo>
                    <a:pt x="50" y="5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0" name="Freeform 583"/>
            <p:cNvSpPr>
              <a:spLocks/>
            </p:cNvSpPr>
            <p:nvPr/>
          </p:nvSpPr>
          <p:spPr bwMode="auto">
            <a:xfrm>
              <a:off x="4718051" y="5956300"/>
              <a:ext cx="520700" cy="488950"/>
            </a:xfrm>
            <a:custGeom>
              <a:avLst/>
              <a:gdLst>
                <a:gd name="T0" fmla="*/ 0 w 328"/>
                <a:gd name="T1" fmla="*/ 0 h 308"/>
                <a:gd name="T2" fmla="*/ 328 w 328"/>
                <a:gd name="T3" fmla="*/ 0 h 308"/>
                <a:gd name="T4" fmla="*/ 275 w 328"/>
                <a:gd name="T5" fmla="*/ 60 h 308"/>
                <a:gd name="T6" fmla="*/ 183 w 328"/>
                <a:gd name="T7" fmla="*/ 166 h 308"/>
                <a:gd name="T8" fmla="*/ 183 w 328"/>
                <a:gd name="T9" fmla="*/ 281 h 308"/>
                <a:gd name="T10" fmla="*/ 193 w 328"/>
                <a:gd name="T11" fmla="*/ 286 h 308"/>
                <a:gd name="T12" fmla="*/ 203 w 328"/>
                <a:gd name="T13" fmla="*/ 289 h 308"/>
                <a:gd name="T14" fmla="*/ 210 w 328"/>
                <a:gd name="T15" fmla="*/ 296 h 308"/>
                <a:gd name="T16" fmla="*/ 215 w 328"/>
                <a:gd name="T17" fmla="*/ 301 h 308"/>
                <a:gd name="T18" fmla="*/ 215 w 328"/>
                <a:gd name="T19" fmla="*/ 308 h 308"/>
                <a:gd name="T20" fmla="*/ 109 w 328"/>
                <a:gd name="T21" fmla="*/ 308 h 308"/>
                <a:gd name="T22" fmla="*/ 111 w 328"/>
                <a:gd name="T23" fmla="*/ 301 h 308"/>
                <a:gd name="T24" fmla="*/ 116 w 328"/>
                <a:gd name="T25" fmla="*/ 293 h 308"/>
                <a:gd name="T26" fmla="*/ 123 w 328"/>
                <a:gd name="T27" fmla="*/ 289 h 308"/>
                <a:gd name="T28" fmla="*/ 135 w 328"/>
                <a:gd name="T29" fmla="*/ 284 h 308"/>
                <a:gd name="T30" fmla="*/ 147 w 328"/>
                <a:gd name="T31" fmla="*/ 281 h 308"/>
                <a:gd name="T32" fmla="*/ 147 w 328"/>
                <a:gd name="T33" fmla="*/ 166 h 308"/>
                <a:gd name="T34" fmla="*/ 0 w 328"/>
                <a:gd name="T3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308">
                  <a:moveTo>
                    <a:pt x="0" y="0"/>
                  </a:moveTo>
                  <a:lnTo>
                    <a:pt x="328" y="0"/>
                  </a:lnTo>
                  <a:lnTo>
                    <a:pt x="275" y="60"/>
                  </a:lnTo>
                  <a:lnTo>
                    <a:pt x="183" y="166"/>
                  </a:lnTo>
                  <a:lnTo>
                    <a:pt x="183" y="281"/>
                  </a:lnTo>
                  <a:lnTo>
                    <a:pt x="193" y="286"/>
                  </a:lnTo>
                  <a:lnTo>
                    <a:pt x="203" y="289"/>
                  </a:lnTo>
                  <a:lnTo>
                    <a:pt x="210" y="296"/>
                  </a:lnTo>
                  <a:lnTo>
                    <a:pt x="215" y="301"/>
                  </a:lnTo>
                  <a:lnTo>
                    <a:pt x="215" y="308"/>
                  </a:lnTo>
                  <a:lnTo>
                    <a:pt x="109" y="308"/>
                  </a:lnTo>
                  <a:lnTo>
                    <a:pt x="111" y="301"/>
                  </a:lnTo>
                  <a:lnTo>
                    <a:pt x="116" y="293"/>
                  </a:lnTo>
                  <a:lnTo>
                    <a:pt x="123" y="289"/>
                  </a:lnTo>
                  <a:lnTo>
                    <a:pt x="135" y="284"/>
                  </a:lnTo>
                  <a:lnTo>
                    <a:pt x="147" y="281"/>
                  </a:lnTo>
                  <a:lnTo>
                    <a:pt x="147" y="1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1" name="Rectangle 584"/>
            <p:cNvSpPr>
              <a:spLocks noChangeArrowheads="1"/>
            </p:cNvSpPr>
            <p:nvPr/>
          </p:nvSpPr>
          <p:spPr bwMode="auto">
            <a:xfrm>
              <a:off x="8605838" y="1911350"/>
              <a:ext cx="50800" cy="130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2" name="Freeform 585"/>
            <p:cNvSpPr>
              <a:spLocks/>
            </p:cNvSpPr>
            <p:nvPr/>
          </p:nvSpPr>
          <p:spPr bwMode="auto">
            <a:xfrm>
              <a:off x="8820151" y="1911350"/>
              <a:ext cx="211138" cy="130175"/>
            </a:xfrm>
            <a:custGeom>
              <a:avLst/>
              <a:gdLst>
                <a:gd name="T0" fmla="*/ 82 w 133"/>
                <a:gd name="T1" fmla="*/ 0 h 82"/>
                <a:gd name="T2" fmla="*/ 133 w 133"/>
                <a:gd name="T3" fmla="*/ 0 h 82"/>
                <a:gd name="T4" fmla="*/ 133 w 133"/>
                <a:gd name="T5" fmla="*/ 82 h 82"/>
                <a:gd name="T6" fmla="*/ 0 w 133"/>
                <a:gd name="T7" fmla="*/ 82 h 82"/>
                <a:gd name="T8" fmla="*/ 82 w 133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2">
                  <a:moveTo>
                    <a:pt x="82" y="0"/>
                  </a:moveTo>
                  <a:lnTo>
                    <a:pt x="133" y="0"/>
                  </a:lnTo>
                  <a:lnTo>
                    <a:pt x="133" y="82"/>
                  </a:lnTo>
                  <a:lnTo>
                    <a:pt x="0" y="8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3" name="Freeform 586"/>
            <p:cNvSpPr>
              <a:spLocks/>
            </p:cNvSpPr>
            <p:nvPr/>
          </p:nvSpPr>
          <p:spPr bwMode="auto">
            <a:xfrm>
              <a:off x="8678863" y="1911350"/>
              <a:ext cx="138113" cy="130175"/>
            </a:xfrm>
            <a:custGeom>
              <a:avLst/>
              <a:gdLst>
                <a:gd name="T0" fmla="*/ 0 w 87"/>
                <a:gd name="T1" fmla="*/ 0 h 82"/>
                <a:gd name="T2" fmla="*/ 87 w 87"/>
                <a:gd name="T3" fmla="*/ 0 h 82"/>
                <a:gd name="T4" fmla="*/ 7 w 87"/>
                <a:gd name="T5" fmla="*/ 82 h 82"/>
                <a:gd name="T6" fmla="*/ 0 w 87"/>
                <a:gd name="T7" fmla="*/ 82 h 82"/>
                <a:gd name="T8" fmla="*/ 0 w 8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2">
                  <a:moveTo>
                    <a:pt x="0" y="0"/>
                  </a:moveTo>
                  <a:lnTo>
                    <a:pt x="87" y="0"/>
                  </a:lnTo>
                  <a:lnTo>
                    <a:pt x="7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4" name="Freeform 587"/>
            <p:cNvSpPr>
              <a:spLocks noEditPoints="1"/>
            </p:cNvSpPr>
            <p:nvPr/>
          </p:nvSpPr>
          <p:spPr bwMode="auto">
            <a:xfrm>
              <a:off x="8483601" y="1639888"/>
              <a:ext cx="673100" cy="673100"/>
            </a:xfrm>
            <a:custGeom>
              <a:avLst/>
              <a:gdLst>
                <a:gd name="T0" fmla="*/ 289 w 424"/>
                <a:gd name="T1" fmla="*/ 159 h 424"/>
                <a:gd name="T2" fmla="*/ 277 w 424"/>
                <a:gd name="T3" fmla="*/ 171 h 424"/>
                <a:gd name="T4" fmla="*/ 195 w 424"/>
                <a:gd name="T5" fmla="*/ 253 h 424"/>
                <a:gd name="T6" fmla="*/ 99 w 424"/>
                <a:gd name="T7" fmla="*/ 349 h 424"/>
                <a:gd name="T8" fmla="*/ 171 w 424"/>
                <a:gd name="T9" fmla="*/ 383 h 424"/>
                <a:gd name="T10" fmla="*/ 229 w 424"/>
                <a:gd name="T11" fmla="*/ 387 h 424"/>
                <a:gd name="T12" fmla="*/ 289 w 424"/>
                <a:gd name="T13" fmla="*/ 371 h 424"/>
                <a:gd name="T14" fmla="*/ 362 w 424"/>
                <a:gd name="T15" fmla="*/ 306 h 424"/>
                <a:gd name="T16" fmla="*/ 388 w 424"/>
                <a:gd name="T17" fmla="*/ 212 h 424"/>
                <a:gd name="T18" fmla="*/ 369 w 424"/>
                <a:gd name="T19" fmla="*/ 132 h 424"/>
                <a:gd name="T20" fmla="*/ 212 w 424"/>
                <a:gd name="T21" fmla="*/ 36 h 424"/>
                <a:gd name="T22" fmla="*/ 123 w 424"/>
                <a:gd name="T23" fmla="*/ 60 h 424"/>
                <a:gd name="T24" fmla="*/ 58 w 424"/>
                <a:gd name="T25" fmla="*/ 123 h 424"/>
                <a:gd name="T26" fmla="*/ 34 w 424"/>
                <a:gd name="T27" fmla="*/ 212 h 424"/>
                <a:gd name="T28" fmla="*/ 53 w 424"/>
                <a:gd name="T29" fmla="*/ 291 h 424"/>
                <a:gd name="T30" fmla="*/ 135 w 424"/>
                <a:gd name="T31" fmla="*/ 265 h 424"/>
                <a:gd name="T32" fmla="*/ 147 w 424"/>
                <a:gd name="T33" fmla="*/ 253 h 424"/>
                <a:gd name="T34" fmla="*/ 234 w 424"/>
                <a:gd name="T35" fmla="*/ 166 h 424"/>
                <a:gd name="T36" fmla="*/ 244 w 424"/>
                <a:gd name="T37" fmla="*/ 154 h 424"/>
                <a:gd name="T38" fmla="*/ 287 w 424"/>
                <a:gd name="T39" fmla="*/ 53 h 424"/>
                <a:gd name="T40" fmla="*/ 229 w 424"/>
                <a:gd name="T41" fmla="*/ 36 h 424"/>
                <a:gd name="T42" fmla="*/ 212 w 424"/>
                <a:gd name="T43" fmla="*/ 0 h 424"/>
                <a:gd name="T44" fmla="*/ 244 w 424"/>
                <a:gd name="T45" fmla="*/ 2 h 424"/>
                <a:gd name="T46" fmla="*/ 335 w 424"/>
                <a:gd name="T47" fmla="*/ 41 h 424"/>
                <a:gd name="T48" fmla="*/ 400 w 424"/>
                <a:gd name="T49" fmla="*/ 113 h 424"/>
                <a:gd name="T50" fmla="*/ 424 w 424"/>
                <a:gd name="T51" fmla="*/ 212 h 424"/>
                <a:gd name="T52" fmla="*/ 400 w 424"/>
                <a:gd name="T53" fmla="*/ 310 h 424"/>
                <a:gd name="T54" fmla="*/ 335 w 424"/>
                <a:gd name="T55" fmla="*/ 383 h 424"/>
                <a:gd name="T56" fmla="*/ 244 w 424"/>
                <a:gd name="T57" fmla="*/ 421 h 424"/>
                <a:gd name="T58" fmla="*/ 212 w 424"/>
                <a:gd name="T59" fmla="*/ 424 h 424"/>
                <a:gd name="T60" fmla="*/ 118 w 424"/>
                <a:gd name="T61" fmla="*/ 402 h 424"/>
                <a:gd name="T62" fmla="*/ 46 w 424"/>
                <a:gd name="T63" fmla="*/ 344 h 424"/>
                <a:gd name="T64" fmla="*/ 5 w 424"/>
                <a:gd name="T65" fmla="*/ 260 h 424"/>
                <a:gd name="T66" fmla="*/ 5 w 424"/>
                <a:gd name="T67" fmla="*/ 163 h 424"/>
                <a:gd name="T68" fmla="*/ 46 w 424"/>
                <a:gd name="T69" fmla="*/ 79 h 424"/>
                <a:gd name="T70" fmla="*/ 118 w 424"/>
                <a:gd name="T71" fmla="*/ 21 h 424"/>
                <a:gd name="T72" fmla="*/ 212 w 424"/>
                <a:gd name="T7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4" h="424">
                  <a:moveTo>
                    <a:pt x="347" y="101"/>
                  </a:moveTo>
                  <a:lnTo>
                    <a:pt x="289" y="159"/>
                  </a:lnTo>
                  <a:lnTo>
                    <a:pt x="282" y="166"/>
                  </a:lnTo>
                  <a:lnTo>
                    <a:pt x="277" y="171"/>
                  </a:lnTo>
                  <a:lnTo>
                    <a:pt x="244" y="204"/>
                  </a:lnTo>
                  <a:lnTo>
                    <a:pt x="195" y="253"/>
                  </a:lnTo>
                  <a:lnTo>
                    <a:pt x="183" y="265"/>
                  </a:lnTo>
                  <a:lnTo>
                    <a:pt x="99" y="349"/>
                  </a:lnTo>
                  <a:lnTo>
                    <a:pt x="133" y="371"/>
                  </a:lnTo>
                  <a:lnTo>
                    <a:pt x="171" y="383"/>
                  </a:lnTo>
                  <a:lnTo>
                    <a:pt x="212" y="387"/>
                  </a:lnTo>
                  <a:lnTo>
                    <a:pt x="229" y="387"/>
                  </a:lnTo>
                  <a:lnTo>
                    <a:pt x="244" y="385"/>
                  </a:lnTo>
                  <a:lnTo>
                    <a:pt x="289" y="371"/>
                  </a:lnTo>
                  <a:lnTo>
                    <a:pt x="330" y="342"/>
                  </a:lnTo>
                  <a:lnTo>
                    <a:pt x="362" y="306"/>
                  </a:lnTo>
                  <a:lnTo>
                    <a:pt x="381" y="262"/>
                  </a:lnTo>
                  <a:lnTo>
                    <a:pt x="388" y="212"/>
                  </a:lnTo>
                  <a:lnTo>
                    <a:pt x="383" y="171"/>
                  </a:lnTo>
                  <a:lnTo>
                    <a:pt x="369" y="132"/>
                  </a:lnTo>
                  <a:lnTo>
                    <a:pt x="347" y="101"/>
                  </a:lnTo>
                  <a:close/>
                  <a:moveTo>
                    <a:pt x="212" y="36"/>
                  </a:moveTo>
                  <a:lnTo>
                    <a:pt x="164" y="41"/>
                  </a:lnTo>
                  <a:lnTo>
                    <a:pt x="123" y="60"/>
                  </a:lnTo>
                  <a:lnTo>
                    <a:pt x="87" y="86"/>
                  </a:lnTo>
                  <a:lnTo>
                    <a:pt x="58" y="123"/>
                  </a:lnTo>
                  <a:lnTo>
                    <a:pt x="41" y="166"/>
                  </a:lnTo>
                  <a:lnTo>
                    <a:pt x="34" y="212"/>
                  </a:lnTo>
                  <a:lnTo>
                    <a:pt x="39" y="253"/>
                  </a:lnTo>
                  <a:lnTo>
                    <a:pt x="53" y="291"/>
                  </a:lnTo>
                  <a:lnTo>
                    <a:pt x="75" y="322"/>
                  </a:lnTo>
                  <a:lnTo>
                    <a:pt x="135" y="265"/>
                  </a:lnTo>
                  <a:lnTo>
                    <a:pt x="140" y="257"/>
                  </a:lnTo>
                  <a:lnTo>
                    <a:pt x="147" y="253"/>
                  </a:lnTo>
                  <a:lnTo>
                    <a:pt x="227" y="171"/>
                  </a:lnTo>
                  <a:lnTo>
                    <a:pt x="234" y="166"/>
                  </a:lnTo>
                  <a:lnTo>
                    <a:pt x="239" y="159"/>
                  </a:lnTo>
                  <a:lnTo>
                    <a:pt x="244" y="154"/>
                  </a:lnTo>
                  <a:lnTo>
                    <a:pt x="323" y="74"/>
                  </a:lnTo>
                  <a:lnTo>
                    <a:pt x="287" y="53"/>
                  </a:lnTo>
                  <a:lnTo>
                    <a:pt x="244" y="38"/>
                  </a:lnTo>
                  <a:lnTo>
                    <a:pt x="229" y="36"/>
                  </a:lnTo>
                  <a:lnTo>
                    <a:pt x="212" y="36"/>
                  </a:lnTo>
                  <a:close/>
                  <a:moveTo>
                    <a:pt x="212" y="0"/>
                  </a:moveTo>
                  <a:lnTo>
                    <a:pt x="229" y="0"/>
                  </a:lnTo>
                  <a:lnTo>
                    <a:pt x="244" y="2"/>
                  </a:lnTo>
                  <a:lnTo>
                    <a:pt x="292" y="17"/>
                  </a:lnTo>
                  <a:lnTo>
                    <a:pt x="335" y="41"/>
                  </a:lnTo>
                  <a:lnTo>
                    <a:pt x="371" y="72"/>
                  </a:lnTo>
                  <a:lnTo>
                    <a:pt x="400" y="113"/>
                  </a:lnTo>
                  <a:lnTo>
                    <a:pt x="417" y="161"/>
                  </a:lnTo>
                  <a:lnTo>
                    <a:pt x="424" y="212"/>
                  </a:lnTo>
                  <a:lnTo>
                    <a:pt x="417" y="262"/>
                  </a:lnTo>
                  <a:lnTo>
                    <a:pt x="400" y="310"/>
                  </a:lnTo>
                  <a:lnTo>
                    <a:pt x="371" y="351"/>
                  </a:lnTo>
                  <a:lnTo>
                    <a:pt x="335" y="383"/>
                  </a:lnTo>
                  <a:lnTo>
                    <a:pt x="292" y="407"/>
                  </a:lnTo>
                  <a:lnTo>
                    <a:pt x="244" y="421"/>
                  </a:lnTo>
                  <a:lnTo>
                    <a:pt x="229" y="424"/>
                  </a:lnTo>
                  <a:lnTo>
                    <a:pt x="212" y="424"/>
                  </a:lnTo>
                  <a:lnTo>
                    <a:pt x="164" y="419"/>
                  </a:lnTo>
                  <a:lnTo>
                    <a:pt x="118" y="402"/>
                  </a:lnTo>
                  <a:lnTo>
                    <a:pt x="80" y="378"/>
                  </a:lnTo>
                  <a:lnTo>
                    <a:pt x="46" y="344"/>
                  </a:lnTo>
                  <a:lnTo>
                    <a:pt x="22" y="306"/>
                  </a:lnTo>
                  <a:lnTo>
                    <a:pt x="5" y="260"/>
                  </a:lnTo>
                  <a:lnTo>
                    <a:pt x="0" y="212"/>
                  </a:lnTo>
                  <a:lnTo>
                    <a:pt x="5" y="163"/>
                  </a:lnTo>
                  <a:lnTo>
                    <a:pt x="22" y="118"/>
                  </a:lnTo>
                  <a:lnTo>
                    <a:pt x="46" y="79"/>
                  </a:lnTo>
                  <a:lnTo>
                    <a:pt x="80" y="45"/>
                  </a:lnTo>
                  <a:lnTo>
                    <a:pt x="118" y="21"/>
                  </a:lnTo>
                  <a:lnTo>
                    <a:pt x="164" y="5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5" name="Freeform 588"/>
            <p:cNvSpPr>
              <a:spLocks noEditPoints="1"/>
            </p:cNvSpPr>
            <p:nvPr/>
          </p:nvSpPr>
          <p:spPr bwMode="auto">
            <a:xfrm>
              <a:off x="6854826" y="2411413"/>
              <a:ext cx="639763" cy="160338"/>
            </a:xfrm>
            <a:custGeom>
              <a:avLst/>
              <a:gdLst>
                <a:gd name="T0" fmla="*/ 92 w 403"/>
                <a:gd name="T1" fmla="*/ 41 h 101"/>
                <a:gd name="T2" fmla="*/ 80 w 403"/>
                <a:gd name="T3" fmla="*/ 58 h 101"/>
                <a:gd name="T4" fmla="*/ 326 w 403"/>
                <a:gd name="T5" fmla="*/ 58 h 101"/>
                <a:gd name="T6" fmla="*/ 311 w 403"/>
                <a:gd name="T7" fmla="*/ 41 h 101"/>
                <a:gd name="T8" fmla="*/ 92 w 403"/>
                <a:gd name="T9" fmla="*/ 41 h 101"/>
                <a:gd name="T10" fmla="*/ 78 w 403"/>
                <a:gd name="T11" fmla="*/ 0 h 101"/>
                <a:gd name="T12" fmla="*/ 123 w 403"/>
                <a:gd name="T13" fmla="*/ 0 h 101"/>
                <a:gd name="T14" fmla="*/ 114 w 403"/>
                <a:gd name="T15" fmla="*/ 15 h 101"/>
                <a:gd name="T16" fmla="*/ 292 w 403"/>
                <a:gd name="T17" fmla="*/ 15 h 101"/>
                <a:gd name="T18" fmla="*/ 282 w 403"/>
                <a:gd name="T19" fmla="*/ 0 h 101"/>
                <a:gd name="T20" fmla="*/ 328 w 403"/>
                <a:gd name="T21" fmla="*/ 0 h 101"/>
                <a:gd name="T22" fmla="*/ 403 w 403"/>
                <a:gd name="T23" fmla="*/ 101 h 101"/>
                <a:gd name="T24" fmla="*/ 357 w 403"/>
                <a:gd name="T25" fmla="*/ 101 h 101"/>
                <a:gd name="T26" fmla="*/ 345 w 403"/>
                <a:gd name="T27" fmla="*/ 84 h 101"/>
                <a:gd name="T28" fmla="*/ 61 w 403"/>
                <a:gd name="T29" fmla="*/ 84 h 101"/>
                <a:gd name="T30" fmla="*/ 46 w 403"/>
                <a:gd name="T31" fmla="*/ 101 h 101"/>
                <a:gd name="T32" fmla="*/ 0 w 403"/>
                <a:gd name="T33" fmla="*/ 101 h 101"/>
                <a:gd name="T34" fmla="*/ 78 w 403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101">
                  <a:moveTo>
                    <a:pt x="92" y="41"/>
                  </a:moveTo>
                  <a:lnTo>
                    <a:pt x="80" y="58"/>
                  </a:lnTo>
                  <a:lnTo>
                    <a:pt x="326" y="58"/>
                  </a:lnTo>
                  <a:lnTo>
                    <a:pt x="311" y="41"/>
                  </a:lnTo>
                  <a:lnTo>
                    <a:pt x="92" y="41"/>
                  </a:lnTo>
                  <a:close/>
                  <a:moveTo>
                    <a:pt x="78" y="0"/>
                  </a:moveTo>
                  <a:lnTo>
                    <a:pt x="123" y="0"/>
                  </a:lnTo>
                  <a:lnTo>
                    <a:pt x="114" y="15"/>
                  </a:lnTo>
                  <a:lnTo>
                    <a:pt x="292" y="15"/>
                  </a:lnTo>
                  <a:lnTo>
                    <a:pt x="282" y="0"/>
                  </a:lnTo>
                  <a:lnTo>
                    <a:pt x="328" y="0"/>
                  </a:lnTo>
                  <a:lnTo>
                    <a:pt x="403" y="101"/>
                  </a:lnTo>
                  <a:lnTo>
                    <a:pt x="357" y="101"/>
                  </a:lnTo>
                  <a:lnTo>
                    <a:pt x="345" y="84"/>
                  </a:lnTo>
                  <a:lnTo>
                    <a:pt x="61" y="84"/>
                  </a:lnTo>
                  <a:lnTo>
                    <a:pt x="46" y="101"/>
                  </a:lnTo>
                  <a:lnTo>
                    <a:pt x="0" y="101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6" name="Freeform 589"/>
            <p:cNvSpPr>
              <a:spLocks noEditPoints="1"/>
            </p:cNvSpPr>
            <p:nvPr/>
          </p:nvSpPr>
          <p:spPr bwMode="auto">
            <a:xfrm>
              <a:off x="6889751" y="1792288"/>
              <a:ext cx="585788" cy="600075"/>
            </a:xfrm>
            <a:custGeom>
              <a:avLst/>
              <a:gdLst>
                <a:gd name="T0" fmla="*/ 275 w 369"/>
                <a:gd name="T1" fmla="*/ 301 h 378"/>
                <a:gd name="T2" fmla="*/ 275 w 369"/>
                <a:gd name="T3" fmla="*/ 335 h 378"/>
                <a:gd name="T4" fmla="*/ 340 w 369"/>
                <a:gd name="T5" fmla="*/ 335 h 378"/>
                <a:gd name="T6" fmla="*/ 340 w 369"/>
                <a:gd name="T7" fmla="*/ 301 h 378"/>
                <a:gd name="T8" fmla="*/ 275 w 369"/>
                <a:gd name="T9" fmla="*/ 301 h 378"/>
                <a:gd name="T10" fmla="*/ 29 w 369"/>
                <a:gd name="T11" fmla="*/ 301 h 378"/>
                <a:gd name="T12" fmla="*/ 29 w 369"/>
                <a:gd name="T13" fmla="*/ 335 h 378"/>
                <a:gd name="T14" fmla="*/ 94 w 369"/>
                <a:gd name="T15" fmla="*/ 335 h 378"/>
                <a:gd name="T16" fmla="*/ 94 w 369"/>
                <a:gd name="T17" fmla="*/ 301 h 378"/>
                <a:gd name="T18" fmla="*/ 29 w 369"/>
                <a:gd name="T19" fmla="*/ 301 h 378"/>
                <a:gd name="T20" fmla="*/ 29 w 369"/>
                <a:gd name="T21" fmla="*/ 79 h 378"/>
                <a:gd name="T22" fmla="*/ 29 w 369"/>
                <a:gd name="T23" fmla="*/ 265 h 378"/>
                <a:gd name="T24" fmla="*/ 340 w 369"/>
                <a:gd name="T25" fmla="*/ 265 h 378"/>
                <a:gd name="T26" fmla="*/ 340 w 369"/>
                <a:gd name="T27" fmla="*/ 79 h 378"/>
                <a:gd name="T28" fmla="*/ 29 w 369"/>
                <a:gd name="T29" fmla="*/ 79 h 378"/>
                <a:gd name="T30" fmla="*/ 77 w 369"/>
                <a:gd name="T31" fmla="*/ 27 h 378"/>
                <a:gd name="T32" fmla="*/ 77 w 369"/>
                <a:gd name="T33" fmla="*/ 51 h 378"/>
                <a:gd name="T34" fmla="*/ 292 w 369"/>
                <a:gd name="T35" fmla="*/ 51 h 378"/>
                <a:gd name="T36" fmla="*/ 292 w 369"/>
                <a:gd name="T37" fmla="*/ 27 h 378"/>
                <a:gd name="T38" fmla="*/ 77 w 369"/>
                <a:gd name="T39" fmla="*/ 27 h 378"/>
                <a:gd name="T40" fmla="*/ 0 w 369"/>
                <a:gd name="T41" fmla="*/ 0 h 378"/>
                <a:gd name="T42" fmla="*/ 369 w 369"/>
                <a:gd name="T43" fmla="*/ 0 h 378"/>
                <a:gd name="T44" fmla="*/ 369 w 369"/>
                <a:gd name="T45" fmla="*/ 378 h 378"/>
                <a:gd name="T46" fmla="*/ 0 w 369"/>
                <a:gd name="T47" fmla="*/ 378 h 378"/>
                <a:gd name="T48" fmla="*/ 0 w 369"/>
                <a:gd name="T4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9" h="378">
                  <a:moveTo>
                    <a:pt x="275" y="301"/>
                  </a:moveTo>
                  <a:lnTo>
                    <a:pt x="275" y="335"/>
                  </a:lnTo>
                  <a:lnTo>
                    <a:pt x="340" y="335"/>
                  </a:lnTo>
                  <a:lnTo>
                    <a:pt x="340" y="301"/>
                  </a:lnTo>
                  <a:lnTo>
                    <a:pt x="275" y="301"/>
                  </a:lnTo>
                  <a:close/>
                  <a:moveTo>
                    <a:pt x="29" y="301"/>
                  </a:moveTo>
                  <a:lnTo>
                    <a:pt x="29" y="335"/>
                  </a:lnTo>
                  <a:lnTo>
                    <a:pt x="94" y="335"/>
                  </a:lnTo>
                  <a:lnTo>
                    <a:pt x="94" y="301"/>
                  </a:lnTo>
                  <a:lnTo>
                    <a:pt x="29" y="301"/>
                  </a:lnTo>
                  <a:close/>
                  <a:moveTo>
                    <a:pt x="29" y="79"/>
                  </a:moveTo>
                  <a:lnTo>
                    <a:pt x="29" y="265"/>
                  </a:lnTo>
                  <a:lnTo>
                    <a:pt x="340" y="265"/>
                  </a:lnTo>
                  <a:lnTo>
                    <a:pt x="340" y="79"/>
                  </a:lnTo>
                  <a:lnTo>
                    <a:pt x="29" y="79"/>
                  </a:lnTo>
                  <a:close/>
                  <a:moveTo>
                    <a:pt x="77" y="27"/>
                  </a:moveTo>
                  <a:lnTo>
                    <a:pt x="77" y="51"/>
                  </a:lnTo>
                  <a:lnTo>
                    <a:pt x="292" y="51"/>
                  </a:lnTo>
                  <a:lnTo>
                    <a:pt x="292" y="27"/>
                  </a:lnTo>
                  <a:lnTo>
                    <a:pt x="77" y="27"/>
                  </a:lnTo>
                  <a:close/>
                  <a:moveTo>
                    <a:pt x="0" y="0"/>
                  </a:moveTo>
                  <a:lnTo>
                    <a:pt x="369" y="0"/>
                  </a:lnTo>
                  <a:lnTo>
                    <a:pt x="369" y="378"/>
                  </a:lnTo>
                  <a:lnTo>
                    <a:pt x="0" y="3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7" name="Freeform 590"/>
            <p:cNvSpPr>
              <a:spLocks/>
            </p:cNvSpPr>
            <p:nvPr/>
          </p:nvSpPr>
          <p:spPr bwMode="auto">
            <a:xfrm>
              <a:off x="6148388" y="220663"/>
              <a:ext cx="138113" cy="130175"/>
            </a:xfrm>
            <a:custGeom>
              <a:avLst/>
              <a:gdLst>
                <a:gd name="T0" fmla="*/ 60 w 87"/>
                <a:gd name="T1" fmla="*/ 0 h 82"/>
                <a:gd name="T2" fmla="*/ 65 w 87"/>
                <a:gd name="T3" fmla="*/ 7 h 82"/>
                <a:gd name="T4" fmla="*/ 72 w 87"/>
                <a:gd name="T5" fmla="*/ 12 h 82"/>
                <a:gd name="T6" fmla="*/ 79 w 87"/>
                <a:gd name="T7" fmla="*/ 17 h 82"/>
                <a:gd name="T8" fmla="*/ 87 w 87"/>
                <a:gd name="T9" fmla="*/ 20 h 82"/>
                <a:gd name="T10" fmla="*/ 38 w 87"/>
                <a:gd name="T11" fmla="*/ 82 h 82"/>
                <a:gd name="T12" fmla="*/ 0 w 87"/>
                <a:gd name="T13" fmla="*/ 82 h 82"/>
                <a:gd name="T14" fmla="*/ 60 w 87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2">
                  <a:moveTo>
                    <a:pt x="60" y="0"/>
                  </a:moveTo>
                  <a:lnTo>
                    <a:pt x="65" y="7"/>
                  </a:lnTo>
                  <a:lnTo>
                    <a:pt x="72" y="12"/>
                  </a:lnTo>
                  <a:lnTo>
                    <a:pt x="79" y="17"/>
                  </a:lnTo>
                  <a:lnTo>
                    <a:pt x="87" y="20"/>
                  </a:lnTo>
                  <a:lnTo>
                    <a:pt x="38" y="82"/>
                  </a:lnTo>
                  <a:lnTo>
                    <a:pt x="0" y="8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8" name="Freeform 591"/>
            <p:cNvSpPr>
              <a:spLocks/>
            </p:cNvSpPr>
            <p:nvPr/>
          </p:nvSpPr>
          <p:spPr bwMode="auto">
            <a:xfrm>
              <a:off x="6259513" y="163513"/>
              <a:ext cx="73025" cy="73025"/>
            </a:xfrm>
            <a:custGeom>
              <a:avLst/>
              <a:gdLst>
                <a:gd name="T0" fmla="*/ 21 w 46"/>
                <a:gd name="T1" fmla="*/ 0 h 46"/>
                <a:gd name="T2" fmla="*/ 29 w 46"/>
                <a:gd name="T3" fmla="*/ 0 h 46"/>
                <a:gd name="T4" fmla="*/ 36 w 46"/>
                <a:gd name="T5" fmla="*/ 5 h 46"/>
                <a:gd name="T6" fmla="*/ 41 w 46"/>
                <a:gd name="T7" fmla="*/ 10 h 46"/>
                <a:gd name="T8" fmla="*/ 43 w 46"/>
                <a:gd name="T9" fmla="*/ 17 h 46"/>
                <a:gd name="T10" fmla="*/ 46 w 46"/>
                <a:gd name="T11" fmla="*/ 22 h 46"/>
                <a:gd name="T12" fmla="*/ 46 w 46"/>
                <a:gd name="T13" fmla="*/ 22 h 46"/>
                <a:gd name="T14" fmla="*/ 43 w 46"/>
                <a:gd name="T15" fmla="*/ 29 h 46"/>
                <a:gd name="T16" fmla="*/ 41 w 46"/>
                <a:gd name="T17" fmla="*/ 36 h 46"/>
                <a:gd name="T18" fmla="*/ 34 w 46"/>
                <a:gd name="T19" fmla="*/ 41 h 46"/>
                <a:gd name="T20" fmla="*/ 26 w 46"/>
                <a:gd name="T21" fmla="*/ 46 h 46"/>
                <a:gd name="T22" fmla="*/ 24 w 46"/>
                <a:gd name="T23" fmla="*/ 46 h 46"/>
                <a:gd name="T24" fmla="*/ 21 w 46"/>
                <a:gd name="T25" fmla="*/ 46 h 46"/>
                <a:gd name="T26" fmla="*/ 14 w 46"/>
                <a:gd name="T27" fmla="*/ 43 h 46"/>
                <a:gd name="T28" fmla="*/ 7 w 46"/>
                <a:gd name="T29" fmla="*/ 41 h 46"/>
                <a:gd name="T30" fmla="*/ 2 w 46"/>
                <a:gd name="T31" fmla="*/ 34 h 46"/>
                <a:gd name="T32" fmla="*/ 0 w 46"/>
                <a:gd name="T33" fmla="*/ 27 h 46"/>
                <a:gd name="T34" fmla="*/ 0 w 46"/>
                <a:gd name="T35" fmla="*/ 27 h 46"/>
                <a:gd name="T36" fmla="*/ 0 w 46"/>
                <a:gd name="T37" fmla="*/ 17 h 46"/>
                <a:gd name="T38" fmla="*/ 2 w 46"/>
                <a:gd name="T39" fmla="*/ 10 h 46"/>
                <a:gd name="T40" fmla="*/ 9 w 46"/>
                <a:gd name="T41" fmla="*/ 5 h 46"/>
                <a:gd name="T42" fmla="*/ 17 w 46"/>
                <a:gd name="T43" fmla="*/ 0 h 46"/>
                <a:gd name="T44" fmla="*/ 21 w 46"/>
                <a:gd name="T4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6">
                  <a:moveTo>
                    <a:pt x="21" y="0"/>
                  </a:moveTo>
                  <a:lnTo>
                    <a:pt x="29" y="0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3" y="17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3" y="29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4" y="43"/>
                  </a:lnTo>
                  <a:lnTo>
                    <a:pt x="7" y="41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699" name="Freeform 592"/>
            <p:cNvSpPr>
              <a:spLocks/>
            </p:cNvSpPr>
            <p:nvPr/>
          </p:nvSpPr>
          <p:spPr bwMode="auto">
            <a:xfrm>
              <a:off x="6392863" y="220663"/>
              <a:ext cx="138113" cy="130175"/>
            </a:xfrm>
            <a:custGeom>
              <a:avLst/>
              <a:gdLst>
                <a:gd name="T0" fmla="*/ 24 w 87"/>
                <a:gd name="T1" fmla="*/ 0 h 82"/>
                <a:gd name="T2" fmla="*/ 87 w 87"/>
                <a:gd name="T3" fmla="*/ 82 h 82"/>
                <a:gd name="T4" fmla="*/ 46 w 87"/>
                <a:gd name="T5" fmla="*/ 82 h 82"/>
                <a:gd name="T6" fmla="*/ 0 w 87"/>
                <a:gd name="T7" fmla="*/ 20 h 82"/>
                <a:gd name="T8" fmla="*/ 7 w 87"/>
                <a:gd name="T9" fmla="*/ 17 h 82"/>
                <a:gd name="T10" fmla="*/ 15 w 87"/>
                <a:gd name="T11" fmla="*/ 12 h 82"/>
                <a:gd name="T12" fmla="*/ 19 w 87"/>
                <a:gd name="T13" fmla="*/ 7 h 82"/>
                <a:gd name="T14" fmla="*/ 24 w 87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2">
                  <a:moveTo>
                    <a:pt x="24" y="0"/>
                  </a:moveTo>
                  <a:lnTo>
                    <a:pt x="87" y="82"/>
                  </a:lnTo>
                  <a:lnTo>
                    <a:pt x="46" y="82"/>
                  </a:lnTo>
                  <a:lnTo>
                    <a:pt x="0" y="20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19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0" name="Freeform 593"/>
            <p:cNvSpPr>
              <a:spLocks/>
            </p:cNvSpPr>
            <p:nvPr/>
          </p:nvSpPr>
          <p:spPr bwMode="auto">
            <a:xfrm>
              <a:off x="6346826" y="163513"/>
              <a:ext cx="73025" cy="73025"/>
            </a:xfrm>
            <a:custGeom>
              <a:avLst/>
              <a:gdLst>
                <a:gd name="T0" fmla="*/ 22 w 46"/>
                <a:gd name="T1" fmla="*/ 0 h 46"/>
                <a:gd name="T2" fmla="*/ 29 w 46"/>
                <a:gd name="T3" fmla="*/ 0 h 46"/>
                <a:gd name="T4" fmla="*/ 36 w 46"/>
                <a:gd name="T5" fmla="*/ 5 h 46"/>
                <a:gd name="T6" fmla="*/ 41 w 46"/>
                <a:gd name="T7" fmla="*/ 10 h 46"/>
                <a:gd name="T8" fmla="*/ 46 w 46"/>
                <a:gd name="T9" fmla="*/ 17 h 46"/>
                <a:gd name="T10" fmla="*/ 46 w 46"/>
                <a:gd name="T11" fmla="*/ 27 h 46"/>
                <a:gd name="T12" fmla="*/ 46 w 46"/>
                <a:gd name="T13" fmla="*/ 27 h 46"/>
                <a:gd name="T14" fmla="*/ 41 w 46"/>
                <a:gd name="T15" fmla="*/ 34 h 46"/>
                <a:gd name="T16" fmla="*/ 36 w 46"/>
                <a:gd name="T17" fmla="*/ 41 h 46"/>
                <a:gd name="T18" fmla="*/ 31 w 46"/>
                <a:gd name="T19" fmla="*/ 43 h 46"/>
                <a:gd name="T20" fmla="*/ 24 w 46"/>
                <a:gd name="T21" fmla="*/ 46 h 46"/>
                <a:gd name="T22" fmla="*/ 19 w 46"/>
                <a:gd name="T23" fmla="*/ 46 h 46"/>
                <a:gd name="T24" fmla="*/ 17 w 46"/>
                <a:gd name="T25" fmla="*/ 46 h 46"/>
                <a:gd name="T26" fmla="*/ 10 w 46"/>
                <a:gd name="T27" fmla="*/ 41 h 46"/>
                <a:gd name="T28" fmla="*/ 5 w 46"/>
                <a:gd name="T29" fmla="*/ 36 h 46"/>
                <a:gd name="T30" fmla="*/ 3 w 46"/>
                <a:gd name="T31" fmla="*/ 29 h 46"/>
                <a:gd name="T32" fmla="*/ 0 w 46"/>
                <a:gd name="T33" fmla="*/ 22 h 46"/>
                <a:gd name="T34" fmla="*/ 0 w 46"/>
                <a:gd name="T35" fmla="*/ 22 h 46"/>
                <a:gd name="T36" fmla="*/ 0 w 46"/>
                <a:gd name="T37" fmla="*/ 17 h 46"/>
                <a:gd name="T38" fmla="*/ 5 w 46"/>
                <a:gd name="T39" fmla="*/ 10 h 46"/>
                <a:gd name="T40" fmla="*/ 10 w 46"/>
                <a:gd name="T41" fmla="*/ 5 h 46"/>
                <a:gd name="T42" fmla="*/ 15 w 46"/>
                <a:gd name="T43" fmla="*/ 0 h 46"/>
                <a:gd name="T44" fmla="*/ 22 w 46"/>
                <a:gd name="T4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46">
                  <a:moveTo>
                    <a:pt x="22" y="0"/>
                  </a:moveTo>
                  <a:lnTo>
                    <a:pt x="29" y="0"/>
                  </a:lnTo>
                  <a:lnTo>
                    <a:pt x="36" y="5"/>
                  </a:lnTo>
                  <a:lnTo>
                    <a:pt x="41" y="10"/>
                  </a:lnTo>
                  <a:lnTo>
                    <a:pt x="46" y="1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6" y="41"/>
                  </a:lnTo>
                  <a:lnTo>
                    <a:pt x="31" y="43"/>
                  </a:lnTo>
                  <a:lnTo>
                    <a:pt x="24" y="46"/>
                  </a:lnTo>
                  <a:lnTo>
                    <a:pt x="19" y="46"/>
                  </a:lnTo>
                  <a:lnTo>
                    <a:pt x="17" y="46"/>
                  </a:lnTo>
                  <a:lnTo>
                    <a:pt x="10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1" name="Freeform 594"/>
            <p:cNvSpPr>
              <a:spLocks/>
            </p:cNvSpPr>
            <p:nvPr/>
          </p:nvSpPr>
          <p:spPr bwMode="auto">
            <a:xfrm>
              <a:off x="6083301" y="366713"/>
              <a:ext cx="512763" cy="255588"/>
            </a:xfrm>
            <a:custGeom>
              <a:avLst/>
              <a:gdLst>
                <a:gd name="T0" fmla="*/ 0 w 323"/>
                <a:gd name="T1" fmla="*/ 0 h 161"/>
                <a:gd name="T2" fmla="*/ 323 w 323"/>
                <a:gd name="T3" fmla="*/ 0 h 161"/>
                <a:gd name="T4" fmla="*/ 279 w 323"/>
                <a:gd name="T5" fmla="*/ 161 h 161"/>
                <a:gd name="T6" fmla="*/ 43 w 323"/>
                <a:gd name="T7" fmla="*/ 161 h 161"/>
                <a:gd name="T8" fmla="*/ 0 w 323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61">
                  <a:moveTo>
                    <a:pt x="0" y="0"/>
                  </a:moveTo>
                  <a:lnTo>
                    <a:pt x="323" y="0"/>
                  </a:lnTo>
                  <a:lnTo>
                    <a:pt x="279" y="161"/>
                  </a:lnTo>
                  <a:lnTo>
                    <a:pt x="43" y="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2" name="Freeform 595"/>
            <p:cNvSpPr>
              <a:spLocks/>
            </p:cNvSpPr>
            <p:nvPr/>
          </p:nvSpPr>
          <p:spPr bwMode="auto">
            <a:xfrm>
              <a:off x="4413251" y="5653088"/>
              <a:ext cx="519113" cy="138113"/>
            </a:xfrm>
            <a:custGeom>
              <a:avLst/>
              <a:gdLst>
                <a:gd name="T0" fmla="*/ 0 w 327"/>
                <a:gd name="T1" fmla="*/ 0 h 87"/>
                <a:gd name="T2" fmla="*/ 113 w 327"/>
                <a:gd name="T3" fmla="*/ 0 h 87"/>
                <a:gd name="T4" fmla="*/ 113 w 327"/>
                <a:gd name="T5" fmla="*/ 44 h 87"/>
                <a:gd name="T6" fmla="*/ 214 w 327"/>
                <a:gd name="T7" fmla="*/ 44 h 87"/>
                <a:gd name="T8" fmla="*/ 214 w 327"/>
                <a:gd name="T9" fmla="*/ 0 h 87"/>
                <a:gd name="T10" fmla="*/ 327 w 327"/>
                <a:gd name="T11" fmla="*/ 0 h 87"/>
                <a:gd name="T12" fmla="*/ 327 w 327"/>
                <a:gd name="T13" fmla="*/ 87 h 87"/>
                <a:gd name="T14" fmla="*/ 0 w 327"/>
                <a:gd name="T15" fmla="*/ 87 h 87"/>
                <a:gd name="T16" fmla="*/ 0 w 327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87">
                  <a:moveTo>
                    <a:pt x="0" y="0"/>
                  </a:moveTo>
                  <a:lnTo>
                    <a:pt x="113" y="0"/>
                  </a:lnTo>
                  <a:lnTo>
                    <a:pt x="113" y="44"/>
                  </a:lnTo>
                  <a:lnTo>
                    <a:pt x="214" y="44"/>
                  </a:lnTo>
                  <a:lnTo>
                    <a:pt x="214" y="0"/>
                  </a:lnTo>
                  <a:lnTo>
                    <a:pt x="327" y="0"/>
                  </a:lnTo>
                  <a:lnTo>
                    <a:pt x="327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3" name="Rectangle 596"/>
            <p:cNvSpPr>
              <a:spLocks noChangeArrowheads="1"/>
            </p:cNvSpPr>
            <p:nvPr/>
          </p:nvSpPr>
          <p:spPr bwMode="auto">
            <a:xfrm>
              <a:off x="4622801" y="5653088"/>
              <a:ext cx="100013" cy="3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4" name="Freeform 597"/>
            <p:cNvSpPr>
              <a:spLocks noEditPoints="1"/>
            </p:cNvSpPr>
            <p:nvPr/>
          </p:nvSpPr>
          <p:spPr bwMode="auto">
            <a:xfrm>
              <a:off x="4413251" y="5351463"/>
              <a:ext cx="519113" cy="271463"/>
            </a:xfrm>
            <a:custGeom>
              <a:avLst/>
              <a:gdLst>
                <a:gd name="T0" fmla="*/ 110 w 327"/>
                <a:gd name="T1" fmla="*/ 29 h 171"/>
                <a:gd name="T2" fmla="*/ 110 w 327"/>
                <a:gd name="T3" fmla="*/ 63 h 171"/>
                <a:gd name="T4" fmla="*/ 216 w 327"/>
                <a:gd name="T5" fmla="*/ 63 h 171"/>
                <a:gd name="T6" fmla="*/ 216 w 327"/>
                <a:gd name="T7" fmla="*/ 29 h 171"/>
                <a:gd name="T8" fmla="*/ 110 w 327"/>
                <a:gd name="T9" fmla="*/ 29 h 171"/>
                <a:gd name="T10" fmla="*/ 84 w 327"/>
                <a:gd name="T11" fmla="*/ 0 h 171"/>
                <a:gd name="T12" fmla="*/ 243 w 327"/>
                <a:gd name="T13" fmla="*/ 0 h 171"/>
                <a:gd name="T14" fmla="*/ 243 w 327"/>
                <a:gd name="T15" fmla="*/ 63 h 171"/>
                <a:gd name="T16" fmla="*/ 327 w 327"/>
                <a:gd name="T17" fmla="*/ 63 h 171"/>
                <a:gd name="T18" fmla="*/ 327 w 327"/>
                <a:gd name="T19" fmla="*/ 171 h 171"/>
                <a:gd name="T20" fmla="*/ 0 w 327"/>
                <a:gd name="T21" fmla="*/ 171 h 171"/>
                <a:gd name="T22" fmla="*/ 0 w 327"/>
                <a:gd name="T23" fmla="*/ 63 h 171"/>
                <a:gd name="T24" fmla="*/ 84 w 327"/>
                <a:gd name="T25" fmla="*/ 63 h 171"/>
                <a:gd name="T26" fmla="*/ 84 w 327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171">
                  <a:moveTo>
                    <a:pt x="110" y="29"/>
                  </a:moveTo>
                  <a:lnTo>
                    <a:pt x="110" y="63"/>
                  </a:lnTo>
                  <a:lnTo>
                    <a:pt x="216" y="63"/>
                  </a:lnTo>
                  <a:lnTo>
                    <a:pt x="216" y="29"/>
                  </a:lnTo>
                  <a:lnTo>
                    <a:pt x="110" y="29"/>
                  </a:lnTo>
                  <a:close/>
                  <a:moveTo>
                    <a:pt x="84" y="0"/>
                  </a:moveTo>
                  <a:lnTo>
                    <a:pt x="243" y="0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27" y="171"/>
                  </a:lnTo>
                  <a:lnTo>
                    <a:pt x="0" y="171"/>
                  </a:lnTo>
                  <a:lnTo>
                    <a:pt x="0" y="63"/>
                  </a:lnTo>
                  <a:lnTo>
                    <a:pt x="84" y="6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5" name="Rectangle 598"/>
            <p:cNvSpPr>
              <a:spLocks noChangeArrowheads="1"/>
            </p:cNvSpPr>
            <p:nvPr/>
          </p:nvSpPr>
          <p:spPr bwMode="auto">
            <a:xfrm>
              <a:off x="5138738" y="171450"/>
              <a:ext cx="611188" cy="730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6" name="Freeform 599"/>
            <p:cNvSpPr>
              <a:spLocks noEditPoints="1"/>
            </p:cNvSpPr>
            <p:nvPr/>
          </p:nvSpPr>
          <p:spPr bwMode="auto">
            <a:xfrm>
              <a:off x="5138738" y="315913"/>
              <a:ext cx="611188" cy="249238"/>
            </a:xfrm>
            <a:custGeom>
              <a:avLst/>
              <a:gdLst>
                <a:gd name="T0" fmla="*/ 328 w 385"/>
                <a:gd name="T1" fmla="*/ 78 h 157"/>
                <a:gd name="T2" fmla="*/ 299 w 385"/>
                <a:gd name="T3" fmla="*/ 106 h 157"/>
                <a:gd name="T4" fmla="*/ 328 w 385"/>
                <a:gd name="T5" fmla="*/ 135 h 157"/>
                <a:gd name="T6" fmla="*/ 354 w 385"/>
                <a:gd name="T7" fmla="*/ 106 h 157"/>
                <a:gd name="T8" fmla="*/ 328 w 385"/>
                <a:gd name="T9" fmla="*/ 78 h 157"/>
                <a:gd name="T10" fmla="*/ 0 w 385"/>
                <a:gd name="T11" fmla="*/ 0 h 157"/>
                <a:gd name="T12" fmla="*/ 385 w 385"/>
                <a:gd name="T13" fmla="*/ 0 h 157"/>
                <a:gd name="T14" fmla="*/ 385 w 385"/>
                <a:gd name="T15" fmla="*/ 157 h 157"/>
                <a:gd name="T16" fmla="*/ 0 w 385"/>
                <a:gd name="T17" fmla="*/ 157 h 157"/>
                <a:gd name="T18" fmla="*/ 0 w 385"/>
                <a:gd name="T1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157">
                  <a:moveTo>
                    <a:pt x="328" y="78"/>
                  </a:moveTo>
                  <a:lnTo>
                    <a:pt x="299" y="106"/>
                  </a:lnTo>
                  <a:lnTo>
                    <a:pt x="328" y="135"/>
                  </a:lnTo>
                  <a:lnTo>
                    <a:pt x="354" y="106"/>
                  </a:lnTo>
                  <a:lnTo>
                    <a:pt x="328" y="78"/>
                  </a:lnTo>
                  <a:close/>
                  <a:moveTo>
                    <a:pt x="0" y="0"/>
                  </a:moveTo>
                  <a:lnTo>
                    <a:pt x="385" y="0"/>
                  </a:lnTo>
                  <a:lnTo>
                    <a:pt x="385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7" name="Freeform 600"/>
            <p:cNvSpPr>
              <a:spLocks/>
            </p:cNvSpPr>
            <p:nvPr/>
          </p:nvSpPr>
          <p:spPr bwMode="auto">
            <a:xfrm>
              <a:off x="7826376" y="1666875"/>
              <a:ext cx="428625" cy="381000"/>
            </a:xfrm>
            <a:custGeom>
              <a:avLst/>
              <a:gdLst>
                <a:gd name="T0" fmla="*/ 121 w 270"/>
                <a:gd name="T1" fmla="*/ 0 h 240"/>
                <a:gd name="T2" fmla="*/ 152 w 270"/>
                <a:gd name="T3" fmla="*/ 0 h 240"/>
                <a:gd name="T4" fmla="*/ 152 w 270"/>
                <a:gd name="T5" fmla="*/ 98 h 240"/>
                <a:gd name="T6" fmla="*/ 176 w 270"/>
                <a:gd name="T7" fmla="*/ 98 h 240"/>
                <a:gd name="T8" fmla="*/ 176 w 270"/>
                <a:gd name="T9" fmla="*/ 120 h 240"/>
                <a:gd name="T10" fmla="*/ 200 w 270"/>
                <a:gd name="T11" fmla="*/ 120 h 240"/>
                <a:gd name="T12" fmla="*/ 200 w 270"/>
                <a:gd name="T13" fmla="*/ 98 h 240"/>
                <a:gd name="T14" fmla="*/ 227 w 270"/>
                <a:gd name="T15" fmla="*/ 98 h 240"/>
                <a:gd name="T16" fmla="*/ 227 w 270"/>
                <a:gd name="T17" fmla="*/ 120 h 240"/>
                <a:gd name="T18" fmla="*/ 253 w 270"/>
                <a:gd name="T19" fmla="*/ 120 h 240"/>
                <a:gd name="T20" fmla="*/ 253 w 270"/>
                <a:gd name="T21" fmla="*/ 98 h 240"/>
                <a:gd name="T22" fmla="*/ 270 w 270"/>
                <a:gd name="T23" fmla="*/ 98 h 240"/>
                <a:gd name="T24" fmla="*/ 270 w 270"/>
                <a:gd name="T25" fmla="*/ 207 h 240"/>
                <a:gd name="T26" fmla="*/ 217 w 270"/>
                <a:gd name="T27" fmla="*/ 207 h 240"/>
                <a:gd name="T28" fmla="*/ 217 w 270"/>
                <a:gd name="T29" fmla="*/ 240 h 240"/>
                <a:gd name="T30" fmla="*/ 202 w 270"/>
                <a:gd name="T31" fmla="*/ 240 h 240"/>
                <a:gd name="T32" fmla="*/ 202 w 270"/>
                <a:gd name="T33" fmla="*/ 207 h 240"/>
                <a:gd name="T34" fmla="*/ 142 w 270"/>
                <a:gd name="T35" fmla="*/ 207 h 240"/>
                <a:gd name="T36" fmla="*/ 142 w 270"/>
                <a:gd name="T37" fmla="*/ 240 h 240"/>
                <a:gd name="T38" fmla="*/ 130 w 270"/>
                <a:gd name="T39" fmla="*/ 240 h 240"/>
                <a:gd name="T40" fmla="*/ 130 w 270"/>
                <a:gd name="T41" fmla="*/ 207 h 240"/>
                <a:gd name="T42" fmla="*/ 70 w 270"/>
                <a:gd name="T43" fmla="*/ 207 h 240"/>
                <a:gd name="T44" fmla="*/ 70 w 270"/>
                <a:gd name="T45" fmla="*/ 240 h 240"/>
                <a:gd name="T46" fmla="*/ 56 w 270"/>
                <a:gd name="T47" fmla="*/ 240 h 240"/>
                <a:gd name="T48" fmla="*/ 56 w 270"/>
                <a:gd name="T49" fmla="*/ 207 h 240"/>
                <a:gd name="T50" fmla="*/ 0 w 270"/>
                <a:gd name="T51" fmla="*/ 207 h 240"/>
                <a:gd name="T52" fmla="*/ 0 w 270"/>
                <a:gd name="T53" fmla="*/ 98 h 240"/>
                <a:gd name="T54" fmla="*/ 19 w 270"/>
                <a:gd name="T55" fmla="*/ 98 h 240"/>
                <a:gd name="T56" fmla="*/ 19 w 270"/>
                <a:gd name="T57" fmla="*/ 120 h 240"/>
                <a:gd name="T58" fmla="*/ 43 w 270"/>
                <a:gd name="T59" fmla="*/ 120 h 240"/>
                <a:gd name="T60" fmla="*/ 43 w 270"/>
                <a:gd name="T61" fmla="*/ 98 h 240"/>
                <a:gd name="T62" fmla="*/ 72 w 270"/>
                <a:gd name="T63" fmla="*/ 98 h 240"/>
                <a:gd name="T64" fmla="*/ 72 w 270"/>
                <a:gd name="T65" fmla="*/ 120 h 240"/>
                <a:gd name="T66" fmla="*/ 96 w 270"/>
                <a:gd name="T67" fmla="*/ 120 h 240"/>
                <a:gd name="T68" fmla="*/ 96 w 270"/>
                <a:gd name="T69" fmla="*/ 98 h 240"/>
                <a:gd name="T70" fmla="*/ 121 w 270"/>
                <a:gd name="T71" fmla="*/ 98 h 240"/>
                <a:gd name="T72" fmla="*/ 121 w 270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240">
                  <a:moveTo>
                    <a:pt x="121" y="0"/>
                  </a:moveTo>
                  <a:lnTo>
                    <a:pt x="152" y="0"/>
                  </a:lnTo>
                  <a:lnTo>
                    <a:pt x="152" y="98"/>
                  </a:lnTo>
                  <a:lnTo>
                    <a:pt x="176" y="98"/>
                  </a:lnTo>
                  <a:lnTo>
                    <a:pt x="176" y="120"/>
                  </a:lnTo>
                  <a:lnTo>
                    <a:pt x="200" y="120"/>
                  </a:lnTo>
                  <a:lnTo>
                    <a:pt x="200" y="98"/>
                  </a:lnTo>
                  <a:lnTo>
                    <a:pt x="227" y="98"/>
                  </a:lnTo>
                  <a:lnTo>
                    <a:pt x="227" y="120"/>
                  </a:lnTo>
                  <a:lnTo>
                    <a:pt x="253" y="120"/>
                  </a:lnTo>
                  <a:lnTo>
                    <a:pt x="253" y="98"/>
                  </a:lnTo>
                  <a:lnTo>
                    <a:pt x="270" y="98"/>
                  </a:lnTo>
                  <a:lnTo>
                    <a:pt x="270" y="207"/>
                  </a:lnTo>
                  <a:lnTo>
                    <a:pt x="217" y="207"/>
                  </a:lnTo>
                  <a:lnTo>
                    <a:pt x="217" y="240"/>
                  </a:lnTo>
                  <a:lnTo>
                    <a:pt x="202" y="240"/>
                  </a:lnTo>
                  <a:lnTo>
                    <a:pt x="202" y="207"/>
                  </a:lnTo>
                  <a:lnTo>
                    <a:pt x="142" y="207"/>
                  </a:lnTo>
                  <a:lnTo>
                    <a:pt x="142" y="240"/>
                  </a:lnTo>
                  <a:lnTo>
                    <a:pt x="130" y="240"/>
                  </a:lnTo>
                  <a:lnTo>
                    <a:pt x="130" y="207"/>
                  </a:lnTo>
                  <a:lnTo>
                    <a:pt x="70" y="207"/>
                  </a:lnTo>
                  <a:lnTo>
                    <a:pt x="70" y="240"/>
                  </a:lnTo>
                  <a:lnTo>
                    <a:pt x="56" y="240"/>
                  </a:lnTo>
                  <a:lnTo>
                    <a:pt x="56" y="207"/>
                  </a:lnTo>
                  <a:lnTo>
                    <a:pt x="0" y="207"/>
                  </a:lnTo>
                  <a:lnTo>
                    <a:pt x="0" y="98"/>
                  </a:lnTo>
                  <a:lnTo>
                    <a:pt x="19" y="98"/>
                  </a:lnTo>
                  <a:lnTo>
                    <a:pt x="19" y="120"/>
                  </a:lnTo>
                  <a:lnTo>
                    <a:pt x="43" y="120"/>
                  </a:lnTo>
                  <a:lnTo>
                    <a:pt x="43" y="98"/>
                  </a:lnTo>
                  <a:lnTo>
                    <a:pt x="72" y="98"/>
                  </a:lnTo>
                  <a:lnTo>
                    <a:pt x="72" y="120"/>
                  </a:lnTo>
                  <a:lnTo>
                    <a:pt x="96" y="120"/>
                  </a:lnTo>
                  <a:lnTo>
                    <a:pt x="96" y="98"/>
                  </a:lnTo>
                  <a:lnTo>
                    <a:pt x="121" y="98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8" name="Freeform 601"/>
            <p:cNvSpPr>
              <a:spLocks/>
            </p:cNvSpPr>
            <p:nvPr/>
          </p:nvSpPr>
          <p:spPr bwMode="auto">
            <a:xfrm>
              <a:off x="7739063" y="2014538"/>
              <a:ext cx="608013" cy="312738"/>
            </a:xfrm>
            <a:custGeom>
              <a:avLst/>
              <a:gdLst>
                <a:gd name="T0" fmla="*/ 0 w 383"/>
                <a:gd name="T1" fmla="*/ 0 h 197"/>
                <a:gd name="T2" fmla="*/ 26 w 383"/>
                <a:gd name="T3" fmla="*/ 0 h 197"/>
                <a:gd name="T4" fmla="*/ 26 w 383"/>
                <a:gd name="T5" fmla="*/ 33 h 197"/>
                <a:gd name="T6" fmla="*/ 62 w 383"/>
                <a:gd name="T7" fmla="*/ 33 h 197"/>
                <a:gd name="T8" fmla="*/ 62 w 383"/>
                <a:gd name="T9" fmla="*/ 0 h 197"/>
                <a:gd name="T10" fmla="*/ 98 w 383"/>
                <a:gd name="T11" fmla="*/ 0 h 197"/>
                <a:gd name="T12" fmla="*/ 98 w 383"/>
                <a:gd name="T13" fmla="*/ 33 h 197"/>
                <a:gd name="T14" fmla="*/ 135 w 383"/>
                <a:gd name="T15" fmla="*/ 33 h 197"/>
                <a:gd name="T16" fmla="*/ 135 w 383"/>
                <a:gd name="T17" fmla="*/ 0 h 197"/>
                <a:gd name="T18" fmla="*/ 173 w 383"/>
                <a:gd name="T19" fmla="*/ 0 h 197"/>
                <a:gd name="T20" fmla="*/ 173 w 383"/>
                <a:gd name="T21" fmla="*/ 33 h 197"/>
                <a:gd name="T22" fmla="*/ 209 w 383"/>
                <a:gd name="T23" fmla="*/ 33 h 197"/>
                <a:gd name="T24" fmla="*/ 209 w 383"/>
                <a:gd name="T25" fmla="*/ 0 h 197"/>
                <a:gd name="T26" fmla="*/ 248 w 383"/>
                <a:gd name="T27" fmla="*/ 0 h 197"/>
                <a:gd name="T28" fmla="*/ 248 w 383"/>
                <a:gd name="T29" fmla="*/ 33 h 197"/>
                <a:gd name="T30" fmla="*/ 284 w 383"/>
                <a:gd name="T31" fmla="*/ 33 h 197"/>
                <a:gd name="T32" fmla="*/ 284 w 383"/>
                <a:gd name="T33" fmla="*/ 0 h 197"/>
                <a:gd name="T34" fmla="*/ 320 w 383"/>
                <a:gd name="T35" fmla="*/ 0 h 197"/>
                <a:gd name="T36" fmla="*/ 320 w 383"/>
                <a:gd name="T37" fmla="*/ 33 h 197"/>
                <a:gd name="T38" fmla="*/ 356 w 383"/>
                <a:gd name="T39" fmla="*/ 33 h 197"/>
                <a:gd name="T40" fmla="*/ 356 w 383"/>
                <a:gd name="T41" fmla="*/ 0 h 197"/>
                <a:gd name="T42" fmla="*/ 383 w 383"/>
                <a:gd name="T43" fmla="*/ 0 h 197"/>
                <a:gd name="T44" fmla="*/ 383 w 383"/>
                <a:gd name="T45" fmla="*/ 197 h 197"/>
                <a:gd name="T46" fmla="*/ 245 w 383"/>
                <a:gd name="T47" fmla="*/ 197 h 197"/>
                <a:gd name="T48" fmla="*/ 245 w 383"/>
                <a:gd name="T49" fmla="*/ 118 h 197"/>
                <a:gd name="T50" fmla="*/ 147 w 383"/>
                <a:gd name="T51" fmla="*/ 118 h 197"/>
                <a:gd name="T52" fmla="*/ 147 w 383"/>
                <a:gd name="T53" fmla="*/ 197 h 197"/>
                <a:gd name="T54" fmla="*/ 0 w 383"/>
                <a:gd name="T55" fmla="*/ 197 h 197"/>
                <a:gd name="T56" fmla="*/ 0 w 383"/>
                <a:gd name="T5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197">
                  <a:moveTo>
                    <a:pt x="0" y="0"/>
                  </a:moveTo>
                  <a:lnTo>
                    <a:pt x="26" y="0"/>
                  </a:lnTo>
                  <a:lnTo>
                    <a:pt x="26" y="33"/>
                  </a:lnTo>
                  <a:lnTo>
                    <a:pt x="62" y="33"/>
                  </a:lnTo>
                  <a:lnTo>
                    <a:pt x="62" y="0"/>
                  </a:lnTo>
                  <a:lnTo>
                    <a:pt x="98" y="0"/>
                  </a:lnTo>
                  <a:lnTo>
                    <a:pt x="98" y="33"/>
                  </a:lnTo>
                  <a:lnTo>
                    <a:pt x="135" y="33"/>
                  </a:lnTo>
                  <a:lnTo>
                    <a:pt x="135" y="0"/>
                  </a:lnTo>
                  <a:lnTo>
                    <a:pt x="173" y="0"/>
                  </a:lnTo>
                  <a:lnTo>
                    <a:pt x="173" y="33"/>
                  </a:lnTo>
                  <a:lnTo>
                    <a:pt x="209" y="33"/>
                  </a:lnTo>
                  <a:lnTo>
                    <a:pt x="209" y="0"/>
                  </a:lnTo>
                  <a:lnTo>
                    <a:pt x="248" y="0"/>
                  </a:lnTo>
                  <a:lnTo>
                    <a:pt x="248" y="33"/>
                  </a:lnTo>
                  <a:lnTo>
                    <a:pt x="284" y="33"/>
                  </a:lnTo>
                  <a:lnTo>
                    <a:pt x="284" y="0"/>
                  </a:lnTo>
                  <a:lnTo>
                    <a:pt x="320" y="0"/>
                  </a:lnTo>
                  <a:lnTo>
                    <a:pt x="320" y="33"/>
                  </a:lnTo>
                  <a:lnTo>
                    <a:pt x="356" y="33"/>
                  </a:lnTo>
                  <a:lnTo>
                    <a:pt x="356" y="0"/>
                  </a:lnTo>
                  <a:lnTo>
                    <a:pt x="383" y="0"/>
                  </a:lnTo>
                  <a:lnTo>
                    <a:pt x="383" y="197"/>
                  </a:lnTo>
                  <a:lnTo>
                    <a:pt x="245" y="197"/>
                  </a:lnTo>
                  <a:lnTo>
                    <a:pt x="245" y="118"/>
                  </a:lnTo>
                  <a:lnTo>
                    <a:pt x="147" y="118"/>
                  </a:lnTo>
                  <a:lnTo>
                    <a:pt x="147" y="197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09" name="Freeform 602"/>
            <p:cNvSpPr>
              <a:spLocks/>
            </p:cNvSpPr>
            <p:nvPr/>
          </p:nvSpPr>
          <p:spPr bwMode="auto">
            <a:xfrm>
              <a:off x="8097838" y="1681163"/>
              <a:ext cx="171450" cy="111125"/>
            </a:xfrm>
            <a:custGeom>
              <a:avLst/>
              <a:gdLst>
                <a:gd name="T0" fmla="*/ 0 w 108"/>
                <a:gd name="T1" fmla="*/ 0 h 70"/>
                <a:gd name="T2" fmla="*/ 108 w 108"/>
                <a:gd name="T3" fmla="*/ 36 h 70"/>
                <a:gd name="T4" fmla="*/ 0 w 108"/>
                <a:gd name="T5" fmla="*/ 70 h 70"/>
                <a:gd name="T6" fmla="*/ 0 w 108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0">
                  <a:moveTo>
                    <a:pt x="0" y="0"/>
                  </a:moveTo>
                  <a:lnTo>
                    <a:pt x="108" y="36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10" name="Freeform 603"/>
            <p:cNvSpPr>
              <a:spLocks/>
            </p:cNvSpPr>
            <p:nvPr/>
          </p:nvSpPr>
          <p:spPr bwMode="auto">
            <a:xfrm>
              <a:off x="10039351" y="1892300"/>
              <a:ext cx="658813" cy="730250"/>
            </a:xfrm>
            <a:custGeom>
              <a:avLst/>
              <a:gdLst>
                <a:gd name="T0" fmla="*/ 350 w 415"/>
                <a:gd name="T1" fmla="*/ 0 h 460"/>
                <a:gd name="T2" fmla="*/ 364 w 415"/>
                <a:gd name="T3" fmla="*/ 2 h 460"/>
                <a:gd name="T4" fmla="*/ 371 w 415"/>
                <a:gd name="T5" fmla="*/ 14 h 460"/>
                <a:gd name="T6" fmla="*/ 374 w 415"/>
                <a:gd name="T7" fmla="*/ 33 h 460"/>
                <a:gd name="T8" fmla="*/ 371 w 415"/>
                <a:gd name="T9" fmla="*/ 55 h 460"/>
                <a:gd name="T10" fmla="*/ 364 w 415"/>
                <a:gd name="T11" fmla="*/ 79 h 460"/>
                <a:gd name="T12" fmla="*/ 357 w 415"/>
                <a:gd name="T13" fmla="*/ 98 h 460"/>
                <a:gd name="T14" fmla="*/ 350 w 415"/>
                <a:gd name="T15" fmla="*/ 115 h 460"/>
                <a:gd name="T16" fmla="*/ 311 w 415"/>
                <a:gd name="T17" fmla="*/ 173 h 460"/>
                <a:gd name="T18" fmla="*/ 415 w 415"/>
                <a:gd name="T19" fmla="*/ 332 h 460"/>
                <a:gd name="T20" fmla="*/ 386 w 415"/>
                <a:gd name="T21" fmla="*/ 373 h 460"/>
                <a:gd name="T22" fmla="*/ 261 w 415"/>
                <a:gd name="T23" fmla="*/ 250 h 460"/>
                <a:gd name="T24" fmla="*/ 205 w 415"/>
                <a:gd name="T25" fmla="*/ 332 h 460"/>
                <a:gd name="T26" fmla="*/ 236 w 415"/>
                <a:gd name="T27" fmla="*/ 419 h 460"/>
                <a:gd name="T28" fmla="*/ 208 w 415"/>
                <a:gd name="T29" fmla="*/ 460 h 460"/>
                <a:gd name="T30" fmla="*/ 128 w 415"/>
                <a:gd name="T31" fmla="*/ 354 h 460"/>
                <a:gd name="T32" fmla="*/ 0 w 415"/>
                <a:gd name="T33" fmla="*/ 320 h 460"/>
                <a:gd name="T34" fmla="*/ 27 w 415"/>
                <a:gd name="T35" fmla="*/ 279 h 460"/>
                <a:gd name="T36" fmla="*/ 121 w 415"/>
                <a:gd name="T37" fmla="*/ 274 h 460"/>
                <a:gd name="T38" fmla="*/ 176 w 415"/>
                <a:gd name="T39" fmla="*/ 192 h 460"/>
                <a:gd name="T40" fmla="*/ 10 w 415"/>
                <a:gd name="T41" fmla="*/ 122 h 460"/>
                <a:gd name="T42" fmla="*/ 37 w 415"/>
                <a:gd name="T43" fmla="*/ 82 h 460"/>
                <a:gd name="T44" fmla="*/ 227 w 415"/>
                <a:gd name="T45" fmla="*/ 118 h 460"/>
                <a:gd name="T46" fmla="*/ 265 w 415"/>
                <a:gd name="T47" fmla="*/ 60 h 460"/>
                <a:gd name="T48" fmla="*/ 277 w 415"/>
                <a:gd name="T49" fmla="*/ 45 h 460"/>
                <a:gd name="T50" fmla="*/ 292 w 415"/>
                <a:gd name="T51" fmla="*/ 31 h 460"/>
                <a:gd name="T52" fmla="*/ 311 w 415"/>
                <a:gd name="T53" fmla="*/ 16 h 460"/>
                <a:gd name="T54" fmla="*/ 330 w 415"/>
                <a:gd name="T55" fmla="*/ 4 h 460"/>
                <a:gd name="T56" fmla="*/ 350 w 415"/>
                <a:gd name="T5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5" h="460">
                  <a:moveTo>
                    <a:pt x="350" y="0"/>
                  </a:moveTo>
                  <a:lnTo>
                    <a:pt x="364" y="2"/>
                  </a:lnTo>
                  <a:lnTo>
                    <a:pt x="371" y="14"/>
                  </a:lnTo>
                  <a:lnTo>
                    <a:pt x="374" y="33"/>
                  </a:lnTo>
                  <a:lnTo>
                    <a:pt x="371" y="55"/>
                  </a:lnTo>
                  <a:lnTo>
                    <a:pt x="364" y="79"/>
                  </a:lnTo>
                  <a:lnTo>
                    <a:pt x="357" y="98"/>
                  </a:lnTo>
                  <a:lnTo>
                    <a:pt x="350" y="115"/>
                  </a:lnTo>
                  <a:lnTo>
                    <a:pt x="311" y="173"/>
                  </a:lnTo>
                  <a:lnTo>
                    <a:pt x="415" y="332"/>
                  </a:lnTo>
                  <a:lnTo>
                    <a:pt x="386" y="373"/>
                  </a:lnTo>
                  <a:lnTo>
                    <a:pt x="261" y="250"/>
                  </a:lnTo>
                  <a:lnTo>
                    <a:pt x="205" y="332"/>
                  </a:lnTo>
                  <a:lnTo>
                    <a:pt x="236" y="419"/>
                  </a:lnTo>
                  <a:lnTo>
                    <a:pt x="208" y="460"/>
                  </a:lnTo>
                  <a:lnTo>
                    <a:pt x="128" y="354"/>
                  </a:lnTo>
                  <a:lnTo>
                    <a:pt x="0" y="320"/>
                  </a:lnTo>
                  <a:lnTo>
                    <a:pt x="27" y="279"/>
                  </a:lnTo>
                  <a:lnTo>
                    <a:pt x="121" y="274"/>
                  </a:lnTo>
                  <a:lnTo>
                    <a:pt x="176" y="192"/>
                  </a:lnTo>
                  <a:lnTo>
                    <a:pt x="10" y="122"/>
                  </a:lnTo>
                  <a:lnTo>
                    <a:pt x="37" y="82"/>
                  </a:lnTo>
                  <a:lnTo>
                    <a:pt x="227" y="118"/>
                  </a:lnTo>
                  <a:lnTo>
                    <a:pt x="265" y="60"/>
                  </a:lnTo>
                  <a:lnTo>
                    <a:pt x="277" y="45"/>
                  </a:lnTo>
                  <a:lnTo>
                    <a:pt x="292" y="31"/>
                  </a:lnTo>
                  <a:lnTo>
                    <a:pt x="311" y="16"/>
                  </a:lnTo>
                  <a:lnTo>
                    <a:pt x="330" y="4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11" name="Freeform 604"/>
            <p:cNvSpPr>
              <a:spLocks noEditPoints="1"/>
            </p:cNvSpPr>
            <p:nvPr/>
          </p:nvSpPr>
          <p:spPr bwMode="auto">
            <a:xfrm>
              <a:off x="2871788" y="801688"/>
              <a:ext cx="573088" cy="355600"/>
            </a:xfrm>
            <a:custGeom>
              <a:avLst/>
              <a:gdLst>
                <a:gd name="T0" fmla="*/ 253 w 361"/>
                <a:gd name="T1" fmla="*/ 157 h 224"/>
                <a:gd name="T2" fmla="*/ 253 w 361"/>
                <a:gd name="T3" fmla="*/ 200 h 224"/>
                <a:gd name="T4" fmla="*/ 316 w 361"/>
                <a:gd name="T5" fmla="*/ 200 h 224"/>
                <a:gd name="T6" fmla="*/ 316 w 361"/>
                <a:gd name="T7" fmla="*/ 157 h 224"/>
                <a:gd name="T8" fmla="*/ 253 w 361"/>
                <a:gd name="T9" fmla="*/ 157 h 224"/>
                <a:gd name="T10" fmla="*/ 149 w 361"/>
                <a:gd name="T11" fmla="*/ 157 h 224"/>
                <a:gd name="T12" fmla="*/ 149 w 361"/>
                <a:gd name="T13" fmla="*/ 200 h 224"/>
                <a:gd name="T14" fmla="*/ 212 w 361"/>
                <a:gd name="T15" fmla="*/ 200 h 224"/>
                <a:gd name="T16" fmla="*/ 212 w 361"/>
                <a:gd name="T17" fmla="*/ 157 h 224"/>
                <a:gd name="T18" fmla="*/ 149 w 361"/>
                <a:gd name="T19" fmla="*/ 157 h 224"/>
                <a:gd name="T20" fmla="*/ 46 w 361"/>
                <a:gd name="T21" fmla="*/ 157 h 224"/>
                <a:gd name="T22" fmla="*/ 46 w 361"/>
                <a:gd name="T23" fmla="*/ 200 h 224"/>
                <a:gd name="T24" fmla="*/ 109 w 361"/>
                <a:gd name="T25" fmla="*/ 200 h 224"/>
                <a:gd name="T26" fmla="*/ 109 w 361"/>
                <a:gd name="T27" fmla="*/ 157 h 224"/>
                <a:gd name="T28" fmla="*/ 46 w 361"/>
                <a:gd name="T29" fmla="*/ 157 h 224"/>
                <a:gd name="T30" fmla="*/ 236 w 361"/>
                <a:gd name="T31" fmla="*/ 0 h 224"/>
                <a:gd name="T32" fmla="*/ 318 w 361"/>
                <a:gd name="T33" fmla="*/ 0 h 224"/>
                <a:gd name="T34" fmla="*/ 318 w 361"/>
                <a:gd name="T35" fmla="*/ 126 h 224"/>
                <a:gd name="T36" fmla="*/ 361 w 361"/>
                <a:gd name="T37" fmla="*/ 126 h 224"/>
                <a:gd name="T38" fmla="*/ 361 w 361"/>
                <a:gd name="T39" fmla="*/ 224 h 224"/>
                <a:gd name="T40" fmla="*/ 0 w 361"/>
                <a:gd name="T41" fmla="*/ 224 h 224"/>
                <a:gd name="T42" fmla="*/ 0 w 361"/>
                <a:gd name="T43" fmla="*/ 126 h 224"/>
                <a:gd name="T44" fmla="*/ 236 w 361"/>
                <a:gd name="T45" fmla="*/ 126 h 224"/>
                <a:gd name="T46" fmla="*/ 236 w 361"/>
                <a:gd name="T4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1" h="224">
                  <a:moveTo>
                    <a:pt x="253" y="157"/>
                  </a:moveTo>
                  <a:lnTo>
                    <a:pt x="253" y="200"/>
                  </a:lnTo>
                  <a:lnTo>
                    <a:pt x="316" y="200"/>
                  </a:lnTo>
                  <a:lnTo>
                    <a:pt x="316" y="157"/>
                  </a:lnTo>
                  <a:lnTo>
                    <a:pt x="253" y="157"/>
                  </a:lnTo>
                  <a:close/>
                  <a:moveTo>
                    <a:pt x="149" y="157"/>
                  </a:moveTo>
                  <a:lnTo>
                    <a:pt x="149" y="200"/>
                  </a:lnTo>
                  <a:lnTo>
                    <a:pt x="212" y="200"/>
                  </a:lnTo>
                  <a:lnTo>
                    <a:pt x="212" y="157"/>
                  </a:lnTo>
                  <a:lnTo>
                    <a:pt x="149" y="157"/>
                  </a:lnTo>
                  <a:close/>
                  <a:moveTo>
                    <a:pt x="46" y="157"/>
                  </a:moveTo>
                  <a:lnTo>
                    <a:pt x="46" y="200"/>
                  </a:lnTo>
                  <a:lnTo>
                    <a:pt x="109" y="200"/>
                  </a:lnTo>
                  <a:lnTo>
                    <a:pt x="109" y="157"/>
                  </a:lnTo>
                  <a:lnTo>
                    <a:pt x="46" y="157"/>
                  </a:lnTo>
                  <a:close/>
                  <a:moveTo>
                    <a:pt x="236" y="0"/>
                  </a:moveTo>
                  <a:lnTo>
                    <a:pt x="318" y="0"/>
                  </a:lnTo>
                  <a:lnTo>
                    <a:pt x="318" y="126"/>
                  </a:lnTo>
                  <a:lnTo>
                    <a:pt x="361" y="126"/>
                  </a:lnTo>
                  <a:lnTo>
                    <a:pt x="361" y="224"/>
                  </a:lnTo>
                  <a:lnTo>
                    <a:pt x="0" y="224"/>
                  </a:lnTo>
                  <a:lnTo>
                    <a:pt x="0" y="126"/>
                  </a:lnTo>
                  <a:lnTo>
                    <a:pt x="236" y="12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12" name="Freeform 605"/>
            <p:cNvSpPr>
              <a:spLocks/>
            </p:cNvSpPr>
            <p:nvPr/>
          </p:nvSpPr>
          <p:spPr bwMode="auto">
            <a:xfrm>
              <a:off x="2733676" y="1181100"/>
              <a:ext cx="776288" cy="247650"/>
            </a:xfrm>
            <a:custGeom>
              <a:avLst/>
              <a:gdLst>
                <a:gd name="T0" fmla="*/ 0 w 489"/>
                <a:gd name="T1" fmla="*/ 0 h 156"/>
                <a:gd name="T2" fmla="*/ 489 w 489"/>
                <a:gd name="T3" fmla="*/ 0 h 156"/>
                <a:gd name="T4" fmla="*/ 472 w 489"/>
                <a:gd name="T5" fmla="*/ 156 h 156"/>
                <a:gd name="T6" fmla="*/ 56 w 489"/>
                <a:gd name="T7" fmla="*/ 156 h 156"/>
                <a:gd name="T8" fmla="*/ 0 w 489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156">
                  <a:moveTo>
                    <a:pt x="0" y="0"/>
                  </a:moveTo>
                  <a:lnTo>
                    <a:pt x="489" y="0"/>
                  </a:lnTo>
                  <a:lnTo>
                    <a:pt x="472" y="156"/>
                  </a:lnTo>
                  <a:lnTo>
                    <a:pt x="56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713" name="Freeform 606"/>
            <p:cNvSpPr>
              <a:spLocks noEditPoints="1"/>
            </p:cNvSpPr>
            <p:nvPr/>
          </p:nvSpPr>
          <p:spPr bwMode="auto">
            <a:xfrm>
              <a:off x="1557338" y="817563"/>
              <a:ext cx="396875" cy="646113"/>
            </a:xfrm>
            <a:custGeom>
              <a:avLst/>
              <a:gdLst>
                <a:gd name="T0" fmla="*/ 176 w 250"/>
                <a:gd name="T1" fmla="*/ 347 h 407"/>
                <a:gd name="T2" fmla="*/ 176 w 250"/>
                <a:gd name="T3" fmla="*/ 380 h 407"/>
                <a:gd name="T4" fmla="*/ 224 w 250"/>
                <a:gd name="T5" fmla="*/ 380 h 407"/>
                <a:gd name="T6" fmla="*/ 224 w 250"/>
                <a:gd name="T7" fmla="*/ 347 h 407"/>
                <a:gd name="T8" fmla="*/ 176 w 250"/>
                <a:gd name="T9" fmla="*/ 347 h 407"/>
                <a:gd name="T10" fmla="*/ 101 w 250"/>
                <a:gd name="T11" fmla="*/ 347 h 407"/>
                <a:gd name="T12" fmla="*/ 101 w 250"/>
                <a:gd name="T13" fmla="*/ 380 h 407"/>
                <a:gd name="T14" fmla="*/ 149 w 250"/>
                <a:gd name="T15" fmla="*/ 380 h 407"/>
                <a:gd name="T16" fmla="*/ 149 w 250"/>
                <a:gd name="T17" fmla="*/ 347 h 407"/>
                <a:gd name="T18" fmla="*/ 101 w 250"/>
                <a:gd name="T19" fmla="*/ 347 h 407"/>
                <a:gd name="T20" fmla="*/ 26 w 250"/>
                <a:gd name="T21" fmla="*/ 347 h 407"/>
                <a:gd name="T22" fmla="*/ 26 w 250"/>
                <a:gd name="T23" fmla="*/ 380 h 407"/>
                <a:gd name="T24" fmla="*/ 74 w 250"/>
                <a:gd name="T25" fmla="*/ 380 h 407"/>
                <a:gd name="T26" fmla="*/ 74 w 250"/>
                <a:gd name="T27" fmla="*/ 347 h 407"/>
                <a:gd name="T28" fmla="*/ 26 w 250"/>
                <a:gd name="T29" fmla="*/ 347 h 407"/>
                <a:gd name="T30" fmla="*/ 176 w 250"/>
                <a:gd name="T31" fmla="*/ 291 h 407"/>
                <a:gd name="T32" fmla="*/ 176 w 250"/>
                <a:gd name="T33" fmla="*/ 323 h 407"/>
                <a:gd name="T34" fmla="*/ 224 w 250"/>
                <a:gd name="T35" fmla="*/ 323 h 407"/>
                <a:gd name="T36" fmla="*/ 224 w 250"/>
                <a:gd name="T37" fmla="*/ 291 h 407"/>
                <a:gd name="T38" fmla="*/ 176 w 250"/>
                <a:gd name="T39" fmla="*/ 291 h 407"/>
                <a:gd name="T40" fmla="*/ 101 w 250"/>
                <a:gd name="T41" fmla="*/ 291 h 407"/>
                <a:gd name="T42" fmla="*/ 101 w 250"/>
                <a:gd name="T43" fmla="*/ 323 h 407"/>
                <a:gd name="T44" fmla="*/ 149 w 250"/>
                <a:gd name="T45" fmla="*/ 323 h 407"/>
                <a:gd name="T46" fmla="*/ 149 w 250"/>
                <a:gd name="T47" fmla="*/ 291 h 407"/>
                <a:gd name="T48" fmla="*/ 101 w 250"/>
                <a:gd name="T49" fmla="*/ 291 h 407"/>
                <a:gd name="T50" fmla="*/ 26 w 250"/>
                <a:gd name="T51" fmla="*/ 291 h 407"/>
                <a:gd name="T52" fmla="*/ 26 w 250"/>
                <a:gd name="T53" fmla="*/ 323 h 407"/>
                <a:gd name="T54" fmla="*/ 74 w 250"/>
                <a:gd name="T55" fmla="*/ 323 h 407"/>
                <a:gd name="T56" fmla="*/ 74 w 250"/>
                <a:gd name="T57" fmla="*/ 291 h 407"/>
                <a:gd name="T58" fmla="*/ 26 w 250"/>
                <a:gd name="T59" fmla="*/ 291 h 407"/>
                <a:gd name="T60" fmla="*/ 26 w 250"/>
                <a:gd name="T61" fmla="*/ 34 h 407"/>
                <a:gd name="T62" fmla="*/ 26 w 250"/>
                <a:gd name="T63" fmla="*/ 262 h 407"/>
                <a:gd name="T64" fmla="*/ 224 w 250"/>
                <a:gd name="T65" fmla="*/ 262 h 407"/>
                <a:gd name="T66" fmla="*/ 224 w 250"/>
                <a:gd name="T67" fmla="*/ 34 h 407"/>
                <a:gd name="T68" fmla="*/ 26 w 250"/>
                <a:gd name="T69" fmla="*/ 34 h 407"/>
                <a:gd name="T70" fmla="*/ 176 w 250"/>
                <a:gd name="T71" fmla="*/ 0 h 407"/>
                <a:gd name="T72" fmla="*/ 224 w 250"/>
                <a:gd name="T73" fmla="*/ 0 h 407"/>
                <a:gd name="T74" fmla="*/ 224 w 250"/>
                <a:gd name="T75" fmla="*/ 10 h 407"/>
                <a:gd name="T76" fmla="*/ 250 w 250"/>
                <a:gd name="T77" fmla="*/ 10 h 407"/>
                <a:gd name="T78" fmla="*/ 250 w 250"/>
                <a:gd name="T79" fmla="*/ 407 h 407"/>
                <a:gd name="T80" fmla="*/ 0 w 250"/>
                <a:gd name="T81" fmla="*/ 407 h 407"/>
                <a:gd name="T82" fmla="*/ 0 w 250"/>
                <a:gd name="T83" fmla="*/ 10 h 407"/>
                <a:gd name="T84" fmla="*/ 176 w 250"/>
                <a:gd name="T85" fmla="*/ 10 h 407"/>
                <a:gd name="T86" fmla="*/ 176 w 250"/>
                <a:gd name="T8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0" h="407">
                  <a:moveTo>
                    <a:pt x="176" y="347"/>
                  </a:moveTo>
                  <a:lnTo>
                    <a:pt x="176" y="380"/>
                  </a:lnTo>
                  <a:lnTo>
                    <a:pt x="224" y="380"/>
                  </a:lnTo>
                  <a:lnTo>
                    <a:pt x="224" y="347"/>
                  </a:lnTo>
                  <a:lnTo>
                    <a:pt x="176" y="347"/>
                  </a:lnTo>
                  <a:close/>
                  <a:moveTo>
                    <a:pt x="101" y="347"/>
                  </a:moveTo>
                  <a:lnTo>
                    <a:pt x="101" y="380"/>
                  </a:lnTo>
                  <a:lnTo>
                    <a:pt x="149" y="380"/>
                  </a:lnTo>
                  <a:lnTo>
                    <a:pt x="149" y="347"/>
                  </a:lnTo>
                  <a:lnTo>
                    <a:pt x="101" y="347"/>
                  </a:lnTo>
                  <a:close/>
                  <a:moveTo>
                    <a:pt x="26" y="347"/>
                  </a:moveTo>
                  <a:lnTo>
                    <a:pt x="26" y="380"/>
                  </a:lnTo>
                  <a:lnTo>
                    <a:pt x="74" y="380"/>
                  </a:lnTo>
                  <a:lnTo>
                    <a:pt x="74" y="347"/>
                  </a:lnTo>
                  <a:lnTo>
                    <a:pt x="26" y="347"/>
                  </a:lnTo>
                  <a:close/>
                  <a:moveTo>
                    <a:pt x="176" y="291"/>
                  </a:moveTo>
                  <a:lnTo>
                    <a:pt x="176" y="323"/>
                  </a:lnTo>
                  <a:lnTo>
                    <a:pt x="224" y="323"/>
                  </a:lnTo>
                  <a:lnTo>
                    <a:pt x="224" y="291"/>
                  </a:lnTo>
                  <a:lnTo>
                    <a:pt x="176" y="291"/>
                  </a:lnTo>
                  <a:close/>
                  <a:moveTo>
                    <a:pt x="101" y="291"/>
                  </a:moveTo>
                  <a:lnTo>
                    <a:pt x="101" y="323"/>
                  </a:lnTo>
                  <a:lnTo>
                    <a:pt x="149" y="323"/>
                  </a:lnTo>
                  <a:lnTo>
                    <a:pt x="149" y="291"/>
                  </a:lnTo>
                  <a:lnTo>
                    <a:pt x="101" y="291"/>
                  </a:lnTo>
                  <a:close/>
                  <a:moveTo>
                    <a:pt x="26" y="291"/>
                  </a:moveTo>
                  <a:lnTo>
                    <a:pt x="26" y="323"/>
                  </a:lnTo>
                  <a:lnTo>
                    <a:pt x="74" y="323"/>
                  </a:lnTo>
                  <a:lnTo>
                    <a:pt x="74" y="291"/>
                  </a:lnTo>
                  <a:lnTo>
                    <a:pt x="26" y="291"/>
                  </a:lnTo>
                  <a:close/>
                  <a:moveTo>
                    <a:pt x="26" y="34"/>
                  </a:moveTo>
                  <a:lnTo>
                    <a:pt x="26" y="262"/>
                  </a:lnTo>
                  <a:lnTo>
                    <a:pt x="224" y="262"/>
                  </a:lnTo>
                  <a:lnTo>
                    <a:pt x="224" y="34"/>
                  </a:lnTo>
                  <a:lnTo>
                    <a:pt x="26" y="34"/>
                  </a:lnTo>
                  <a:close/>
                  <a:moveTo>
                    <a:pt x="176" y="0"/>
                  </a:moveTo>
                  <a:lnTo>
                    <a:pt x="224" y="0"/>
                  </a:lnTo>
                  <a:lnTo>
                    <a:pt x="224" y="10"/>
                  </a:lnTo>
                  <a:lnTo>
                    <a:pt x="250" y="10"/>
                  </a:lnTo>
                  <a:lnTo>
                    <a:pt x="250" y="407"/>
                  </a:lnTo>
                  <a:lnTo>
                    <a:pt x="0" y="407"/>
                  </a:lnTo>
                  <a:lnTo>
                    <a:pt x="0" y="10"/>
                  </a:lnTo>
                  <a:lnTo>
                    <a:pt x="176" y="1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14" name="Freeform 608"/>
            <p:cNvSpPr>
              <a:spLocks/>
            </p:cNvSpPr>
            <p:nvPr/>
          </p:nvSpPr>
          <p:spPr bwMode="auto">
            <a:xfrm>
              <a:off x="2352675" y="3836988"/>
              <a:ext cx="282575" cy="122238"/>
            </a:xfrm>
            <a:custGeom>
              <a:avLst/>
              <a:gdLst>
                <a:gd name="T0" fmla="*/ 24 w 178"/>
                <a:gd name="T1" fmla="*/ 0 h 77"/>
                <a:gd name="T2" fmla="*/ 178 w 178"/>
                <a:gd name="T3" fmla="*/ 77 h 77"/>
                <a:gd name="T4" fmla="*/ 69 w 178"/>
                <a:gd name="T5" fmla="*/ 77 h 77"/>
                <a:gd name="T6" fmla="*/ 0 w 178"/>
                <a:gd name="T7" fmla="*/ 44 h 77"/>
                <a:gd name="T8" fmla="*/ 24 w 178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77">
                  <a:moveTo>
                    <a:pt x="24" y="0"/>
                  </a:moveTo>
                  <a:lnTo>
                    <a:pt x="178" y="77"/>
                  </a:lnTo>
                  <a:lnTo>
                    <a:pt x="69" y="77"/>
                  </a:lnTo>
                  <a:lnTo>
                    <a:pt x="0" y="4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15" name="Freeform 609"/>
            <p:cNvSpPr>
              <a:spLocks noEditPoints="1"/>
            </p:cNvSpPr>
            <p:nvPr/>
          </p:nvSpPr>
          <p:spPr bwMode="auto">
            <a:xfrm>
              <a:off x="2352675" y="3979863"/>
              <a:ext cx="676275" cy="339725"/>
            </a:xfrm>
            <a:custGeom>
              <a:avLst/>
              <a:gdLst>
                <a:gd name="T0" fmla="*/ 86 w 426"/>
                <a:gd name="T1" fmla="*/ 84 h 214"/>
                <a:gd name="T2" fmla="*/ 86 w 426"/>
                <a:gd name="T3" fmla="*/ 130 h 214"/>
                <a:gd name="T4" fmla="*/ 260 w 426"/>
                <a:gd name="T5" fmla="*/ 130 h 214"/>
                <a:gd name="T6" fmla="*/ 260 w 426"/>
                <a:gd name="T7" fmla="*/ 84 h 214"/>
                <a:gd name="T8" fmla="*/ 86 w 426"/>
                <a:gd name="T9" fmla="*/ 84 h 214"/>
                <a:gd name="T10" fmla="*/ 0 w 426"/>
                <a:gd name="T11" fmla="*/ 0 h 214"/>
                <a:gd name="T12" fmla="*/ 344 w 426"/>
                <a:gd name="T13" fmla="*/ 0 h 214"/>
                <a:gd name="T14" fmla="*/ 344 w 426"/>
                <a:gd name="T15" fmla="*/ 43 h 214"/>
                <a:gd name="T16" fmla="*/ 426 w 426"/>
                <a:gd name="T17" fmla="*/ 43 h 214"/>
                <a:gd name="T18" fmla="*/ 426 w 426"/>
                <a:gd name="T19" fmla="*/ 170 h 214"/>
                <a:gd name="T20" fmla="*/ 344 w 426"/>
                <a:gd name="T21" fmla="*/ 170 h 214"/>
                <a:gd name="T22" fmla="*/ 344 w 426"/>
                <a:gd name="T23" fmla="*/ 214 h 214"/>
                <a:gd name="T24" fmla="*/ 0 w 426"/>
                <a:gd name="T25" fmla="*/ 214 h 214"/>
                <a:gd name="T26" fmla="*/ 0 w 426"/>
                <a:gd name="T2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6" h="214">
                  <a:moveTo>
                    <a:pt x="86" y="84"/>
                  </a:moveTo>
                  <a:lnTo>
                    <a:pt x="86" y="130"/>
                  </a:lnTo>
                  <a:lnTo>
                    <a:pt x="260" y="130"/>
                  </a:lnTo>
                  <a:lnTo>
                    <a:pt x="260" y="84"/>
                  </a:lnTo>
                  <a:lnTo>
                    <a:pt x="86" y="84"/>
                  </a:lnTo>
                  <a:close/>
                  <a:moveTo>
                    <a:pt x="0" y="0"/>
                  </a:moveTo>
                  <a:lnTo>
                    <a:pt x="344" y="0"/>
                  </a:lnTo>
                  <a:lnTo>
                    <a:pt x="344" y="43"/>
                  </a:lnTo>
                  <a:lnTo>
                    <a:pt x="426" y="43"/>
                  </a:lnTo>
                  <a:lnTo>
                    <a:pt x="426" y="170"/>
                  </a:lnTo>
                  <a:lnTo>
                    <a:pt x="344" y="170"/>
                  </a:lnTo>
                  <a:lnTo>
                    <a:pt x="344" y="214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16" name="Freeform 610"/>
            <p:cNvSpPr>
              <a:spLocks/>
            </p:cNvSpPr>
            <p:nvPr/>
          </p:nvSpPr>
          <p:spPr bwMode="auto">
            <a:xfrm>
              <a:off x="7229475" y="1292225"/>
              <a:ext cx="623887" cy="168275"/>
            </a:xfrm>
            <a:custGeom>
              <a:avLst/>
              <a:gdLst>
                <a:gd name="T0" fmla="*/ 0 w 393"/>
                <a:gd name="T1" fmla="*/ 0 h 106"/>
                <a:gd name="T2" fmla="*/ 393 w 393"/>
                <a:gd name="T3" fmla="*/ 0 h 106"/>
                <a:gd name="T4" fmla="*/ 338 w 393"/>
                <a:gd name="T5" fmla="*/ 106 h 106"/>
                <a:gd name="T6" fmla="*/ 53 w 393"/>
                <a:gd name="T7" fmla="*/ 106 h 106"/>
                <a:gd name="T8" fmla="*/ 0 w 393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06">
                  <a:moveTo>
                    <a:pt x="0" y="0"/>
                  </a:moveTo>
                  <a:lnTo>
                    <a:pt x="393" y="0"/>
                  </a:lnTo>
                  <a:lnTo>
                    <a:pt x="338" y="106"/>
                  </a:lnTo>
                  <a:lnTo>
                    <a:pt x="53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17" name="Freeform 611"/>
            <p:cNvSpPr>
              <a:spLocks/>
            </p:cNvSpPr>
            <p:nvPr/>
          </p:nvSpPr>
          <p:spPr bwMode="auto">
            <a:xfrm>
              <a:off x="7226300" y="1330325"/>
              <a:ext cx="623887" cy="293688"/>
            </a:xfrm>
            <a:custGeom>
              <a:avLst/>
              <a:gdLst>
                <a:gd name="T0" fmla="*/ 393 w 393"/>
                <a:gd name="T1" fmla="*/ 0 h 185"/>
                <a:gd name="T2" fmla="*/ 393 w 393"/>
                <a:gd name="T3" fmla="*/ 185 h 185"/>
                <a:gd name="T4" fmla="*/ 0 w 393"/>
                <a:gd name="T5" fmla="*/ 185 h 185"/>
                <a:gd name="T6" fmla="*/ 0 w 393"/>
                <a:gd name="T7" fmla="*/ 0 h 185"/>
                <a:gd name="T8" fmla="*/ 43 w 393"/>
                <a:gd name="T9" fmla="*/ 86 h 185"/>
                <a:gd name="T10" fmla="*/ 48 w 393"/>
                <a:gd name="T11" fmla="*/ 91 h 185"/>
                <a:gd name="T12" fmla="*/ 169 w 393"/>
                <a:gd name="T13" fmla="*/ 91 h 185"/>
                <a:gd name="T14" fmla="*/ 166 w 393"/>
                <a:gd name="T15" fmla="*/ 94 h 185"/>
                <a:gd name="T16" fmla="*/ 166 w 393"/>
                <a:gd name="T17" fmla="*/ 96 h 185"/>
                <a:gd name="T18" fmla="*/ 169 w 393"/>
                <a:gd name="T19" fmla="*/ 106 h 185"/>
                <a:gd name="T20" fmla="*/ 173 w 393"/>
                <a:gd name="T21" fmla="*/ 113 h 185"/>
                <a:gd name="T22" fmla="*/ 178 w 393"/>
                <a:gd name="T23" fmla="*/ 120 h 185"/>
                <a:gd name="T24" fmla="*/ 183 w 393"/>
                <a:gd name="T25" fmla="*/ 122 h 185"/>
                <a:gd name="T26" fmla="*/ 190 w 393"/>
                <a:gd name="T27" fmla="*/ 125 h 185"/>
                <a:gd name="T28" fmla="*/ 198 w 393"/>
                <a:gd name="T29" fmla="*/ 127 h 185"/>
                <a:gd name="T30" fmla="*/ 205 w 393"/>
                <a:gd name="T31" fmla="*/ 125 h 185"/>
                <a:gd name="T32" fmla="*/ 212 w 393"/>
                <a:gd name="T33" fmla="*/ 122 h 185"/>
                <a:gd name="T34" fmla="*/ 219 w 393"/>
                <a:gd name="T35" fmla="*/ 120 h 185"/>
                <a:gd name="T36" fmla="*/ 224 w 393"/>
                <a:gd name="T37" fmla="*/ 113 h 185"/>
                <a:gd name="T38" fmla="*/ 226 w 393"/>
                <a:gd name="T39" fmla="*/ 106 h 185"/>
                <a:gd name="T40" fmla="*/ 229 w 393"/>
                <a:gd name="T41" fmla="*/ 96 h 185"/>
                <a:gd name="T42" fmla="*/ 229 w 393"/>
                <a:gd name="T43" fmla="*/ 94 h 185"/>
                <a:gd name="T44" fmla="*/ 226 w 393"/>
                <a:gd name="T45" fmla="*/ 91 h 185"/>
                <a:gd name="T46" fmla="*/ 344 w 393"/>
                <a:gd name="T47" fmla="*/ 91 h 185"/>
                <a:gd name="T48" fmla="*/ 349 w 393"/>
                <a:gd name="T49" fmla="*/ 86 h 185"/>
                <a:gd name="T50" fmla="*/ 393 w 393"/>
                <a:gd name="T5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3" h="185">
                  <a:moveTo>
                    <a:pt x="393" y="0"/>
                  </a:moveTo>
                  <a:lnTo>
                    <a:pt x="393" y="185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43" y="86"/>
                  </a:lnTo>
                  <a:lnTo>
                    <a:pt x="48" y="91"/>
                  </a:lnTo>
                  <a:lnTo>
                    <a:pt x="169" y="91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9" y="106"/>
                  </a:lnTo>
                  <a:lnTo>
                    <a:pt x="173" y="113"/>
                  </a:lnTo>
                  <a:lnTo>
                    <a:pt x="178" y="120"/>
                  </a:lnTo>
                  <a:lnTo>
                    <a:pt x="183" y="122"/>
                  </a:lnTo>
                  <a:lnTo>
                    <a:pt x="190" y="125"/>
                  </a:lnTo>
                  <a:lnTo>
                    <a:pt x="198" y="127"/>
                  </a:lnTo>
                  <a:lnTo>
                    <a:pt x="205" y="125"/>
                  </a:lnTo>
                  <a:lnTo>
                    <a:pt x="212" y="122"/>
                  </a:lnTo>
                  <a:lnTo>
                    <a:pt x="219" y="120"/>
                  </a:lnTo>
                  <a:lnTo>
                    <a:pt x="224" y="113"/>
                  </a:lnTo>
                  <a:lnTo>
                    <a:pt x="226" y="106"/>
                  </a:lnTo>
                  <a:lnTo>
                    <a:pt x="229" y="96"/>
                  </a:lnTo>
                  <a:lnTo>
                    <a:pt x="229" y="94"/>
                  </a:lnTo>
                  <a:lnTo>
                    <a:pt x="226" y="91"/>
                  </a:lnTo>
                  <a:lnTo>
                    <a:pt x="344" y="91"/>
                  </a:lnTo>
                  <a:lnTo>
                    <a:pt x="349" y="86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18" name="Freeform 612"/>
            <p:cNvSpPr>
              <a:spLocks/>
            </p:cNvSpPr>
            <p:nvPr/>
          </p:nvSpPr>
          <p:spPr bwMode="auto">
            <a:xfrm>
              <a:off x="7321550" y="1069975"/>
              <a:ext cx="436562" cy="203200"/>
            </a:xfrm>
            <a:custGeom>
              <a:avLst/>
              <a:gdLst>
                <a:gd name="T0" fmla="*/ 53 w 275"/>
                <a:gd name="T1" fmla="*/ 0 h 128"/>
                <a:gd name="T2" fmla="*/ 222 w 275"/>
                <a:gd name="T3" fmla="*/ 0 h 128"/>
                <a:gd name="T4" fmla="*/ 243 w 275"/>
                <a:gd name="T5" fmla="*/ 5 h 128"/>
                <a:gd name="T6" fmla="*/ 260 w 275"/>
                <a:gd name="T7" fmla="*/ 17 h 128"/>
                <a:gd name="T8" fmla="*/ 270 w 275"/>
                <a:gd name="T9" fmla="*/ 34 h 128"/>
                <a:gd name="T10" fmla="*/ 275 w 275"/>
                <a:gd name="T11" fmla="*/ 55 h 128"/>
                <a:gd name="T12" fmla="*/ 275 w 275"/>
                <a:gd name="T13" fmla="*/ 128 h 128"/>
                <a:gd name="T14" fmla="*/ 229 w 275"/>
                <a:gd name="T15" fmla="*/ 128 h 128"/>
                <a:gd name="T16" fmla="*/ 229 w 275"/>
                <a:gd name="T17" fmla="*/ 55 h 128"/>
                <a:gd name="T18" fmla="*/ 227 w 275"/>
                <a:gd name="T19" fmla="*/ 50 h 128"/>
                <a:gd name="T20" fmla="*/ 227 w 275"/>
                <a:gd name="T21" fmla="*/ 48 h 128"/>
                <a:gd name="T22" fmla="*/ 222 w 275"/>
                <a:gd name="T23" fmla="*/ 48 h 128"/>
                <a:gd name="T24" fmla="*/ 53 w 275"/>
                <a:gd name="T25" fmla="*/ 48 h 128"/>
                <a:gd name="T26" fmla="*/ 51 w 275"/>
                <a:gd name="T27" fmla="*/ 48 h 128"/>
                <a:gd name="T28" fmla="*/ 48 w 275"/>
                <a:gd name="T29" fmla="*/ 50 h 128"/>
                <a:gd name="T30" fmla="*/ 46 w 275"/>
                <a:gd name="T31" fmla="*/ 55 h 128"/>
                <a:gd name="T32" fmla="*/ 46 w 275"/>
                <a:gd name="T33" fmla="*/ 128 h 128"/>
                <a:gd name="T34" fmla="*/ 0 w 275"/>
                <a:gd name="T35" fmla="*/ 128 h 128"/>
                <a:gd name="T36" fmla="*/ 0 w 275"/>
                <a:gd name="T37" fmla="*/ 55 h 128"/>
                <a:gd name="T38" fmla="*/ 5 w 275"/>
                <a:gd name="T39" fmla="*/ 34 h 128"/>
                <a:gd name="T40" fmla="*/ 17 w 275"/>
                <a:gd name="T41" fmla="*/ 17 h 128"/>
                <a:gd name="T42" fmla="*/ 34 w 275"/>
                <a:gd name="T43" fmla="*/ 5 h 128"/>
                <a:gd name="T44" fmla="*/ 53 w 275"/>
                <a:gd name="T4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5" h="128">
                  <a:moveTo>
                    <a:pt x="53" y="0"/>
                  </a:moveTo>
                  <a:lnTo>
                    <a:pt x="222" y="0"/>
                  </a:lnTo>
                  <a:lnTo>
                    <a:pt x="243" y="5"/>
                  </a:lnTo>
                  <a:lnTo>
                    <a:pt x="260" y="17"/>
                  </a:lnTo>
                  <a:lnTo>
                    <a:pt x="270" y="34"/>
                  </a:lnTo>
                  <a:lnTo>
                    <a:pt x="275" y="55"/>
                  </a:lnTo>
                  <a:lnTo>
                    <a:pt x="275" y="128"/>
                  </a:lnTo>
                  <a:lnTo>
                    <a:pt x="229" y="128"/>
                  </a:lnTo>
                  <a:lnTo>
                    <a:pt x="229" y="55"/>
                  </a:lnTo>
                  <a:lnTo>
                    <a:pt x="227" y="50"/>
                  </a:lnTo>
                  <a:lnTo>
                    <a:pt x="227" y="48"/>
                  </a:lnTo>
                  <a:lnTo>
                    <a:pt x="222" y="48"/>
                  </a:lnTo>
                  <a:lnTo>
                    <a:pt x="53" y="48"/>
                  </a:lnTo>
                  <a:lnTo>
                    <a:pt x="51" y="48"/>
                  </a:lnTo>
                  <a:lnTo>
                    <a:pt x="48" y="50"/>
                  </a:lnTo>
                  <a:lnTo>
                    <a:pt x="46" y="55"/>
                  </a:lnTo>
                  <a:lnTo>
                    <a:pt x="46" y="128"/>
                  </a:lnTo>
                  <a:lnTo>
                    <a:pt x="0" y="128"/>
                  </a:lnTo>
                  <a:lnTo>
                    <a:pt x="0" y="55"/>
                  </a:lnTo>
                  <a:lnTo>
                    <a:pt x="5" y="34"/>
                  </a:lnTo>
                  <a:lnTo>
                    <a:pt x="17" y="17"/>
                  </a:lnTo>
                  <a:lnTo>
                    <a:pt x="34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19" name="Freeform 613"/>
            <p:cNvSpPr>
              <a:spLocks/>
            </p:cNvSpPr>
            <p:nvPr/>
          </p:nvSpPr>
          <p:spPr bwMode="auto">
            <a:xfrm>
              <a:off x="2524125" y="5500688"/>
              <a:ext cx="573087" cy="588963"/>
            </a:xfrm>
            <a:custGeom>
              <a:avLst/>
              <a:gdLst>
                <a:gd name="T0" fmla="*/ 154 w 361"/>
                <a:gd name="T1" fmla="*/ 0 h 371"/>
                <a:gd name="T2" fmla="*/ 164 w 361"/>
                <a:gd name="T3" fmla="*/ 7 h 371"/>
                <a:gd name="T4" fmla="*/ 166 w 361"/>
                <a:gd name="T5" fmla="*/ 17 h 371"/>
                <a:gd name="T6" fmla="*/ 166 w 361"/>
                <a:gd name="T7" fmla="*/ 31 h 371"/>
                <a:gd name="T8" fmla="*/ 166 w 361"/>
                <a:gd name="T9" fmla="*/ 46 h 371"/>
                <a:gd name="T10" fmla="*/ 169 w 361"/>
                <a:gd name="T11" fmla="*/ 58 h 371"/>
                <a:gd name="T12" fmla="*/ 178 w 361"/>
                <a:gd name="T13" fmla="*/ 75 h 371"/>
                <a:gd name="T14" fmla="*/ 197 w 361"/>
                <a:gd name="T15" fmla="*/ 89 h 371"/>
                <a:gd name="T16" fmla="*/ 219 w 361"/>
                <a:gd name="T17" fmla="*/ 106 h 371"/>
                <a:gd name="T18" fmla="*/ 236 w 361"/>
                <a:gd name="T19" fmla="*/ 125 h 371"/>
                <a:gd name="T20" fmla="*/ 250 w 361"/>
                <a:gd name="T21" fmla="*/ 142 h 371"/>
                <a:gd name="T22" fmla="*/ 262 w 361"/>
                <a:gd name="T23" fmla="*/ 159 h 371"/>
                <a:gd name="T24" fmla="*/ 270 w 361"/>
                <a:gd name="T25" fmla="*/ 169 h 371"/>
                <a:gd name="T26" fmla="*/ 272 w 361"/>
                <a:gd name="T27" fmla="*/ 173 h 371"/>
                <a:gd name="T28" fmla="*/ 272 w 361"/>
                <a:gd name="T29" fmla="*/ 176 h 371"/>
                <a:gd name="T30" fmla="*/ 275 w 361"/>
                <a:gd name="T31" fmla="*/ 178 h 371"/>
                <a:gd name="T32" fmla="*/ 279 w 361"/>
                <a:gd name="T33" fmla="*/ 181 h 371"/>
                <a:gd name="T34" fmla="*/ 284 w 361"/>
                <a:gd name="T35" fmla="*/ 185 h 371"/>
                <a:gd name="T36" fmla="*/ 356 w 361"/>
                <a:gd name="T37" fmla="*/ 260 h 371"/>
                <a:gd name="T38" fmla="*/ 361 w 361"/>
                <a:gd name="T39" fmla="*/ 265 h 371"/>
                <a:gd name="T40" fmla="*/ 361 w 361"/>
                <a:gd name="T41" fmla="*/ 272 h 371"/>
                <a:gd name="T42" fmla="*/ 361 w 361"/>
                <a:gd name="T43" fmla="*/ 277 h 371"/>
                <a:gd name="T44" fmla="*/ 356 w 361"/>
                <a:gd name="T45" fmla="*/ 284 h 371"/>
                <a:gd name="T46" fmla="*/ 275 w 361"/>
                <a:gd name="T47" fmla="*/ 366 h 371"/>
                <a:gd name="T48" fmla="*/ 267 w 361"/>
                <a:gd name="T49" fmla="*/ 371 h 371"/>
                <a:gd name="T50" fmla="*/ 262 w 361"/>
                <a:gd name="T51" fmla="*/ 371 h 371"/>
                <a:gd name="T52" fmla="*/ 255 w 361"/>
                <a:gd name="T53" fmla="*/ 371 h 371"/>
                <a:gd name="T54" fmla="*/ 250 w 361"/>
                <a:gd name="T55" fmla="*/ 366 h 371"/>
                <a:gd name="T56" fmla="*/ 243 w 361"/>
                <a:gd name="T57" fmla="*/ 361 h 371"/>
                <a:gd name="T58" fmla="*/ 238 w 361"/>
                <a:gd name="T59" fmla="*/ 356 h 371"/>
                <a:gd name="T60" fmla="*/ 229 w 361"/>
                <a:gd name="T61" fmla="*/ 352 h 371"/>
                <a:gd name="T62" fmla="*/ 222 w 361"/>
                <a:gd name="T63" fmla="*/ 349 h 371"/>
                <a:gd name="T64" fmla="*/ 214 w 361"/>
                <a:gd name="T65" fmla="*/ 347 h 371"/>
                <a:gd name="T66" fmla="*/ 82 w 361"/>
                <a:gd name="T67" fmla="*/ 347 h 371"/>
                <a:gd name="T68" fmla="*/ 75 w 361"/>
                <a:gd name="T69" fmla="*/ 347 h 371"/>
                <a:gd name="T70" fmla="*/ 67 w 361"/>
                <a:gd name="T71" fmla="*/ 344 h 371"/>
                <a:gd name="T72" fmla="*/ 63 w 361"/>
                <a:gd name="T73" fmla="*/ 337 h 371"/>
                <a:gd name="T74" fmla="*/ 58 w 361"/>
                <a:gd name="T75" fmla="*/ 332 h 371"/>
                <a:gd name="T76" fmla="*/ 2 w 361"/>
                <a:gd name="T77" fmla="*/ 176 h 371"/>
                <a:gd name="T78" fmla="*/ 0 w 361"/>
                <a:gd name="T79" fmla="*/ 166 h 371"/>
                <a:gd name="T80" fmla="*/ 0 w 361"/>
                <a:gd name="T81" fmla="*/ 156 h 371"/>
                <a:gd name="T82" fmla="*/ 5 w 361"/>
                <a:gd name="T83" fmla="*/ 149 h 371"/>
                <a:gd name="T84" fmla="*/ 10 w 361"/>
                <a:gd name="T85" fmla="*/ 142 h 371"/>
                <a:gd name="T86" fmla="*/ 19 w 361"/>
                <a:gd name="T87" fmla="*/ 140 h 371"/>
                <a:gd name="T88" fmla="*/ 29 w 361"/>
                <a:gd name="T89" fmla="*/ 137 h 371"/>
                <a:gd name="T90" fmla="*/ 140 w 361"/>
                <a:gd name="T91" fmla="*/ 137 h 371"/>
                <a:gd name="T92" fmla="*/ 142 w 361"/>
                <a:gd name="T93" fmla="*/ 128 h 371"/>
                <a:gd name="T94" fmla="*/ 142 w 361"/>
                <a:gd name="T95" fmla="*/ 116 h 371"/>
                <a:gd name="T96" fmla="*/ 140 w 361"/>
                <a:gd name="T97" fmla="*/ 108 h 371"/>
                <a:gd name="T98" fmla="*/ 137 w 361"/>
                <a:gd name="T99" fmla="*/ 101 h 371"/>
                <a:gd name="T100" fmla="*/ 130 w 361"/>
                <a:gd name="T101" fmla="*/ 94 h 371"/>
                <a:gd name="T102" fmla="*/ 123 w 361"/>
                <a:gd name="T103" fmla="*/ 82 h 371"/>
                <a:gd name="T104" fmla="*/ 116 w 361"/>
                <a:gd name="T105" fmla="*/ 65 h 371"/>
                <a:gd name="T106" fmla="*/ 116 w 361"/>
                <a:gd name="T107" fmla="*/ 46 h 371"/>
                <a:gd name="T108" fmla="*/ 116 w 361"/>
                <a:gd name="T109" fmla="*/ 38 h 371"/>
                <a:gd name="T110" fmla="*/ 118 w 361"/>
                <a:gd name="T111" fmla="*/ 29 h 371"/>
                <a:gd name="T112" fmla="*/ 123 w 361"/>
                <a:gd name="T113" fmla="*/ 22 h 371"/>
                <a:gd name="T114" fmla="*/ 128 w 361"/>
                <a:gd name="T115" fmla="*/ 14 h 371"/>
                <a:gd name="T116" fmla="*/ 140 w 361"/>
                <a:gd name="T117" fmla="*/ 5 h 371"/>
                <a:gd name="T118" fmla="*/ 154 w 361"/>
                <a:gd name="T11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" h="371">
                  <a:moveTo>
                    <a:pt x="154" y="0"/>
                  </a:moveTo>
                  <a:lnTo>
                    <a:pt x="164" y="7"/>
                  </a:lnTo>
                  <a:lnTo>
                    <a:pt x="166" y="17"/>
                  </a:lnTo>
                  <a:lnTo>
                    <a:pt x="166" y="31"/>
                  </a:lnTo>
                  <a:lnTo>
                    <a:pt x="166" y="46"/>
                  </a:lnTo>
                  <a:lnTo>
                    <a:pt x="169" y="58"/>
                  </a:lnTo>
                  <a:lnTo>
                    <a:pt x="178" y="75"/>
                  </a:lnTo>
                  <a:lnTo>
                    <a:pt x="197" y="89"/>
                  </a:lnTo>
                  <a:lnTo>
                    <a:pt x="219" y="106"/>
                  </a:lnTo>
                  <a:lnTo>
                    <a:pt x="236" y="125"/>
                  </a:lnTo>
                  <a:lnTo>
                    <a:pt x="250" y="142"/>
                  </a:lnTo>
                  <a:lnTo>
                    <a:pt x="262" y="159"/>
                  </a:lnTo>
                  <a:lnTo>
                    <a:pt x="270" y="169"/>
                  </a:lnTo>
                  <a:lnTo>
                    <a:pt x="272" y="173"/>
                  </a:lnTo>
                  <a:lnTo>
                    <a:pt x="272" y="176"/>
                  </a:lnTo>
                  <a:lnTo>
                    <a:pt x="275" y="178"/>
                  </a:lnTo>
                  <a:lnTo>
                    <a:pt x="279" y="181"/>
                  </a:lnTo>
                  <a:lnTo>
                    <a:pt x="284" y="185"/>
                  </a:lnTo>
                  <a:lnTo>
                    <a:pt x="356" y="260"/>
                  </a:lnTo>
                  <a:lnTo>
                    <a:pt x="361" y="265"/>
                  </a:lnTo>
                  <a:lnTo>
                    <a:pt x="361" y="272"/>
                  </a:lnTo>
                  <a:lnTo>
                    <a:pt x="361" y="277"/>
                  </a:lnTo>
                  <a:lnTo>
                    <a:pt x="356" y="284"/>
                  </a:lnTo>
                  <a:lnTo>
                    <a:pt x="275" y="366"/>
                  </a:lnTo>
                  <a:lnTo>
                    <a:pt x="267" y="371"/>
                  </a:lnTo>
                  <a:lnTo>
                    <a:pt x="262" y="371"/>
                  </a:lnTo>
                  <a:lnTo>
                    <a:pt x="255" y="371"/>
                  </a:lnTo>
                  <a:lnTo>
                    <a:pt x="250" y="366"/>
                  </a:lnTo>
                  <a:lnTo>
                    <a:pt x="243" y="361"/>
                  </a:lnTo>
                  <a:lnTo>
                    <a:pt x="238" y="356"/>
                  </a:lnTo>
                  <a:lnTo>
                    <a:pt x="229" y="352"/>
                  </a:lnTo>
                  <a:lnTo>
                    <a:pt x="222" y="349"/>
                  </a:lnTo>
                  <a:lnTo>
                    <a:pt x="214" y="347"/>
                  </a:lnTo>
                  <a:lnTo>
                    <a:pt x="82" y="347"/>
                  </a:lnTo>
                  <a:lnTo>
                    <a:pt x="75" y="347"/>
                  </a:lnTo>
                  <a:lnTo>
                    <a:pt x="67" y="344"/>
                  </a:lnTo>
                  <a:lnTo>
                    <a:pt x="63" y="337"/>
                  </a:lnTo>
                  <a:lnTo>
                    <a:pt x="58" y="332"/>
                  </a:lnTo>
                  <a:lnTo>
                    <a:pt x="2" y="176"/>
                  </a:lnTo>
                  <a:lnTo>
                    <a:pt x="0" y="166"/>
                  </a:lnTo>
                  <a:lnTo>
                    <a:pt x="0" y="156"/>
                  </a:lnTo>
                  <a:lnTo>
                    <a:pt x="5" y="149"/>
                  </a:lnTo>
                  <a:lnTo>
                    <a:pt x="10" y="142"/>
                  </a:lnTo>
                  <a:lnTo>
                    <a:pt x="19" y="140"/>
                  </a:lnTo>
                  <a:lnTo>
                    <a:pt x="29" y="137"/>
                  </a:lnTo>
                  <a:lnTo>
                    <a:pt x="140" y="137"/>
                  </a:lnTo>
                  <a:lnTo>
                    <a:pt x="142" y="128"/>
                  </a:lnTo>
                  <a:lnTo>
                    <a:pt x="142" y="116"/>
                  </a:lnTo>
                  <a:lnTo>
                    <a:pt x="140" y="108"/>
                  </a:lnTo>
                  <a:lnTo>
                    <a:pt x="137" y="101"/>
                  </a:lnTo>
                  <a:lnTo>
                    <a:pt x="130" y="94"/>
                  </a:lnTo>
                  <a:lnTo>
                    <a:pt x="123" y="82"/>
                  </a:lnTo>
                  <a:lnTo>
                    <a:pt x="116" y="65"/>
                  </a:lnTo>
                  <a:lnTo>
                    <a:pt x="116" y="46"/>
                  </a:lnTo>
                  <a:lnTo>
                    <a:pt x="116" y="38"/>
                  </a:lnTo>
                  <a:lnTo>
                    <a:pt x="118" y="29"/>
                  </a:lnTo>
                  <a:lnTo>
                    <a:pt x="123" y="22"/>
                  </a:lnTo>
                  <a:lnTo>
                    <a:pt x="128" y="14"/>
                  </a:lnTo>
                  <a:lnTo>
                    <a:pt x="140" y="5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0" name="Freeform 614"/>
            <p:cNvSpPr>
              <a:spLocks/>
            </p:cNvSpPr>
            <p:nvPr/>
          </p:nvSpPr>
          <p:spPr bwMode="auto">
            <a:xfrm>
              <a:off x="2963863" y="5956300"/>
              <a:ext cx="190500" cy="190500"/>
            </a:xfrm>
            <a:custGeom>
              <a:avLst/>
              <a:gdLst>
                <a:gd name="T0" fmla="*/ 96 w 120"/>
                <a:gd name="T1" fmla="*/ 0 h 120"/>
                <a:gd name="T2" fmla="*/ 120 w 120"/>
                <a:gd name="T3" fmla="*/ 24 h 120"/>
                <a:gd name="T4" fmla="*/ 22 w 120"/>
                <a:gd name="T5" fmla="*/ 120 h 120"/>
                <a:gd name="T6" fmla="*/ 0 w 120"/>
                <a:gd name="T7" fmla="*/ 98 h 120"/>
                <a:gd name="T8" fmla="*/ 96 w 120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96" y="0"/>
                  </a:moveTo>
                  <a:lnTo>
                    <a:pt x="120" y="24"/>
                  </a:lnTo>
                  <a:lnTo>
                    <a:pt x="22" y="120"/>
                  </a:lnTo>
                  <a:lnTo>
                    <a:pt x="0" y="98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1" name="Freeform 615"/>
            <p:cNvSpPr>
              <a:spLocks noEditPoints="1"/>
            </p:cNvSpPr>
            <p:nvPr/>
          </p:nvSpPr>
          <p:spPr bwMode="auto">
            <a:xfrm>
              <a:off x="2570163" y="209550"/>
              <a:ext cx="608012" cy="561975"/>
            </a:xfrm>
            <a:custGeom>
              <a:avLst/>
              <a:gdLst>
                <a:gd name="T0" fmla="*/ 193 w 383"/>
                <a:gd name="T1" fmla="*/ 195 h 354"/>
                <a:gd name="T2" fmla="*/ 181 w 383"/>
                <a:gd name="T3" fmla="*/ 198 h 354"/>
                <a:gd name="T4" fmla="*/ 171 w 383"/>
                <a:gd name="T5" fmla="*/ 202 h 354"/>
                <a:gd name="T6" fmla="*/ 164 w 383"/>
                <a:gd name="T7" fmla="*/ 210 h 354"/>
                <a:gd name="T8" fmla="*/ 159 w 383"/>
                <a:gd name="T9" fmla="*/ 219 h 354"/>
                <a:gd name="T10" fmla="*/ 156 w 383"/>
                <a:gd name="T11" fmla="*/ 231 h 354"/>
                <a:gd name="T12" fmla="*/ 159 w 383"/>
                <a:gd name="T13" fmla="*/ 238 h 354"/>
                <a:gd name="T14" fmla="*/ 161 w 383"/>
                <a:gd name="T15" fmla="*/ 246 h 354"/>
                <a:gd name="T16" fmla="*/ 166 w 383"/>
                <a:gd name="T17" fmla="*/ 253 h 354"/>
                <a:gd name="T18" fmla="*/ 171 w 383"/>
                <a:gd name="T19" fmla="*/ 258 h 354"/>
                <a:gd name="T20" fmla="*/ 176 w 383"/>
                <a:gd name="T21" fmla="*/ 263 h 354"/>
                <a:gd name="T22" fmla="*/ 176 w 383"/>
                <a:gd name="T23" fmla="*/ 313 h 354"/>
                <a:gd name="T24" fmla="*/ 207 w 383"/>
                <a:gd name="T25" fmla="*/ 313 h 354"/>
                <a:gd name="T26" fmla="*/ 207 w 383"/>
                <a:gd name="T27" fmla="*/ 263 h 354"/>
                <a:gd name="T28" fmla="*/ 212 w 383"/>
                <a:gd name="T29" fmla="*/ 258 h 354"/>
                <a:gd name="T30" fmla="*/ 217 w 383"/>
                <a:gd name="T31" fmla="*/ 253 h 354"/>
                <a:gd name="T32" fmla="*/ 221 w 383"/>
                <a:gd name="T33" fmla="*/ 246 h 354"/>
                <a:gd name="T34" fmla="*/ 226 w 383"/>
                <a:gd name="T35" fmla="*/ 238 h 354"/>
                <a:gd name="T36" fmla="*/ 226 w 383"/>
                <a:gd name="T37" fmla="*/ 231 h 354"/>
                <a:gd name="T38" fmla="*/ 224 w 383"/>
                <a:gd name="T39" fmla="*/ 219 h 354"/>
                <a:gd name="T40" fmla="*/ 219 w 383"/>
                <a:gd name="T41" fmla="*/ 210 h 354"/>
                <a:gd name="T42" fmla="*/ 212 w 383"/>
                <a:gd name="T43" fmla="*/ 202 h 354"/>
                <a:gd name="T44" fmla="*/ 202 w 383"/>
                <a:gd name="T45" fmla="*/ 198 h 354"/>
                <a:gd name="T46" fmla="*/ 193 w 383"/>
                <a:gd name="T47" fmla="*/ 195 h 354"/>
                <a:gd name="T48" fmla="*/ 193 w 383"/>
                <a:gd name="T49" fmla="*/ 195 h 354"/>
                <a:gd name="T50" fmla="*/ 96 w 383"/>
                <a:gd name="T51" fmla="*/ 46 h 354"/>
                <a:gd name="T52" fmla="*/ 91 w 383"/>
                <a:gd name="T53" fmla="*/ 46 h 354"/>
                <a:gd name="T54" fmla="*/ 87 w 383"/>
                <a:gd name="T55" fmla="*/ 51 h 354"/>
                <a:gd name="T56" fmla="*/ 84 w 383"/>
                <a:gd name="T57" fmla="*/ 55 h 354"/>
                <a:gd name="T58" fmla="*/ 84 w 383"/>
                <a:gd name="T59" fmla="*/ 152 h 354"/>
                <a:gd name="T60" fmla="*/ 299 w 383"/>
                <a:gd name="T61" fmla="*/ 152 h 354"/>
                <a:gd name="T62" fmla="*/ 299 w 383"/>
                <a:gd name="T63" fmla="*/ 55 h 354"/>
                <a:gd name="T64" fmla="*/ 296 w 383"/>
                <a:gd name="T65" fmla="*/ 51 h 354"/>
                <a:gd name="T66" fmla="*/ 291 w 383"/>
                <a:gd name="T67" fmla="*/ 46 h 354"/>
                <a:gd name="T68" fmla="*/ 286 w 383"/>
                <a:gd name="T69" fmla="*/ 46 h 354"/>
                <a:gd name="T70" fmla="*/ 96 w 383"/>
                <a:gd name="T71" fmla="*/ 46 h 354"/>
                <a:gd name="T72" fmla="*/ 96 w 383"/>
                <a:gd name="T73" fmla="*/ 0 h 354"/>
                <a:gd name="T74" fmla="*/ 286 w 383"/>
                <a:gd name="T75" fmla="*/ 0 h 354"/>
                <a:gd name="T76" fmla="*/ 308 w 383"/>
                <a:gd name="T77" fmla="*/ 5 h 354"/>
                <a:gd name="T78" fmla="*/ 327 w 383"/>
                <a:gd name="T79" fmla="*/ 17 h 354"/>
                <a:gd name="T80" fmla="*/ 339 w 383"/>
                <a:gd name="T81" fmla="*/ 34 h 354"/>
                <a:gd name="T82" fmla="*/ 344 w 383"/>
                <a:gd name="T83" fmla="*/ 55 h 354"/>
                <a:gd name="T84" fmla="*/ 344 w 383"/>
                <a:gd name="T85" fmla="*/ 152 h 354"/>
                <a:gd name="T86" fmla="*/ 383 w 383"/>
                <a:gd name="T87" fmla="*/ 152 h 354"/>
                <a:gd name="T88" fmla="*/ 383 w 383"/>
                <a:gd name="T89" fmla="*/ 354 h 354"/>
                <a:gd name="T90" fmla="*/ 0 w 383"/>
                <a:gd name="T91" fmla="*/ 354 h 354"/>
                <a:gd name="T92" fmla="*/ 0 w 383"/>
                <a:gd name="T93" fmla="*/ 152 h 354"/>
                <a:gd name="T94" fmla="*/ 38 w 383"/>
                <a:gd name="T95" fmla="*/ 152 h 354"/>
                <a:gd name="T96" fmla="*/ 38 w 383"/>
                <a:gd name="T97" fmla="*/ 55 h 354"/>
                <a:gd name="T98" fmla="*/ 43 w 383"/>
                <a:gd name="T99" fmla="*/ 34 h 354"/>
                <a:gd name="T100" fmla="*/ 55 w 383"/>
                <a:gd name="T101" fmla="*/ 17 h 354"/>
                <a:gd name="T102" fmla="*/ 75 w 383"/>
                <a:gd name="T103" fmla="*/ 5 h 354"/>
                <a:gd name="T104" fmla="*/ 96 w 383"/>
                <a:gd name="T105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3" h="354">
                  <a:moveTo>
                    <a:pt x="193" y="195"/>
                  </a:moveTo>
                  <a:lnTo>
                    <a:pt x="181" y="198"/>
                  </a:lnTo>
                  <a:lnTo>
                    <a:pt x="171" y="202"/>
                  </a:lnTo>
                  <a:lnTo>
                    <a:pt x="164" y="210"/>
                  </a:lnTo>
                  <a:lnTo>
                    <a:pt x="159" y="219"/>
                  </a:lnTo>
                  <a:lnTo>
                    <a:pt x="156" y="231"/>
                  </a:lnTo>
                  <a:lnTo>
                    <a:pt x="159" y="238"/>
                  </a:lnTo>
                  <a:lnTo>
                    <a:pt x="161" y="246"/>
                  </a:lnTo>
                  <a:lnTo>
                    <a:pt x="166" y="253"/>
                  </a:lnTo>
                  <a:lnTo>
                    <a:pt x="171" y="258"/>
                  </a:lnTo>
                  <a:lnTo>
                    <a:pt x="176" y="263"/>
                  </a:lnTo>
                  <a:lnTo>
                    <a:pt x="176" y="313"/>
                  </a:lnTo>
                  <a:lnTo>
                    <a:pt x="207" y="313"/>
                  </a:lnTo>
                  <a:lnTo>
                    <a:pt x="207" y="263"/>
                  </a:lnTo>
                  <a:lnTo>
                    <a:pt x="212" y="258"/>
                  </a:lnTo>
                  <a:lnTo>
                    <a:pt x="217" y="253"/>
                  </a:lnTo>
                  <a:lnTo>
                    <a:pt x="221" y="246"/>
                  </a:lnTo>
                  <a:lnTo>
                    <a:pt x="226" y="238"/>
                  </a:lnTo>
                  <a:lnTo>
                    <a:pt x="226" y="231"/>
                  </a:lnTo>
                  <a:lnTo>
                    <a:pt x="224" y="219"/>
                  </a:lnTo>
                  <a:lnTo>
                    <a:pt x="219" y="210"/>
                  </a:lnTo>
                  <a:lnTo>
                    <a:pt x="212" y="202"/>
                  </a:lnTo>
                  <a:lnTo>
                    <a:pt x="202" y="198"/>
                  </a:lnTo>
                  <a:lnTo>
                    <a:pt x="193" y="195"/>
                  </a:lnTo>
                  <a:lnTo>
                    <a:pt x="193" y="195"/>
                  </a:lnTo>
                  <a:close/>
                  <a:moveTo>
                    <a:pt x="96" y="46"/>
                  </a:moveTo>
                  <a:lnTo>
                    <a:pt x="91" y="46"/>
                  </a:lnTo>
                  <a:lnTo>
                    <a:pt x="87" y="51"/>
                  </a:lnTo>
                  <a:lnTo>
                    <a:pt x="84" y="55"/>
                  </a:lnTo>
                  <a:lnTo>
                    <a:pt x="84" y="152"/>
                  </a:lnTo>
                  <a:lnTo>
                    <a:pt x="299" y="152"/>
                  </a:lnTo>
                  <a:lnTo>
                    <a:pt x="299" y="55"/>
                  </a:lnTo>
                  <a:lnTo>
                    <a:pt x="296" y="51"/>
                  </a:lnTo>
                  <a:lnTo>
                    <a:pt x="291" y="46"/>
                  </a:lnTo>
                  <a:lnTo>
                    <a:pt x="286" y="46"/>
                  </a:lnTo>
                  <a:lnTo>
                    <a:pt x="96" y="46"/>
                  </a:lnTo>
                  <a:close/>
                  <a:moveTo>
                    <a:pt x="96" y="0"/>
                  </a:moveTo>
                  <a:lnTo>
                    <a:pt x="286" y="0"/>
                  </a:lnTo>
                  <a:lnTo>
                    <a:pt x="308" y="5"/>
                  </a:lnTo>
                  <a:lnTo>
                    <a:pt x="327" y="17"/>
                  </a:lnTo>
                  <a:lnTo>
                    <a:pt x="339" y="34"/>
                  </a:lnTo>
                  <a:lnTo>
                    <a:pt x="344" y="55"/>
                  </a:lnTo>
                  <a:lnTo>
                    <a:pt x="344" y="152"/>
                  </a:lnTo>
                  <a:lnTo>
                    <a:pt x="383" y="152"/>
                  </a:lnTo>
                  <a:lnTo>
                    <a:pt x="383" y="354"/>
                  </a:lnTo>
                  <a:lnTo>
                    <a:pt x="0" y="354"/>
                  </a:lnTo>
                  <a:lnTo>
                    <a:pt x="0" y="152"/>
                  </a:lnTo>
                  <a:lnTo>
                    <a:pt x="38" y="152"/>
                  </a:lnTo>
                  <a:lnTo>
                    <a:pt x="38" y="55"/>
                  </a:lnTo>
                  <a:lnTo>
                    <a:pt x="43" y="34"/>
                  </a:lnTo>
                  <a:lnTo>
                    <a:pt x="55" y="17"/>
                  </a:lnTo>
                  <a:lnTo>
                    <a:pt x="75" y="5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2" name="Freeform 616"/>
            <p:cNvSpPr>
              <a:spLocks/>
            </p:cNvSpPr>
            <p:nvPr/>
          </p:nvSpPr>
          <p:spPr bwMode="auto">
            <a:xfrm>
              <a:off x="4256088" y="966788"/>
              <a:ext cx="133350" cy="138113"/>
            </a:xfrm>
            <a:custGeom>
              <a:avLst/>
              <a:gdLst>
                <a:gd name="T0" fmla="*/ 41 w 84"/>
                <a:gd name="T1" fmla="*/ 0 h 87"/>
                <a:gd name="T2" fmla="*/ 63 w 84"/>
                <a:gd name="T3" fmla="*/ 7 h 87"/>
                <a:gd name="T4" fmla="*/ 79 w 84"/>
                <a:gd name="T5" fmla="*/ 22 h 87"/>
                <a:gd name="T6" fmla="*/ 84 w 84"/>
                <a:gd name="T7" fmla="*/ 43 h 87"/>
                <a:gd name="T8" fmla="*/ 79 w 84"/>
                <a:gd name="T9" fmla="*/ 65 h 87"/>
                <a:gd name="T10" fmla="*/ 63 w 84"/>
                <a:gd name="T11" fmla="*/ 79 h 87"/>
                <a:gd name="T12" fmla="*/ 41 w 84"/>
                <a:gd name="T13" fmla="*/ 87 h 87"/>
                <a:gd name="T14" fmla="*/ 22 w 84"/>
                <a:gd name="T15" fmla="*/ 79 h 87"/>
                <a:gd name="T16" fmla="*/ 5 w 84"/>
                <a:gd name="T17" fmla="*/ 65 h 87"/>
                <a:gd name="T18" fmla="*/ 0 w 84"/>
                <a:gd name="T19" fmla="*/ 43 h 87"/>
                <a:gd name="T20" fmla="*/ 5 w 84"/>
                <a:gd name="T21" fmla="*/ 22 h 87"/>
                <a:gd name="T22" fmla="*/ 22 w 84"/>
                <a:gd name="T23" fmla="*/ 7 h 87"/>
                <a:gd name="T24" fmla="*/ 41 w 84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7">
                  <a:moveTo>
                    <a:pt x="41" y="0"/>
                  </a:moveTo>
                  <a:lnTo>
                    <a:pt x="63" y="7"/>
                  </a:lnTo>
                  <a:lnTo>
                    <a:pt x="79" y="22"/>
                  </a:lnTo>
                  <a:lnTo>
                    <a:pt x="84" y="43"/>
                  </a:lnTo>
                  <a:lnTo>
                    <a:pt x="79" y="65"/>
                  </a:lnTo>
                  <a:lnTo>
                    <a:pt x="63" y="79"/>
                  </a:lnTo>
                  <a:lnTo>
                    <a:pt x="41" y="87"/>
                  </a:lnTo>
                  <a:lnTo>
                    <a:pt x="22" y="79"/>
                  </a:lnTo>
                  <a:lnTo>
                    <a:pt x="5" y="65"/>
                  </a:lnTo>
                  <a:lnTo>
                    <a:pt x="0" y="43"/>
                  </a:lnTo>
                  <a:lnTo>
                    <a:pt x="5" y="22"/>
                  </a:lnTo>
                  <a:lnTo>
                    <a:pt x="22" y="7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3" name="Freeform 617"/>
            <p:cNvSpPr>
              <a:spLocks noEditPoints="1"/>
            </p:cNvSpPr>
            <p:nvPr/>
          </p:nvSpPr>
          <p:spPr bwMode="auto">
            <a:xfrm>
              <a:off x="3732213" y="1363663"/>
              <a:ext cx="298450" cy="295275"/>
            </a:xfrm>
            <a:custGeom>
              <a:avLst/>
              <a:gdLst>
                <a:gd name="T0" fmla="*/ 94 w 188"/>
                <a:gd name="T1" fmla="*/ 44 h 186"/>
                <a:gd name="T2" fmla="*/ 67 w 188"/>
                <a:gd name="T3" fmla="*/ 51 h 186"/>
                <a:gd name="T4" fmla="*/ 51 w 188"/>
                <a:gd name="T5" fmla="*/ 68 h 186"/>
                <a:gd name="T6" fmla="*/ 43 w 188"/>
                <a:gd name="T7" fmla="*/ 94 h 186"/>
                <a:gd name="T8" fmla="*/ 51 w 188"/>
                <a:gd name="T9" fmla="*/ 118 h 186"/>
                <a:gd name="T10" fmla="*/ 67 w 188"/>
                <a:gd name="T11" fmla="*/ 138 h 186"/>
                <a:gd name="T12" fmla="*/ 94 w 188"/>
                <a:gd name="T13" fmla="*/ 145 h 186"/>
                <a:gd name="T14" fmla="*/ 118 w 188"/>
                <a:gd name="T15" fmla="*/ 138 h 186"/>
                <a:gd name="T16" fmla="*/ 137 w 188"/>
                <a:gd name="T17" fmla="*/ 118 h 186"/>
                <a:gd name="T18" fmla="*/ 144 w 188"/>
                <a:gd name="T19" fmla="*/ 94 h 186"/>
                <a:gd name="T20" fmla="*/ 137 w 188"/>
                <a:gd name="T21" fmla="*/ 68 h 186"/>
                <a:gd name="T22" fmla="*/ 118 w 188"/>
                <a:gd name="T23" fmla="*/ 51 h 186"/>
                <a:gd name="T24" fmla="*/ 94 w 188"/>
                <a:gd name="T25" fmla="*/ 44 h 186"/>
                <a:gd name="T26" fmla="*/ 94 w 188"/>
                <a:gd name="T27" fmla="*/ 0 h 186"/>
                <a:gd name="T28" fmla="*/ 123 w 188"/>
                <a:gd name="T29" fmla="*/ 5 h 186"/>
                <a:gd name="T30" fmla="*/ 149 w 188"/>
                <a:gd name="T31" fmla="*/ 20 h 186"/>
                <a:gd name="T32" fmla="*/ 169 w 188"/>
                <a:gd name="T33" fmla="*/ 39 h 186"/>
                <a:gd name="T34" fmla="*/ 183 w 188"/>
                <a:gd name="T35" fmla="*/ 65 h 186"/>
                <a:gd name="T36" fmla="*/ 188 w 188"/>
                <a:gd name="T37" fmla="*/ 94 h 186"/>
                <a:gd name="T38" fmla="*/ 183 w 188"/>
                <a:gd name="T39" fmla="*/ 123 h 186"/>
                <a:gd name="T40" fmla="*/ 169 w 188"/>
                <a:gd name="T41" fmla="*/ 150 h 186"/>
                <a:gd name="T42" fmla="*/ 149 w 188"/>
                <a:gd name="T43" fmla="*/ 169 h 186"/>
                <a:gd name="T44" fmla="*/ 123 w 188"/>
                <a:gd name="T45" fmla="*/ 183 h 186"/>
                <a:gd name="T46" fmla="*/ 94 w 188"/>
                <a:gd name="T47" fmla="*/ 186 h 186"/>
                <a:gd name="T48" fmla="*/ 65 w 188"/>
                <a:gd name="T49" fmla="*/ 183 h 186"/>
                <a:gd name="T50" fmla="*/ 39 w 188"/>
                <a:gd name="T51" fmla="*/ 169 h 186"/>
                <a:gd name="T52" fmla="*/ 19 w 188"/>
                <a:gd name="T53" fmla="*/ 150 h 186"/>
                <a:gd name="T54" fmla="*/ 5 w 188"/>
                <a:gd name="T55" fmla="*/ 123 h 186"/>
                <a:gd name="T56" fmla="*/ 0 w 188"/>
                <a:gd name="T57" fmla="*/ 94 h 186"/>
                <a:gd name="T58" fmla="*/ 5 w 188"/>
                <a:gd name="T59" fmla="*/ 65 h 186"/>
                <a:gd name="T60" fmla="*/ 19 w 188"/>
                <a:gd name="T61" fmla="*/ 39 h 186"/>
                <a:gd name="T62" fmla="*/ 39 w 188"/>
                <a:gd name="T63" fmla="*/ 20 h 186"/>
                <a:gd name="T64" fmla="*/ 65 w 188"/>
                <a:gd name="T65" fmla="*/ 5 h 186"/>
                <a:gd name="T66" fmla="*/ 94 w 188"/>
                <a:gd name="T6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8" h="186">
                  <a:moveTo>
                    <a:pt x="94" y="44"/>
                  </a:moveTo>
                  <a:lnTo>
                    <a:pt x="67" y="51"/>
                  </a:lnTo>
                  <a:lnTo>
                    <a:pt x="51" y="68"/>
                  </a:lnTo>
                  <a:lnTo>
                    <a:pt x="43" y="94"/>
                  </a:lnTo>
                  <a:lnTo>
                    <a:pt x="51" y="118"/>
                  </a:lnTo>
                  <a:lnTo>
                    <a:pt x="67" y="138"/>
                  </a:lnTo>
                  <a:lnTo>
                    <a:pt x="94" y="145"/>
                  </a:lnTo>
                  <a:lnTo>
                    <a:pt x="118" y="138"/>
                  </a:lnTo>
                  <a:lnTo>
                    <a:pt x="137" y="118"/>
                  </a:lnTo>
                  <a:lnTo>
                    <a:pt x="144" y="94"/>
                  </a:lnTo>
                  <a:lnTo>
                    <a:pt x="137" y="68"/>
                  </a:lnTo>
                  <a:lnTo>
                    <a:pt x="118" y="51"/>
                  </a:lnTo>
                  <a:lnTo>
                    <a:pt x="94" y="44"/>
                  </a:lnTo>
                  <a:close/>
                  <a:moveTo>
                    <a:pt x="94" y="0"/>
                  </a:moveTo>
                  <a:lnTo>
                    <a:pt x="123" y="5"/>
                  </a:lnTo>
                  <a:lnTo>
                    <a:pt x="149" y="20"/>
                  </a:lnTo>
                  <a:lnTo>
                    <a:pt x="169" y="39"/>
                  </a:lnTo>
                  <a:lnTo>
                    <a:pt x="183" y="65"/>
                  </a:lnTo>
                  <a:lnTo>
                    <a:pt x="188" y="94"/>
                  </a:lnTo>
                  <a:lnTo>
                    <a:pt x="183" y="123"/>
                  </a:lnTo>
                  <a:lnTo>
                    <a:pt x="169" y="150"/>
                  </a:lnTo>
                  <a:lnTo>
                    <a:pt x="149" y="169"/>
                  </a:lnTo>
                  <a:lnTo>
                    <a:pt x="123" y="183"/>
                  </a:lnTo>
                  <a:lnTo>
                    <a:pt x="94" y="186"/>
                  </a:lnTo>
                  <a:lnTo>
                    <a:pt x="65" y="183"/>
                  </a:lnTo>
                  <a:lnTo>
                    <a:pt x="39" y="169"/>
                  </a:lnTo>
                  <a:lnTo>
                    <a:pt x="19" y="150"/>
                  </a:lnTo>
                  <a:lnTo>
                    <a:pt x="5" y="123"/>
                  </a:lnTo>
                  <a:lnTo>
                    <a:pt x="0" y="94"/>
                  </a:lnTo>
                  <a:lnTo>
                    <a:pt x="5" y="65"/>
                  </a:lnTo>
                  <a:lnTo>
                    <a:pt x="19" y="39"/>
                  </a:lnTo>
                  <a:lnTo>
                    <a:pt x="39" y="20"/>
                  </a:lnTo>
                  <a:lnTo>
                    <a:pt x="65" y="5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4" name="Freeform 618"/>
            <p:cNvSpPr>
              <a:spLocks/>
            </p:cNvSpPr>
            <p:nvPr/>
          </p:nvSpPr>
          <p:spPr bwMode="auto">
            <a:xfrm>
              <a:off x="3709988" y="1295400"/>
              <a:ext cx="342900" cy="125413"/>
            </a:xfrm>
            <a:custGeom>
              <a:avLst/>
              <a:gdLst>
                <a:gd name="T0" fmla="*/ 108 w 216"/>
                <a:gd name="T1" fmla="*/ 0 h 79"/>
                <a:gd name="T2" fmla="*/ 139 w 216"/>
                <a:gd name="T3" fmla="*/ 5 h 79"/>
                <a:gd name="T4" fmla="*/ 168 w 216"/>
                <a:gd name="T5" fmla="*/ 14 h 79"/>
                <a:gd name="T6" fmla="*/ 192 w 216"/>
                <a:gd name="T7" fmla="*/ 34 h 79"/>
                <a:gd name="T8" fmla="*/ 214 w 216"/>
                <a:gd name="T9" fmla="*/ 58 h 79"/>
                <a:gd name="T10" fmla="*/ 216 w 216"/>
                <a:gd name="T11" fmla="*/ 63 h 79"/>
                <a:gd name="T12" fmla="*/ 216 w 216"/>
                <a:gd name="T13" fmla="*/ 67 h 79"/>
                <a:gd name="T14" fmla="*/ 214 w 216"/>
                <a:gd name="T15" fmla="*/ 72 h 79"/>
                <a:gd name="T16" fmla="*/ 209 w 216"/>
                <a:gd name="T17" fmla="*/ 77 h 79"/>
                <a:gd name="T18" fmla="*/ 204 w 216"/>
                <a:gd name="T19" fmla="*/ 79 h 79"/>
                <a:gd name="T20" fmla="*/ 199 w 216"/>
                <a:gd name="T21" fmla="*/ 79 h 79"/>
                <a:gd name="T22" fmla="*/ 195 w 216"/>
                <a:gd name="T23" fmla="*/ 77 h 79"/>
                <a:gd name="T24" fmla="*/ 190 w 216"/>
                <a:gd name="T25" fmla="*/ 72 h 79"/>
                <a:gd name="T26" fmla="*/ 168 w 216"/>
                <a:gd name="T27" fmla="*/ 48 h 79"/>
                <a:gd name="T28" fmla="*/ 139 w 216"/>
                <a:gd name="T29" fmla="*/ 34 h 79"/>
                <a:gd name="T30" fmla="*/ 108 w 216"/>
                <a:gd name="T31" fmla="*/ 29 h 79"/>
                <a:gd name="T32" fmla="*/ 77 w 216"/>
                <a:gd name="T33" fmla="*/ 34 h 79"/>
                <a:gd name="T34" fmla="*/ 48 w 216"/>
                <a:gd name="T35" fmla="*/ 48 h 79"/>
                <a:gd name="T36" fmla="*/ 26 w 216"/>
                <a:gd name="T37" fmla="*/ 72 h 79"/>
                <a:gd name="T38" fmla="*/ 24 w 216"/>
                <a:gd name="T39" fmla="*/ 77 h 79"/>
                <a:gd name="T40" fmla="*/ 19 w 216"/>
                <a:gd name="T41" fmla="*/ 79 h 79"/>
                <a:gd name="T42" fmla="*/ 14 w 216"/>
                <a:gd name="T43" fmla="*/ 79 h 79"/>
                <a:gd name="T44" fmla="*/ 9 w 216"/>
                <a:gd name="T45" fmla="*/ 79 h 79"/>
                <a:gd name="T46" fmla="*/ 7 w 216"/>
                <a:gd name="T47" fmla="*/ 77 h 79"/>
                <a:gd name="T48" fmla="*/ 2 w 216"/>
                <a:gd name="T49" fmla="*/ 72 h 79"/>
                <a:gd name="T50" fmla="*/ 0 w 216"/>
                <a:gd name="T51" fmla="*/ 67 h 79"/>
                <a:gd name="T52" fmla="*/ 0 w 216"/>
                <a:gd name="T53" fmla="*/ 63 h 79"/>
                <a:gd name="T54" fmla="*/ 2 w 216"/>
                <a:gd name="T55" fmla="*/ 58 h 79"/>
                <a:gd name="T56" fmla="*/ 24 w 216"/>
                <a:gd name="T57" fmla="*/ 34 h 79"/>
                <a:gd name="T58" fmla="*/ 48 w 216"/>
                <a:gd name="T59" fmla="*/ 14 h 79"/>
                <a:gd name="T60" fmla="*/ 77 w 216"/>
                <a:gd name="T61" fmla="*/ 5 h 79"/>
                <a:gd name="T62" fmla="*/ 108 w 216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79">
                  <a:moveTo>
                    <a:pt x="108" y="0"/>
                  </a:moveTo>
                  <a:lnTo>
                    <a:pt x="139" y="5"/>
                  </a:lnTo>
                  <a:lnTo>
                    <a:pt x="168" y="14"/>
                  </a:lnTo>
                  <a:lnTo>
                    <a:pt x="192" y="34"/>
                  </a:lnTo>
                  <a:lnTo>
                    <a:pt x="214" y="58"/>
                  </a:lnTo>
                  <a:lnTo>
                    <a:pt x="216" y="63"/>
                  </a:lnTo>
                  <a:lnTo>
                    <a:pt x="216" y="67"/>
                  </a:lnTo>
                  <a:lnTo>
                    <a:pt x="214" y="72"/>
                  </a:lnTo>
                  <a:lnTo>
                    <a:pt x="209" y="77"/>
                  </a:lnTo>
                  <a:lnTo>
                    <a:pt x="204" y="79"/>
                  </a:lnTo>
                  <a:lnTo>
                    <a:pt x="199" y="79"/>
                  </a:lnTo>
                  <a:lnTo>
                    <a:pt x="195" y="77"/>
                  </a:lnTo>
                  <a:lnTo>
                    <a:pt x="190" y="72"/>
                  </a:lnTo>
                  <a:lnTo>
                    <a:pt x="168" y="48"/>
                  </a:lnTo>
                  <a:lnTo>
                    <a:pt x="139" y="34"/>
                  </a:lnTo>
                  <a:lnTo>
                    <a:pt x="108" y="29"/>
                  </a:lnTo>
                  <a:lnTo>
                    <a:pt x="77" y="34"/>
                  </a:lnTo>
                  <a:lnTo>
                    <a:pt x="48" y="48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9" y="79"/>
                  </a:lnTo>
                  <a:lnTo>
                    <a:pt x="14" y="79"/>
                  </a:lnTo>
                  <a:lnTo>
                    <a:pt x="9" y="79"/>
                  </a:lnTo>
                  <a:lnTo>
                    <a:pt x="7" y="77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8"/>
                  </a:lnTo>
                  <a:lnTo>
                    <a:pt x="24" y="34"/>
                  </a:lnTo>
                  <a:lnTo>
                    <a:pt x="48" y="14"/>
                  </a:lnTo>
                  <a:lnTo>
                    <a:pt x="77" y="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5" name="Freeform 619"/>
            <p:cNvSpPr>
              <a:spLocks noEditPoints="1"/>
            </p:cNvSpPr>
            <p:nvPr/>
          </p:nvSpPr>
          <p:spPr bwMode="auto">
            <a:xfrm>
              <a:off x="4264025" y="1363663"/>
              <a:ext cx="298450" cy="295275"/>
            </a:xfrm>
            <a:custGeom>
              <a:avLst/>
              <a:gdLst>
                <a:gd name="T0" fmla="*/ 94 w 188"/>
                <a:gd name="T1" fmla="*/ 44 h 186"/>
                <a:gd name="T2" fmla="*/ 70 w 188"/>
                <a:gd name="T3" fmla="*/ 51 h 186"/>
                <a:gd name="T4" fmla="*/ 50 w 188"/>
                <a:gd name="T5" fmla="*/ 68 h 186"/>
                <a:gd name="T6" fmla="*/ 43 w 188"/>
                <a:gd name="T7" fmla="*/ 94 h 186"/>
                <a:gd name="T8" fmla="*/ 50 w 188"/>
                <a:gd name="T9" fmla="*/ 118 h 186"/>
                <a:gd name="T10" fmla="*/ 70 w 188"/>
                <a:gd name="T11" fmla="*/ 138 h 186"/>
                <a:gd name="T12" fmla="*/ 94 w 188"/>
                <a:gd name="T13" fmla="*/ 145 h 186"/>
                <a:gd name="T14" fmla="*/ 120 w 188"/>
                <a:gd name="T15" fmla="*/ 138 h 186"/>
                <a:gd name="T16" fmla="*/ 137 w 188"/>
                <a:gd name="T17" fmla="*/ 118 h 186"/>
                <a:gd name="T18" fmla="*/ 144 w 188"/>
                <a:gd name="T19" fmla="*/ 94 h 186"/>
                <a:gd name="T20" fmla="*/ 137 w 188"/>
                <a:gd name="T21" fmla="*/ 68 h 186"/>
                <a:gd name="T22" fmla="*/ 120 w 188"/>
                <a:gd name="T23" fmla="*/ 51 h 186"/>
                <a:gd name="T24" fmla="*/ 94 w 188"/>
                <a:gd name="T25" fmla="*/ 44 h 186"/>
                <a:gd name="T26" fmla="*/ 94 w 188"/>
                <a:gd name="T27" fmla="*/ 0 h 186"/>
                <a:gd name="T28" fmla="*/ 123 w 188"/>
                <a:gd name="T29" fmla="*/ 5 h 186"/>
                <a:gd name="T30" fmla="*/ 149 w 188"/>
                <a:gd name="T31" fmla="*/ 20 h 186"/>
                <a:gd name="T32" fmla="*/ 168 w 188"/>
                <a:gd name="T33" fmla="*/ 39 h 186"/>
                <a:gd name="T34" fmla="*/ 183 w 188"/>
                <a:gd name="T35" fmla="*/ 65 h 186"/>
                <a:gd name="T36" fmla="*/ 188 w 188"/>
                <a:gd name="T37" fmla="*/ 94 h 186"/>
                <a:gd name="T38" fmla="*/ 183 w 188"/>
                <a:gd name="T39" fmla="*/ 123 h 186"/>
                <a:gd name="T40" fmla="*/ 168 w 188"/>
                <a:gd name="T41" fmla="*/ 150 h 186"/>
                <a:gd name="T42" fmla="*/ 149 w 188"/>
                <a:gd name="T43" fmla="*/ 169 h 186"/>
                <a:gd name="T44" fmla="*/ 123 w 188"/>
                <a:gd name="T45" fmla="*/ 183 h 186"/>
                <a:gd name="T46" fmla="*/ 94 w 188"/>
                <a:gd name="T47" fmla="*/ 186 h 186"/>
                <a:gd name="T48" fmla="*/ 65 w 188"/>
                <a:gd name="T49" fmla="*/ 183 h 186"/>
                <a:gd name="T50" fmla="*/ 38 w 188"/>
                <a:gd name="T51" fmla="*/ 169 h 186"/>
                <a:gd name="T52" fmla="*/ 19 w 188"/>
                <a:gd name="T53" fmla="*/ 150 h 186"/>
                <a:gd name="T54" fmla="*/ 5 w 188"/>
                <a:gd name="T55" fmla="*/ 123 h 186"/>
                <a:gd name="T56" fmla="*/ 0 w 188"/>
                <a:gd name="T57" fmla="*/ 94 h 186"/>
                <a:gd name="T58" fmla="*/ 5 w 188"/>
                <a:gd name="T59" fmla="*/ 65 h 186"/>
                <a:gd name="T60" fmla="*/ 19 w 188"/>
                <a:gd name="T61" fmla="*/ 39 h 186"/>
                <a:gd name="T62" fmla="*/ 38 w 188"/>
                <a:gd name="T63" fmla="*/ 20 h 186"/>
                <a:gd name="T64" fmla="*/ 65 w 188"/>
                <a:gd name="T65" fmla="*/ 5 h 186"/>
                <a:gd name="T66" fmla="*/ 94 w 188"/>
                <a:gd name="T6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8" h="186">
                  <a:moveTo>
                    <a:pt x="94" y="44"/>
                  </a:moveTo>
                  <a:lnTo>
                    <a:pt x="70" y="51"/>
                  </a:lnTo>
                  <a:lnTo>
                    <a:pt x="50" y="68"/>
                  </a:lnTo>
                  <a:lnTo>
                    <a:pt x="43" y="94"/>
                  </a:lnTo>
                  <a:lnTo>
                    <a:pt x="50" y="118"/>
                  </a:lnTo>
                  <a:lnTo>
                    <a:pt x="70" y="138"/>
                  </a:lnTo>
                  <a:lnTo>
                    <a:pt x="94" y="145"/>
                  </a:lnTo>
                  <a:lnTo>
                    <a:pt x="120" y="138"/>
                  </a:lnTo>
                  <a:lnTo>
                    <a:pt x="137" y="118"/>
                  </a:lnTo>
                  <a:lnTo>
                    <a:pt x="144" y="94"/>
                  </a:lnTo>
                  <a:lnTo>
                    <a:pt x="137" y="68"/>
                  </a:lnTo>
                  <a:lnTo>
                    <a:pt x="120" y="51"/>
                  </a:lnTo>
                  <a:lnTo>
                    <a:pt x="94" y="44"/>
                  </a:lnTo>
                  <a:close/>
                  <a:moveTo>
                    <a:pt x="94" y="0"/>
                  </a:moveTo>
                  <a:lnTo>
                    <a:pt x="123" y="5"/>
                  </a:lnTo>
                  <a:lnTo>
                    <a:pt x="149" y="20"/>
                  </a:lnTo>
                  <a:lnTo>
                    <a:pt x="168" y="39"/>
                  </a:lnTo>
                  <a:lnTo>
                    <a:pt x="183" y="65"/>
                  </a:lnTo>
                  <a:lnTo>
                    <a:pt x="188" y="94"/>
                  </a:lnTo>
                  <a:lnTo>
                    <a:pt x="183" y="123"/>
                  </a:lnTo>
                  <a:lnTo>
                    <a:pt x="168" y="150"/>
                  </a:lnTo>
                  <a:lnTo>
                    <a:pt x="149" y="169"/>
                  </a:lnTo>
                  <a:lnTo>
                    <a:pt x="123" y="183"/>
                  </a:lnTo>
                  <a:lnTo>
                    <a:pt x="94" y="186"/>
                  </a:lnTo>
                  <a:lnTo>
                    <a:pt x="65" y="183"/>
                  </a:lnTo>
                  <a:lnTo>
                    <a:pt x="38" y="169"/>
                  </a:lnTo>
                  <a:lnTo>
                    <a:pt x="19" y="150"/>
                  </a:lnTo>
                  <a:lnTo>
                    <a:pt x="5" y="123"/>
                  </a:lnTo>
                  <a:lnTo>
                    <a:pt x="0" y="94"/>
                  </a:lnTo>
                  <a:lnTo>
                    <a:pt x="5" y="65"/>
                  </a:lnTo>
                  <a:lnTo>
                    <a:pt x="19" y="39"/>
                  </a:lnTo>
                  <a:lnTo>
                    <a:pt x="38" y="20"/>
                  </a:lnTo>
                  <a:lnTo>
                    <a:pt x="65" y="5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6" name="Freeform 620"/>
            <p:cNvSpPr>
              <a:spLocks/>
            </p:cNvSpPr>
            <p:nvPr/>
          </p:nvSpPr>
          <p:spPr bwMode="auto">
            <a:xfrm>
              <a:off x="4240213" y="1295400"/>
              <a:ext cx="344487" cy="125413"/>
            </a:xfrm>
            <a:custGeom>
              <a:avLst/>
              <a:gdLst>
                <a:gd name="T0" fmla="*/ 109 w 217"/>
                <a:gd name="T1" fmla="*/ 0 h 79"/>
                <a:gd name="T2" fmla="*/ 140 w 217"/>
                <a:gd name="T3" fmla="*/ 5 h 79"/>
                <a:gd name="T4" fmla="*/ 169 w 217"/>
                <a:gd name="T5" fmla="*/ 14 h 79"/>
                <a:gd name="T6" fmla="*/ 193 w 217"/>
                <a:gd name="T7" fmla="*/ 34 h 79"/>
                <a:gd name="T8" fmla="*/ 215 w 217"/>
                <a:gd name="T9" fmla="*/ 58 h 79"/>
                <a:gd name="T10" fmla="*/ 217 w 217"/>
                <a:gd name="T11" fmla="*/ 63 h 79"/>
                <a:gd name="T12" fmla="*/ 217 w 217"/>
                <a:gd name="T13" fmla="*/ 67 h 79"/>
                <a:gd name="T14" fmla="*/ 215 w 217"/>
                <a:gd name="T15" fmla="*/ 72 h 79"/>
                <a:gd name="T16" fmla="*/ 210 w 217"/>
                <a:gd name="T17" fmla="*/ 77 h 79"/>
                <a:gd name="T18" fmla="*/ 205 w 217"/>
                <a:gd name="T19" fmla="*/ 79 h 79"/>
                <a:gd name="T20" fmla="*/ 200 w 217"/>
                <a:gd name="T21" fmla="*/ 79 h 79"/>
                <a:gd name="T22" fmla="*/ 195 w 217"/>
                <a:gd name="T23" fmla="*/ 77 h 79"/>
                <a:gd name="T24" fmla="*/ 191 w 217"/>
                <a:gd name="T25" fmla="*/ 72 h 79"/>
                <a:gd name="T26" fmla="*/ 169 w 217"/>
                <a:gd name="T27" fmla="*/ 48 h 79"/>
                <a:gd name="T28" fmla="*/ 140 w 217"/>
                <a:gd name="T29" fmla="*/ 34 h 79"/>
                <a:gd name="T30" fmla="*/ 109 w 217"/>
                <a:gd name="T31" fmla="*/ 29 h 79"/>
                <a:gd name="T32" fmla="*/ 77 w 217"/>
                <a:gd name="T33" fmla="*/ 34 h 79"/>
                <a:gd name="T34" fmla="*/ 48 w 217"/>
                <a:gd name="T35" fmla="*/ 48 h 79"/>
                <a:gd name="T36" fmla="*/ 27 w 217"/>
                <a:gd name="T37" fmla="*/ 72 h 79"/>
                <a:gd name="T38" fmla="*/ 24 w 217"/>
                <a:gd name="T39" fmla="*/ 77 h 79"/>
                <a:gd name="T40" fmla="*/ 20 w 217"/>
                <a:gd name="T41" fmla="*/ 79 h 79"/>
                <a:gd name="T42" fmla="*/ 15 w 217"/>
                <a:gd name="T43" fmla="*/ 79 h 79"/>
                <a:gd name="T44" fmla="*/ 10 w 217"/>
                <a:gd name="T45" fmla="*/ 79 h 79"/>
                <a:gd name="T46" fmla="*/ 7 w 217"/>
                <a:gd name="T47" fmla="*/ 77 h 79"/>
                <a:gd name="T48" fmla="*/ 3 w 217"/>
                <a:gd name="T49" fmla="*/ 72 h 79"/>
                <a:gd name="T50" fmla="*/ 0 w 217"/>
                <a:gd name="T51" fmla="*/ 67 h 79"/>
                <a:gd name="T52" fmla="*/ 0 w 217"/>
                <a:gd name="T53" fmla="*/ 63 h 79"/>
                <a:gd name="T54" fmla="*/ 3 w 217"/>
                <a:gd name="T55" fmla="*/ 58 h 79"/>
                <a:gd name="T56" fmla="*/ 24 w 217"/>
                <a:gd name="T57" fmla="*/ 34 h 79"/>
                <a:gd name="T58" fmla="*/ 48 w 217"/>
                <a:gd name="T59" fmla="*/ 14 h 79"/>
                <a:gd name="T60" fmla="*/ 77 w 217"/>
                <a:gd name="T61" fmla="*/ 5 h 79"/>
                <a:gd name="T62" fmla="*/ 109 w 217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7" h="79">
                  <a:moveTo>
                    <a:pt x="109" y="0"/>
                  </a:moveTo>
                  <a:lnTo>
                    <a:pt x="140" y="5"/>
                  </a:lnTo>
                  <a:lnTo>
                    <a:pt x="169" y="14"/>
                  </a:lnTo>
                  <a:lnTo>
                    <a:pt x="193" y="34"/>
                  </a:lnTo>
                  <a:lnTo>
                    <a:pt x="215" y="58"/>
                  </a:lnTo>
                  <a:lnTo>
                    <a:pt x="217" y="63"/>
                  </a:lnTo>
                  <a:lnTo>
                    <a:pt x="217" y="67"/>
                  </a:lnTo>
                  <a:lnTo>
                    <a:pt x="215" y="72"/>
                  </a:lnTo>
                  <a:lnTo>
                    <a:pt x="210" y="77"/>
                  </a:lnTo>
                  <a:lnTo>
                    <a:pt x="205" y="79"/>
                  </a:lnTo>
                  <a:lnTo>
                    <a:pt x="200" y="79"/>
                  </a:lnTo>
                  <a:lnTo>
                    <a:pt x="195" y="77"/>
                  </a:lnTo>
                  <a:lnTo>
                    <a:pt x="191" y="72"/>
                  </a:lnTo>
                  <a:lnTo>
                    <a:pt x="169" y="48"/>
                  </a:lnTo>
                  <a:lnTo>
                    <a:pt x="140" y="34"/>
                  </a:lnTo>
                  <a:lnTo>
                    <a:pt x="109" y="29"/>
                  </a:lnTo>
                  <a:lnTo>
                    <a:pt x="77" y="34"/>
                  </a:lnTo>
                  <a:lnTo>
                    <a:pt x="48" y="48"/>
                  </a:lnTo>
                  <a:lnTo>
                    <a:pt x="27" y="72"/>
                  </a:lnTo>
                  <a:lnTo>
                    <a:pt x="24" y="77"/>
                  </a:lnTo>
                  <a:lnTo>
                    <a:pt x="20" y="79"/>
                  </a:lnTo>
                  <a:lnTo>
                    <a:pt x="15" y="79"/>
                  </a:lnTo>
                  <a:lnTo>
                    <a:pt x="10" y="79"/>
                  </a:lnTo>
                  <a:lnTo>
                    <a:pt x="7" y="77"/>
                  </a:lnTo>
                  <a:lnTo>
                    <a:pt x="3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3" y="58"/>
                  </a:lnTo>
                  <a:lnTo>
                    <a:pt x="24" y="34"/>
                  </a:lnTo>
                  <a:lnTo>
                    <a:pt x="48" y="14"/>
                  </a:lnTo>
                  <a:lnTo>
                    <a:pt x="77" y="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7" name="Freeform 621"/>
            <p:cNvSpPr>
              <a:spLocks/>
            </p:cNvSpPr>
            <p:nvPr/>
          </p:nvSpPr>
          <p:spPr bwMode="auto">
            <a:xfrm>
              <a:off x="3981450" y="1046163"/>
              <a:ext cx="508000" cy="601663"/>
            </a:xfrm>
            <a:custGeom>
              <a:avLst/>
              <a:gdLst>
                <a:gd name="T0" fmla="*/ 134 w 320"/>
                <a:gd name="T1" fmla="*/ 0 h 379"/>
                <a:gd name="T2" fmla="*/ 228 w 320"/>
                <a:gd name="T3" fmla="*/ 92 h 379"/>
                <a:gd name="T4" fmla="*/ 233 w 320"/>
                <a:gd name="T5" fmla="*/ 94 h 379"/>
                <a:gd name="T6" fmla="*/ 291 w 320"/>
                <a:gd name="T7" fmla="*/ 68 h 379"/>
                <a:gd name="T8" fmla="*/ 305 w 320"/>
                <a:gd name="T9" fmla="*/ 65 h 379"/>
                <a:gd name="T10" fmla="*/ 315 w 320"/>
                <a:gd name="T11" fmla="*/ 70 h 379"/>
                <a:gd name="T12" fmla="*/ 320 w 320"/>
                <a:gd name="T13" fmla="*/ 82 h 379"/>
                <a:gd name="T14" fmla="*/ 320 w 320"/>
                <a:gd name="T15" fmla="*/ 94 h 379"/>
                <a:gd name="T16" fmla="*/ 310 w 320"/>
                <a:gd name="T17" fmla="*/ 104 h 379"/>
                <a:gd name="T18" fmla="*/ 223 w 320"/>
                <a:gd name="T19" fmla="*/ 140 h 379"/>
                <a:gd name="T20" fmla="*/ 216 w 320"/>
                <a:gd name="T21" fmla="*/ 138 h 379"/>
                <a:gd name="T22" fmla="*/ 163 w 320"/>
                <a:gd name="T23" fmla="*/ 87 h 379"/>
                <a:gd name="T24" fmla="*/ 156 w 320"/>
                <a:gd name="T25" fmla="*/ 90 h 379"/>
                <a:gd name="T26" fmla="*/ 101 w 320"/>
                <a:gd name="T27" fmla="*/ 145 h 379"/>
                <a:gd name="T28" fmla="*/ 101 w 320"/>
                <a:gd name="T29" fmla="*/ 152 h 379"/>
                <a:gd name="T30" fmla="*/ 127 w 320"/>
                <a:gd name="T31" fmla="*/ 176 h 379"/>
                <a:gd name="T32" fmla="*/ 149 w 320"/>
                <a:gd name="T33" fmla="*/ 198 h 379"/>
                <a:gd name="T34" fmla="*/ 154 w 320"/>
                <a:gd name="T35" fmla="*/ 205 h 379"/>
                <a:gd name="T36" fmla="*/ 108 w 320"/>
                <a:gd name="T37" fmla="*/ 311 h 379"/>
                <a:gd name="T38" fmla="*/ 108 w 320"/>
                <a:gd name="T39" fmla="*/ 318 h 379"/>
                <a:gd name="T40" fmla="*/ 120 w 320"/>
                <a:gd name="T41" fmla="*/ 335 h 379"/>
                <a:gd name="T42" fmla="*/ 125 w 320"/>
                <a:gd name="T43" fmla="*/ 352 h 379"/>
                <a:gd name="T44" fmla="*/ 120 w 320"/>
                <a:gd name="T45" fmla="*/ 369 h 379"/>
                <a:gd name="T46" fmla="*/ 105 w 320"/>
                <a:gd name="T47" fmla="*/ 379 h 379"/>
                <a:gd name="T48" fmla="*/ 89 w 320"/>
                <a:gd name="T49" fmla="*/ 379 h 379"/>
                <a:gd name="T50" fmla="*/ 77 w 320"/>
                <a:gd name="T51" fmla="*/ 369 h 379"/>
                <a:gd name="T52" fmla="*/ 45 w 320"/>
                <a:gd name="T53" fmla="*/ 326 h 379"/>
                <a:gd name="T54" fmla="*/ 45 w 320"/>
                <a:gd name="T55" fmla="*/ 318 h 379"/>
                <a:gd name="T56" fmla="*/ 89 w 320"/>
                <a:gd name="T57" fmla="*/ 217 h 379"/>
                <a:gd name="T58" fmla="*/ 86 w 320"/>
                <a:gd name="T59" fmla="*/ 212 h 379"/>
                <a:gd name="T60" fmla="*/ 52 w 320"/>
                <a:gd name="T61" fmla="*/ 183 h 379"/>
                <a:gd name="T62" fmla="*/ 14 w 320"/>
                <a:gd name="T63" fmla="*/ 150 h 379"/>
                <a:gd name="T64" fmla="*/ 0 w 320"/>
                <a:gd name="T65" fmla="*/ 135 h 379"/>
                <a:gd name="T66" fmla="*/ 0 w 320"/>
                <a:gd name="T67" fmla="*/ 128 h 379"/>
                <a:gd name="T68" fmla="*/ 130 w 320"/>
                <a:gd name="T6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79">
                  <a:moveTo>
                    <a:pt x="130" y="0"/>
                  </a:moveTo>
                  <a:lnTo>
                    <a:pt x="134" y="0"/>
                  </a:lnTo>
                  <a:lnTo>
                    <a:pt x="137" y="0"/>
                  </a:lnTo>
                  <a:lnTo>
                    <a:pt x="228" y="92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8" y="94"/>
                  </a:lnTo>
                  <a:lnTo>
                    <a:pt x="291" y="68"/>
                  </a:lnTo>
                  <a:lnTo>
                    <a:pt x="298" y="65"/>
                  </a:lnTo>
                  <a:lnTo>
                    <a:pt x="305" y="65"/>
                  </a:lnTo>
                  <a:lnTo>
                    <a:pt x="310" y="68"/>
                  </a:lnTo>
                  <a:lnTo>
                    <a:pt x="315" y="70"/>
                  </a:lnTo>
                  <a:lnTo>
                    <a:pt x="320" y="77"/>
                  </a:lnTo>
                  <a:lnTo>
                    <a:pt x="320" y="82"/>
                  </a:lnTo>
                  <a:lnTo>
                    <a:pt x="320" y="90"/>
                  </a:lnTo>
                  <a:lnTo>
                    <a:pt x="320" y="94"/>
                  </a:lnTo>
                  <a:lnTo>
                    <a:pt x="315" y="99"/>
                  </a:lnTo>
                  <a:lnTo>
                    <a:pt x="310" y="104"/>
                  </a:lnTo>
                  <a:lnTo>
                    <a:pt x="226" y="140"/>
                  </a:lnTo>
                  <a:lnTo>
                    <a:pt x="223" y="140"/>
                  </a:lnTo>
                  <a:lnTo>
                    <a:pt x="219" y="140"/>
                  </a:lnTo>
                  <a:lnTo>
                    <a:pt x="216" y="138"/>
                  </a:lnTo>
                  <a:lnTo>
                    <a:pt x="166" y="90"/>
                  </a:lnTo>
                  <a:lnTo>
                    <a:pt x="163" y="87"/>
                  </a:lnTo>
                  <a:lnTo>
                    <a:pt x="158" y="87"/>
                  </a:lnTo>
                  <a:lnTo>
                    <a:pt x="156" y="90"/>
                  </a:lnTo>
                  <a:lnTo>
                    <a:pt x="101" y="143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1" y="152"/>
                  </a:lnTo>
                  <a:lnTo>
                    <a:pt x="113" y="162"/>
                  </a:lnTo>
                  <a:lnTo>
                    <a:pt x="127" y="176"/>
                  </a:lnTo>
                  <a:lnTo>
                    <a:pt x="139" y="188"/>
                  </a:lnTo>
                  <a:lnTo>
                    <a:pt x="149" y="198"/>
                  </a:lnTo>
                  <a:lnTo>
                    <a:pt x="151" y="200"/>
                  </a:lnTo>
                  <a:lnTo>
                    <a:pt x="154" y="205"/>
                  </a:lnTo>
                  <a:lnTo>
                    <a:pt x="151" y="208"/>
                  </a:lnTo>
                  <a:lnTo>
                    <a:pt x="108" y="311"/>
                  </a:lnTo>
                  <a:lnTo>
                    <a:pt x="108" y="316"/>
                  </a:lnTo>
                  <a:lnTo>
                    <a:pt x="108" y="318"/>
                  </a:lnTo>
                  <a:lnTo>
                    <a:pt x="110" y="323"/>
                  </a:lnTo>
                  <a:lnTo>
                    <a:pt x="120" y="335"/>
                  </a:lnTo>
                  <a:lnTo>
                    <a:pt x="125" y="345"/>
                  </a:lnTo>
                  <a:lnTo>
                    <a:pt x="125" y="352"/>
                  </a:lnTo>
                  <a:lnTo>
                    <a:pt x="125" y="362"/>
                  </a:lnTo>
                  <a:lnTo>
                    <a:pt x="120" y="369"/>
                  </a:lnTo>
                  <a:lnTo>
                    <a:pt x="113" y="374"/>
                  </a:lnTo>
                  <a:lnTo>
                    <a:pt x="105" y="379"/>
                  </a:lnTo>
                  <a:lnTo>
                    <a:pt x="96" y="379"/>
                  </a:lnTo>
                  <a:lnTo>
                    <a:pt x="89" y="379"/>
                  </a:lnTo>
                  <a:lnTo>
                    <a:pt x="81" y="374"/>
                  </a:lnTo>
                  <a:lnTo>
                    <a:pt x="77" y="369"/>
                  </a:lnTo>
                  <a:lnTo>
                    <a:pt x="48" y="328"/>
                  </a:lnTo>
                  <a:lnTo>
                    <a:pt x="45" y="326"/>
                  </a:lnTo>
                  <a:lnTo>
                    <a:pt x="45" y="321"/>
                  </a:lnTo>
                  <a:lnTo>
                    <a:pt x="45" y="318"/>
                  </a:lnTo>
                  <a:lnTo>
                    <a:pt x="89" y="222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6" y="212"/>
                  </a:lnTo>
                  <a:lnTo>
                    <a:pt x="72" y="200"/>
                  </a:lnTo>
                  <a:lnTo>
                    <a:pt x="52" y="183"/>
                  </a:lnTo>
                  <a:lnTo>
                    <a:pt x="33" y="164"/>
                  </a:lnTo>
                  <a:lnTo>
                    <a:pt x="14" y="150"/>
                  </a:lnTo>
                  <a:lnTo>
                    <a:pt x="2" y="138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127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8" name="Freeform 622"/>
            <p:cNvSpPr>
              <a:spLocks/>
            </p:cNvSpPr>
            <p:nvPr/>
          </p:nvSpPr>
          <p:spPr bwMode="auto">
            <a:xfrm>
              <a:off x="9283700" y="1654175"/>
              <a:ext cx="646112" cy="542925"/>
            </a:xfrm>
            <a:custGeom>
              <a:avLst/>
              <a:gdLst>
                <a:gd name="T0" fmla="*/ 144 w 407"/>
                <a:gd name="T1" fmla="*/ 0 h 342"/>
                <a:gd name="T2" fmla="*/ 159 w 407"/>
                <a:gd name="T3" fmla="*/ 15 h 342"/>
                <a:gd name="T4" fmla="*/ 183 w 407"/>
                <a:gd name="T5" fmla="*/ 24 h 342"/>
                <a:gd name="T6" fmla="*/ 207 w 407"/>
                <a:gd name="T7" fmla="*/ 27 h 342"/>
                <a:gd name="T8" fmla="*/ 233 w 407"/>
                <a:gd name="T9" fmla="*/ 24 h 342"/>
                <a:gd name="T10" fmla="*/ 255 w 407"/>
                <a:gd name="T11" fmla="*/ 15 h 342"/>
                <a:gd name="T12" fmla="*/ 272 w 407"/>
                <a:gd name="T13" fmla="*/ 0 h 342"/>
                <a:gd name="T14" fmla="*/ 277 w 407"/>
                <a:gd name="T15" fmla="*/ 3 h 342"/>
                <a:gd name="T16" fmla="*/ 289 w 407"/>
                <a:gd name="T17" fmla="*/ 12 h 342"/>
                <a:gd name="T18" fmla="*/ 308 w 407"/>
                <a:gd name="T19" fmla="*/ 24 h 342"/>
                <a:gd name="T20" fmla="*/ 332 w 407"/>
                <a:gd name="T21" fmla="*/ 41 h 342"/>
                <a:gd name="T22" fmla="*/ 356 w 407"/>
                <a:gd name="T23" fmla="*/ 61 h 342"/>
                <a:gd name="T24" fmla="*/ 378 w 407"/>
                <a:gd name="T25" fmla="*/ 80 h 342"/>
                <a:gd name="T26" fmla="*/ 395 w 407"/>
                <a:gd name="T27" fmla="*/ 101 h 342"/>
                <a:gd name="T28" fmla="*/ 407 w 407"/>
                <a:gd name="T29" fmla="*/ 121 h 342"/>
                <a:gd name="T30" fmla="*/ 368 w 407"/>
                <a:gd name="T31" fmla="*/ 179 h 342"/>
                <a:gd name="T32" fmla="*/ 366 w 407"/>
                <a:gd name="T33" fmla="*/ 174 h 342"/>
                <a:gd name="T34" fmla="*/ 354 w 407"/>
                <a:gd name="T35" fmla="*/ 164 h 342"/>
                <a:gd name="T36" fmla="*/ 342 w 407"/>
                <a:gd name="T37" fmla="*/ 150 h 342"/>
                <a:gd name="T38" fmla="*/ 327 w 407"/>
                <a:gd name="T39" fmla="*/ 135 h 342"/>
                <a:gd name="T40" fmla="*/ 315 w 407"/>
                <a:gd name="T41" fmla="*/ 126 h 342"/>
                <a:gd name="T42" fmla="*/ 318 w 407"/>
                <a:gd name="T43" fmla="*/ 342 h 342"/>
                <a:gd name="T44" fmla="*/ 91 w 407"/>
                <a:gd name="T45" fmla="*/ 342 h 342"/>
                <a:gd name="T46" fmla="*/ 91 w 407"/>
                <a:gd name="T47" fmla="*/ 126 h 342"/>
                <a:gd name="T48" fmla="*/ 79 w 407"/>
                <a:gd name="T49" fmla="*/ 135 h 342"/>
                <a:gd name="T50" fmla="*/ 65 w 407"/>
                <a:gd name="T51" fmla="*/ 150 h 342"/>
                <a:gd name="T52" fmla="*/ 53 w 407"/>
                <a:gd name="T53" fmla="*/ 164 h 342"/>
                <a:gd name="T54" fmla="*/ 43 w 407"/>
                <a:gd name="T55" fmla="*/ 174 h 342"/>
                <a:gd name="T56" fmla="*/ 38 w 407"/>
                <a:gd name="T57" fmla="*/ 179 h 342"/>
                <a:gd name="T58" fmla="*/ 0 w 407"/>
                <a:gd name="T59" fmla="*/ 121 h 342"/>
                <a:gd name="T60" fmla="*/ 12 w 407"/>
                <a:gd name="T61" fmla="*/ 101 h 342"/>
                <a:gd name="T62" fmla="*/ 31 w 407"/>
                <a:gd name="T63" fmla="*/ 80 h 342"/>
                <a:gd name="T64" fmla="*/ 55 w 407"/>
                <a:gd name="T65" fmla="*/ 61 h 342"/>
                <a:gd name="T66" fmla="*/ 79 w 407"/>
                <a:gd name="T67" fmla="*/ 41 h 342"/>
                <a:gd name="T68" fmla="*/ 103 w 407"/>
                <a:gd name="T69" fmla="*/ 24 h 342"/>
                <a:gd name="T70" fmla="*/ 125 w 407"/>
                <a:gd name="T71" fmla="*/ 12 h 342"/>
                <a:gd name="T72" fmla="*/ 139 w 407"/>
                <a:gd name="T73" fmla="*/ 3 h 342"/>
                <a:gd name="T74" fmla="*/ 144 w 407"/>
                <a:gd name="T7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7" h="342">
                  <a:moveTo>
                    <a:pt x="144" y="0"/>
                  </a:moveTo>
                  <a:lnTo>
                    <a:pt x="159" y="15"/>
                  </a:lnTo>
                  <a:lnTo>
                    <a:pt x="183" y="24"/>
                  </a:lnTo>
                  <a:lnTo>
                    <a:pt x="207" y="27"/>
                  </a:lnTo>
                  <a:lnTo>
                    <a:pt x="233" y="24"/>
                  </a:lnTo>
                  <a:lnTo>
                    <a:pt x="255" y="15"/>
                  </a:lnTo>
                  <a:lnTo>
                    <a:pt x="272" y="0"/>
                  </a:lnTo>
                  <a:lnTo>
                    <a:pt x="277" y="3"/>
                  </a:lnTo>
                  <a:lnTo>
                    <a:pt x="289" y="12"/>
                  </a:lnTo>
                  <a:lnTo>
                    <a:pt x="308" y="24"/>
                  </a:lnTo>
                  <a:lnTo>
                    <a:pt x="332" y="41"/>
                  </a:lnTo>
                  <a:lnTo>
                    <a:pt x="356" y="61"/>
                  </a:lnTo>
                  <a:lnTo>
                    <a:pt x="378" y="80"/>
                  </a:lnTo>
                  <a:lnTo>
                    <a:pt x="395" y="101"/>
                  </a:lnTo>
                  <a:lnTo>
                    <a:pt x="407" y="121"/>
                  </a:lnTo>
                  <a:lnTo>
                    <a:pt x="368" y="179"/>
                  </a:lnTo>
                  <a:lnTo>
                    <a:pt x="366" y="174"/>
                  </a:lnTo>
                  <a:lnTo>
                    <a:pt x="354" y="164"/>
                  </a:lnTo>
                  <a:lnTo>
                    <a:pt x="342" y="150"/>
                  </a:lnTo>
                  <a:lnTo>
                    <a:pt x="327" y="135"/>
                  </a:lnTo>
                  <a:lnTo>
                    <a:pt x="315" y="126"/>
                  </a:lnTo>
                  <a:lnTo>
                    <a:pt x="318" y="342"/>
                  </a:lnTo>
                  <a:lnTo>
                    <a:pt x="91" y="342"/>
                  </a:lnTo>
                  <a:lnTo>
                    <a:pt x="91" y="126"/>
                  </a:lnTo>
                  <a:lnTo>
                    <a:pt x="79" y="135"/>
                  </a:lnTo>
                  <a:lnTo>
                    <a:pt x="65" y="150"/>
                  </a:lnTo>
                  <a:lnTo>
                    <a:pt x="53" y="164"/>
                  </a:lnTo>
                  <a:lnTo>
                    <a:pt x="43" y="174"/>
                  </a:lnTo>
                  <a:lnTo>
                    <a:pt x="38" y="179"/>
                  </a:lnTo>
                  <a:lnTo>
                    <a:pt x="0" y="121"/>
                  </a:lnTo>
                  <a:lnTo>
                    <a:pt x="12" y="101"/>
                  </a:lnTo>
                  <a:lnTo>
                    <a:pt x="31" y="80"/>
                  </a:lnTo>
                  <a:lnTo>
                    <a:pt x="55" y="61"/>
                  </a:lnTo>
                  <a:lnTo>
                    <a:pt x="79" y="41"/>
                  </a:lnTo>
                  <a:lnTo>
                    <a:pt x="103" y="24"/>
                  </a:lnTo>
                  <a:lnTo>
                    <a:pt x="125" y="12"/>
                  </a:lnTo>
                  <a:lnTo>
                    <a:pt x="139" y="3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29" name="Freeform 623"/>
            <p:cNvSpPr>
              <a:spLocks/>
            </p:cNvSpPr>
            <p:nvPr/>
          </p:nvSpPr>
          <p:spPr bwMode="auto">
            <a:xfrm>
              <a:off x="9523413" y="1631950"/>
              <a:ext cx="180975" cy="49213"/>
            </a:xfrm>
            <a:custGeom>
              <a:avLst/>
              <a:gdLst>
                <a:gd name="T0" fmla="*/ 8 w 114"/>
                <a:gd name="T1" fmla="*/ 0 h 31"/>
                <a:gd name="T2" fmla="*/ 10 w 114"/>
                <a:gd name="T3" fmla="*/ 0 h 31"/>
                <a:gd name="T4" fmla="*/ 12 w 114"/>
                <a:gd name="T5" fmla="*/ 2 h 31"/>
                <a:gd name="T6" fmla="*/ 20 w 114"/>
                <a:gd name="T7" fmla="*/ 10 h 31"/>
                <a:gd name="T8" fmla="*/ 36 w 114"/>
                <a:gd name="T9" fmla="*/ 17 h 31"/>
                <a:gd name="T10" fmla="*/ 56 w 114"/>
                <a:gd name="T11" fmla="*/ 19 h 31"/>
                <a:gd name="T12" fmla="*/ 77 w 114"/>
                <a:gd name="T13" fmla="*/ 17 h 31"/>
                <a:gd name="T14" fmla="*/ 94 w 114"/>
                <a:gd name="T15" fmla="*/ 10 h 31"/>
                <a:gd name="T16" fmla="*/ 102 w 114"/>
                <a:gd name="T17" fmla="*/ 2 h 31"/>
                <a:gd name="T18" fmla="*/ 104 w 114"/>
                <a:gd name="T19" fmla="*/ 0 h 31"/>
                <a:gd name="T20" fmla="*/ 106 w 114"/>
                <a:gd name="T21" fmla="*/ 0 h 31"/>
                <a:gd name="T22" fmla="*/ 111 w 114"/>
                <a:gd name="T23" fmla="*/ 0 h 31"/>
                <a:gd name="T24" fmla="*/ 114 w 114"/>
                <a:gd name="T25" fmla="*/ 2 h 31"/>
                <a:gd name="T26" fmla="*/ 114 w 114"/>
                <a:gd name="T27" fmla="*/ 5 h 31"/>
                <a:gd name="T28" fmla="*/ 114 w 114"/>
                <a:gd name="T29" fmla="*/ 7 h 31"/>
                <a:gd name="T30" fmla="*/ 99 w 114"/>
                <a:gd name="T31" fmla="*/ 19 h 31"/>
                <a:gd name="T32" fmla="*/ 80 w 114"/>
                <a:gd name="T33" fmla="*/ 29 h 31"/>
                <a:gd name="T34" fmla="*/ 56 w 114"/>
                <a:gd name="T35" fmla="*/ 31 h 31"/>
                <a:gd name="T36" fmla="*/ 32 w 114"/>
                <a:gd name="T37" fmla="*/ 29 h 31"/>
                <a:gd name="T38" fmla="*/ 12 w 114"/>
                <a:gd name="T39" fmla="*/ 19 h 31"/>
                <a:gd name="T40" fmla="*/ 0 w 114"/>
                <a:gd name="T41" fmla="*/ 7 h 31"/>
                <a:gd name="T42" fmla="*/ 0 w 114"/>
                <a:gd name="T43" fmla="*/ 5 h 31"/>
                <a:gd name="T44" fmla="*/ 0 w 114"/>
                <a:gd name="T45" fmla="*/ 2 h 31"/>
                <a:gd name="T46" fmla="*/ 3 w 114"/>
                <a:gd name="T47" fmla="*/ 0 h 31"/>
                <a:gd name="T48" fmla="*/ 8 w 114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31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36" y="17"/>
                  </a:lnTo>
                  <a:lnTo>
                    <a:pt x="56" y="19"/>
                  </a:lnTo>
                  <a:lnTo>
                    <a:pt x="77" y="17"/>
                  </a:lnTo>
                  <a:lnTo>
                    <a:pt x="94" y="10"/>
                  </a:lnTo>
                  <a:lnTo>
                    <a:pt x="102" y="2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7"/>
                  </a:lnTo>
                  <a:lnTo>
                    <a:pt x="99" y="19"/>
                  </a:lnTo>
                  <a:lnTo>
                    <a:pt x="80" y="29"/>
                  </a:lnTo>
                  <a:lnTo>
                    <a:pt x="56" y="31"/>
                  </a:lnTo>
                  <a:lnTo>
                    <a:pt x="32" y="29"/>
                  </a:lnTo>
                  <a:lnTo>
                    <a:pt x="12" y="1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0" name="Freeform 624"/>
            <p:cNvSpPr>
              <a:spLocks/>
            </p:cNvSpPr>
            <p:nvPr/>
          </p:nvSpPr>
          <p:spPr bwMode="auto">
            <a:xfrm>
              <a:off x="2141538" y="3057525"/>
              <a:ext cx="412750" cy="252413"/>
            </a:xfrm>
            <a:custGeom>
              <a:avLst/>
              <a:gdLst>
                <a:gd name="T0" fmla="*/ 48 w 260"/>
                <a:gd name="T1" fmla="*/ 0 h 159"/>
                <a:gd name="T2" fmla="*/ 212 w 260"/>
                <a:gd name="T3" fmla="*/ 0 h 159"/>
                <a:gd name="T4" fmla="*/ 236 w 260"/>
                <a:gd name="T5" fmla="*/ 7 h 159"/>
                <a:gd name="T6" fmla="*/ 253 w 260"/>
                <a:gd name="T7" fmla="*/ 24 h 159"/>
                <a:gd name="T8" fmla="*/ 260 w 260"/>
                <a:gd name="T9" fmla="*/ 48 h 159"/>
                <a:gd name="T10" fmla="*/ 260 w 260"/>
                <a:gd name="T11" fmla="*/ 159 h 159"/>
                <a:gd name="T12" fmla="*/ 219 w 260"/>
                <a:gd name="T13" fmla="*/ 159 h 159"/>
                <a:gd name="T14" fmla="*/ 219 w 260"/>
                <a:gd name="T15" fmla="*/ 48 h 159"/>
                <a:gd name="T16" fmla="*/ 219 w 260"/>
                <a:gd name="T17" fmla="*/ 43 h 159"/>
                <a:gd name="T18" fmla="*/ 217 w 260"/>
                <a:gd name="T19" fmla="*/ 41 h 159"/>
                <a:gd name="T20" fmla="*/ 212 w 260"/>
                <a:gd name="T21" fmla="*/ 39 h 159"/>
                <a:gd name="T22" fmla="*/ 48 w 260"/>
                <a:gd name="T23" fmla="*/ 39 h 159"/>
                <a:gd name="T24" fmla="*/ 44 w 260"/>
                <a:gd name="T25" fmla="*/ 41 h 159"/>
                <a:gd name="T26" fmla="*/ 41 w 260"/>
                <a:gd name="T27" fmla="*/ 43 h 159"/>
                <a:gd name="T28" fmla="*/ 39 w 260"/>
                <a:gd name="T29" fmla="*/ 48 h 159"/>
                <a:gd name="T30" fmla="*/ 39 w 260"/>
                <a:gd name="T31" fmla="*/ 111 h 159"/>
                <a:gd name="T32" fmla="*/ 0 w 260"/>
                <a:gd name="T33" fmla="*/ 111 h 159"/>
                <a:gd name="T34" fmla="*/ 0 w 260"/>
                <a:gd name="T35" fmla="*/ 48 h 159"/>
                <a:gd name="T36" fmla="*/ 7 w 260"/>
                <a:gd name="T37" fmla="*/ 24 h 159"/>
                <a:gd name="T38" fmla="*/ 24 w 260"/>
                <a:gd name="T39" fmla="*/ 7 h 159"/>
                <a:gd name="T40" fmla="*/ 48 w 260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159">
                  <a:moveTo>
                    <a:pt x="48" y="0"/>
                  </a:moveTo>
                  <a:lnTo>
                    <a:pt x="212" y="0"/>
                  </a:lnTo>
                  <a:lnTo>
                    <a:pt x="236" y="7"/>
                  </a:lnTo>
                  <a:lnTo>
                    <a:pt x="253" y="24"/>
                  </a:lnTo>
                  <a:lnTo>
                    <a:pt x="260" y="48"/>
                  </a:lnTo>
                  <a:lnTo>
                    <a:pt x="260" y="159"/>
                  </a:lnTo>
                  <a:lnTo>
                    <a:pt x="219" y="159"/>
                  </a:lnTo>
                  <a:lnTo>
                    <a:pt x="219" y="48"/>
                  </a:lnTo>
                  <a:lnTo>
                    <a:pt x="219" y="43"/>
                  </a:lnTo>
                  <a:lnTo>
                    <a:pt x="217" y="41"/>
                  </a:lnTo>
                  <a:lnTo>
                    <a:pt x="212" y="39"/>
                  </a:lnTo>
                  <a:lnTo>
                    <a:pt x="48" y="39"/>
                  </a:lnTo>
                  <a:lnTo>
                    <a:pt x="44" y="41"/>
                  </a:lnTo>
                  <a:lnTo>
                    <a:pt x="41" y="43"/>
                  </a:lnTo>
                  <a:lnTo>
                    <a:pt x="39" y="48"/>
                  </a:lnTo>
                  <a:lnTo>
                    <a:pt x="39" y="111"/>
                  </a:lnTo>
                  <a:lnTo>
                    <a:pt x="0" y="111"/>
                  </a:lnTo>
                  <a:lnTo>
                    <a:pt x="0" y="48"/>
                  </a:lnTo>
                  <a:lnTo>
                    <a:pt x="7" y="24"/>
                  </a:lnTo>
                  <a:lnTo>
                    <a:pt x="24" y="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1" name="Freeform 625"/>
            <p:cNvSpPr>
              <a:spLocks noEditPoints="1"/>
            </p:cNvSpPr>
            <p:nvPr/>
          </p:nvSpPr>
          <p:spPr bwMode="auto">
            <a:xfrm>
              <a:off x="2087563" y="3325813"/>
              <a:ext cx="517525" cy="298450"/>
            </a:xfrm>
            <a:custGeom>
              <a:avLst/>
              <a:gdLst>
                <a:gd name="T0" fmla="*/ 162 w 326"/>
                <a:gd name="T1" fmla="*/ 53 h 188"/>
                <a:gd name="T2" fmla="*/ 152 w 326"/>
                <a:gd name="T3" fmla="*/ 53 h 188"/>
                <a:gd name="T4" fmla="*/ 145 w 326"/>
                <a:gd name="T5" fmla="*/ 58 h 188"/>
                <a:gd name="T6" fmla="*/ 138 w 326"/>
                <a:gd name="T7" fmla="*/ 65 h 188"/>
                <a:gd name="T8" fmla="*/ 135 w 326"/>
                <a:gd name="T9" fmla="*/ 72 h 188"/>
                <a:gd name="T10" fmla="*/ 133 w 326"/>
                <a:gd name="T11" fmla="*/ 82 h 188"/>
                <a:gd name="T12" fmla="*/ 135 w 326"/>
                <a:gd name="T13" fmla="*/ 91 h 188"/>
                <a:gd name="T14" fmla="*/ 138 w 326"/>
                <a:gd name="T15" fmla="*/ 98 h 188"/>
                <a:gd name="T16" fmla="*/ 143 w 326"/>
                <a:gd name="T17" fmla="*/ 103 h 188"/>
                <a:gd name="T18" fmla="*/ 150 w 326"/>
                <a:gd name="T19" fmla="*/ 108 h 188"/>
                <a:gd name="T20" fmla="*/ 150 w 326"/>
                <a:gd name="T21" fmla="*/ 154 h 188"/>
                <a:gd name="T22" fmla="*/ 176 w 326"/>
                <a:gd name="T23" fmla="*/ 154 h 188"/>
                <a:gd name="T24" fmla="*/ 176 w 326"/>
                <a:gd name="T25" fmla="*/ 108 h 188"/>
                <a:gd name="T26" fmla="*/ 181 w 326"/>
                <a:gd name="T27" fmla="*/ 103 h 188"/>
                <a:gd name="T28" fmla="*/ 188 w 326"/>
                <a:gd name="T29" fmla="*/ 98 h 188"/>
                <a:gd name="T30" fmla="*/ 191 w 326"/>
                <a:gd name="T31" fmla="*/ 91 h 188"/>
                <a:gd name="T32" fmla="*/ 193 w 326"/>
                <a:gd name="T33" fmla="*/ 82 h 188"/>
                <a:gd name="T34" fmla="*/ 191 w 326"/>
                <a:gd name="T35" fmla="*/ 72 h 188"/>
                <a:gd name="T36" fmla="*/ 186 w 326"/>
                <a:gd name="T37" fmla="*/ 65 h 188"/>
                <a:gd name="T38" fmla="*/ 181 w 326"/>
                <a:gd name="T39" fmla="*/ 58 h 188"/>
                <a:gd name="T40" fmla="*/ 171 w 326"/>
                <a:gd name="T41" fmla="*/ 53 h 188"/>
                <a:gd name="T42" fmla="*/ 162 w 326"/>
                <a:gd name="T43" fmla="*/ 53 h 188"/>
                <a:gd name="T44" fmla="*/ 0 w 326"/>
                <a:gd name="T45" fmla="*/ 0 h 188"/>
                <a:gd name="T46" fmla="*/ 326 w 326"/>
                <a:gd name="T47" fmla="*/ 0 h 188"/>
                <a:gd name="T48" fmla="*/ 326 w 326"/>
                <a:gd name="T49" fmla="*/ 188 h 188"/>
                <a:gd name="T50" fmla="*/ 0 w 326"/>
                <a:gd name="T51" fmla="*/ 188 h 188"/>
                <a:gd name="T52" fmla="*/ 0 w 326"/>
                <a:gd name="T5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6" h="188">
                  <a:moveTo>
                    <a:pt x="162" y="53"/>
                  </a:moveTo>
                  <a:lnTo>
                    <a:pt x="152" y="53"/>
                  </a:lnTo>
                  <a:lnTo>
                    <a:pt x="145" y="58"/>
                  </a:lnTo>
                  <a:lnTo>
                    <a:pt x="138" y="65"/>
                  </a:lnTo>
                  <a:lnTo>
                    <a:pt x="135" y="72"/>
                  </a:lnTo>
                  <a:lnTo>
                    <a:pt x="133" y="82"/>
                  </a:lnTo>
                  <a:lnTo>
                    <a:pt x="135" y="91"/>
                  </a:lnTo>
                  <a:lnTo>
                    <a:pt x="138" y="98"/>
                  </a:lnTo>
                  <a:lnTo>
                    <a:pt x="143" y="103"/>
                  </a:lnTo>
                  <a:lnTo>
                    <a:pt x="150" y="108"/>
                  </a:lnTo>
                  <a:lnTo>
                    <a:pt x="150" y="154"/>
                  </a:lnTo>
                  <a:lnTo>
                    <a:pt x="176" y="154"/>
                  </a:lnTo>
                  <a:lnTo>
                    <a:pt x="176" y="108"/>
                  </a:lnTo>
                  <a:lnTo>
                    <a:pt x="181" y="103"/>
                  </a:lnTo>
                  <a:lnTo>
                    <a:pt x="188" y="98"/>
                  </a:lnTo>
                  <a:lnTo>
                    <a:pt x="191" y="91"/>
                  </a:lnTo>
                  <a:lnTo>
                    <a:pt x="193" y="82"/>
                  </a:lnTo>
                  <a:lnTo>
                    <a:pt x="191" y="72"/>
                  </a:lnTo>
                  <a:lnTo>
                    <a:pt x="186" y="65"/>
                  </a:lnTo>
                  <a:lnTo>
                    <a:pt x="181" y="58"/>
                  </a:lnTo>
                  <a:lnTo>
                    <a:pt x="171" y="53"/>
                  </a:lnTo>
                  <a:lnTo>
                    <a:pt x="162" y="53"/>
                  </a:lnTo>
                  <a:close/>
                  <a:moveTo>
                    <a:pt x="0" y="0"/>
                  </a:moveTo>
                  <a:lnTo>
                    <a:pt x="326" y="0"/>
                  </a:lnTo>
                  <a:lnTo>
                    <a:pt x="326" y="188"/>
                  </a:lnTo>
                  <a:lnTo>
                    <a:pt x="0" y="1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2" name="Freeform 626"/>
            <p:cNvSpPr>
              <a:spLocks/>
            </p:cNvSpPr>
            <p:nvPr/>
          </p:nvSpPr>
          <p:spPr bwMode="auto">
            <a:xfrm>
              <a:off x="7085013" y="649288"/>
              <a:ext cx="184150" cy="214313"/>
            </a:xfrm>
            <a:custGeom>
              <a:avLst/>
              <a:gdLst>
                <a:gd name="T0" fmla="*/ 77 w 116"/>
                <a:gd name="T1" fmla="*/ 0 h 135"/>
                <a:gd name="T2" fmla="*/ 87 w 116"/>
                <a:gd name="T3" fmla="*/ 5 h 135"/>
                <a:gd name="T4" fmla="*/ 104 w 116"/>
                <a:gd name="T5" fmla="*/ 19 h 135"/>
                <a:gd name="T6" fmla="*/ 113 w 116"/>
                <a:gd name="T7" fmla="*/ 39 h 135"/>
                <a:gd name="T8" fmla="*/ 116 w 116"/>
                <a:gd name="T9" fmla="*/ 65 h 135"/>
                <a:gd name="T10" fmla="*/ 106 w 116"/>
                <a:gd name="T11" fmla="*/ 91 h 135"/>
                <a:gd name="T12" fmla="*/ 91 w 116"/>
                <a:gd name="T13" fmla="*/ 113 h 135"/>
                <a:gd name="T14" fmla="*/ 72 w 116"/>
                <a:gd name="T15" fmla="*/ 130 h 135"/>
                <a:gd name="T16" fmla="*/ 51 w 116"/>
                <a:gd name="T17" fmla="*/ 135 h 135"/>
                <a:gd name="T18" fmla="*/ 29 w 116"/>
                <a:gd name="T19" fmla="*/ 132 h 135"/>
                <a:gd name="T20" fmla="*/ 12 w 116"/>
                <a:gd name="T21" fmla="*/ 118 h 135"/>
                <a:gd name="T22" fmla="*/ 2 w 116"/>
                <a:gd name="T23" fmla="*/ 96 h 135"/>
                <a:gd name="T24" fmla="*/ 0 w 116"/>
                <a:gd name="T25" fmla="*/ 72 h 135"/>
                <a:gd name="T26" fmla="*/ 10 w 116"/>
                <a:gd name="T27" fmla="*/ 46 h 135"/>
                <a:gd name="T28" fmla="*/ 10 w 116"/>
                <a:gd name="T29" fmla="*/ 43 h 135"/>
                <a:gd name="T30" fmla="*/ 29 w 116"/>
                <a:gd name="T31" fmla="*/ 39 h 135"/>
                <a:gd name="T32" fmla="*/ 55 w 116"/>
                <a:gd name="T33" fmla="*/ 24 h 135"/>
                <a:gd name="T34" fmla="*/ 77 w 116"/>
                <a:gd name="T3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35">
                  <a:moveTo>
                    <a:pt x="77" y="0"/>
                  </a:moveTo>
                  <a:lnTo>
                    <a:pt x="87" y="5"/>
                  </a:lnTo>
                  <a:lnTo>
                    <a:pt x="104" y="19"/>
                  </a:lnTo>
                  <a:lnTo>
                    <a:pt x="113" y="39"/>
                  </a:lnTo>
                  <a:lnTo>
                    <a:pt x="116" y="65"/>
                  </a:lnTo>
                  <a:lnTo>
                    <a:pt x="106" y="91"/>
                  </a:lnTo>
                  <a:lnTo>
                    <a:pt x="91" y="113"/>
                  </a:lnTo>
                  <a:lnTo>
                    <a:pt x="72" y="130"/>
                  </a:lnTo>
                  <a:lnTo>
                    <a:pt x="51" y="135"/>
                  </a:lnTo>
                  <a:lnTo>
                    <a:pt x="29" y="132"/>
                  </a:lnTo>
                  <a:lnTo>
                    <a:pt x="12" y="118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29" y="39"/>
                  </a:lnTo>
                  <a:lnTo>
                    <a:pt x="55" y="2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3" name="Freeform 627"/>
            <p:cNvSpPr>
              <a:spLocks/>
            </p:cNvSpPr>
            <p:nvPr/>
          </p:nvSpPr>
          <p:spPr bwMode="auto">
            <a:xfrm>
              <a:off x="6835775" y="385763"/>
              <a:ext cx="371475" cy="317500"/>
            </a:xfrm>
            <a:custGeom>
              <a:avLst/>
              <a:gdLst>
                <a:gd name="T0" fmla="*/ 87 w 234"/>
                <a:gd name="T1" fmla="*/ 0 h 200"/>
                <a:gd name="T2" fmla="*/ 123 w 234"/>
                <a:gd name="T3" fmla="*/ 2 h 200"/>
                <a:gd name="T4" fmla="*/ 157 w 234"/>
                <a:gd name="T5" fmla="*/ 14 h 200"/>
                <a:gd name="T6" fmla="*/ 191 w 234"/>
                <a:gd name="T7" fmla="*/ 36 h 200"/>
                <a:gd name="T8" fmla="*/ 215 w 234"/>
                <a:gd name="T9" fmla="*/ 62 h 200"/>
                <a:gd name="T10" fmla="*/ 229 w 234"/>
                <a:gd name="T11" fmla="*/ 91 h 200"/>
                <a:gd name="T12" fmla="*/ 234 w 234"/>
                <a:gd name="T13" fmla="*/ 123 h 200"/>
                <a:gd name="T14" fmla="*/ 227 w 234"/>
                <a:gd name="T15" fmla="*/ 152 h 200"/>
                <a:gd name="T16" fmla="*/ 222 w 234"/>
                <a:gd name="T17" fmla="*/ 159 h 200"/>
                <a:gd name="T18" fmla="*/ 217 w 234"/>
                <a:gd name="T19" fmla="*/ 168 h 200"/>
                <a:gd name="T20" fmla="*/ 208 w 234"/>
                <a:gd name="T21" fmla="*/ 178 h 200"/>
                <a:gd name="T22" fmla="*/ 195 w 234"/>
                <a:gd name="T23" fmla="*/ 185 h 200"/>
                <a:gd name="T24" fmla="*/ 181 w 234"/>
                <a:gd name="T25" fmla="*/ 192 h 200"/>
                <a:gd name="T26" fmla="*/ 176 w 234"/>
                <a:gd name="T27" fmla="*/ 192 h 200"/>
                <a:gd name="T28" fmla="*/ 145 w 234"/>
                <a:gd name="T29" fmla="*/ 200 h 200"/>
                <a:gd name="T30" fmla="*/ 111 w 234"/>
                <a:gd name="T31" fmla="*/ 195 h 200"/>
                <a:gd name="T32" fmla="*/ 77 w 234"/>
                <a:gd name="T33" fmla="*/ 185 h 200"/>
                <a:gd name="T34" fmla="*/ 46 w 234"/>
                <a:gd name="T35" fmla="*/ 164 h 200"/>
                <a:gd name="T36" fmla="*/ 22 w 234"/>
                <a:gd name="T37" fmla="*/ 137 h 200"/>
                <a:gd name="T38" fmla="*/ 5 w 234"/>
                <a:gd name="T39" fmla="*/ 108 h 200"/>
                <a:gd name="T40" fmla="*/ 0 w 234"/>
                <a:gd name="T41" fmla="*/ 77 h 200"/>
                <a:gd name="T42" fmla="*/ 8 w 234"/>
                <a:gd name="T43" fmla="*/ 48 h 200"/>
                <a:gd name="T44" fmla="*/ 20 w 234"/>
                <a:gd name="T45" fmla="*/ 31 h 200"/>
                <a:gd name="T46" fmla="*/ 37 w 234"/>
                <a:gd name="T47" fmla="*/ 17 h 200"/>
                <a:gd name="T48" fmla="*/ 56 w 234"/>
                <a:gd name="T49" fmla="*/ 7 h 200"/>
                <a:gd name="T50" fmla="*/ 87 w 234"/>
                <a:gd name="T5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4" h="200">
                  <a:moveTo>
                    <a:pt x="87" y="0"/>
                  </a:moveTo>
                  <a:lnTo>
                    <a:pt x="123" y="2"/>
                  </a:lnTo>
                  <a:lnTo>
                    <a:pt x="157" y="14"/>
                  </a:lnTo>
                  <a:lnTo>
                    <a:pt x="191" y="36"/>
                  </a:lnTo>
                  <a:lnTo>
                    <a:pt x="215" y="62"/>
                  </a:lnTo>
                  <a:lnTo>
                    <a:pt x="229" y="91"/>
                  </a:lnTo>
                  <a:lnTo>
                    <a:pt x="234" y="123"/>
                  </a:lnTo>
                  <a:lnTo>
                    <a:pt x="227" y="152"/>
                  </a:lnTo>
                  <a:lnTo>
                    <a:pt x="222" y="159"/>
                  </a:lnTo>
                  <a:lnTo>
                    <a:pt x="217" y="168"/>
                  </a:lnTo>
                  <a:lnTo>
                    <a:pt x="208" y="178"/>
                  </a:lnTo>
                  <a:lnTo>
                    <a:pt x="195" y="185"/>
                  </a:lnTo>
                  <a:lnTo>
                    <a:pt x="181" y="192"/>
                  </a:lnTo>
                  <a:lnTo>
                    <a:pt x="176" y="192"/>
                  </a:lnTo>
                  <a:lnTo>
                    <a:pt x="145" y="200"/>
                  </a:lnTo>
                  <a:lnTo>
                    <a:pt x="111" y="195"/>
                  </a:lnTo>
                  <a:lnTo>
                    <a:pt x="77" y="185"/>
                  </a:lnTo>
                  <a:lnTo>
                    <a:pt x="46" y="164"/>
                  </a:lnTo>
                  <a:lnTo>
                    <a:pt x="22" y="137"/>
                  </a:lnTo>
                  <a:lnTo>
                    <a:pt x="5" y="108"/>
                  </a:lnTo>
                  <a:lnTo>
                    <a:pt x="0" y="77"/>
                  </a:lnTo>
                  <a:lnTo>
                    <a:pt x="8" y="48"/>
                  </a:lnTo>
                  <a:lnTo>
                    <a:pt x="20" y="31"/>
                  </a:lnTo>
                  <a:lnTo>
                    <a:pt x="37" y="17"/>
                  </a:lnTo>
                  <a:lnTo>
                    <a:pt x="56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4" name="Freeform 628"/>
            <p:cNvSpPr>
              <a:spLocks/>
            </p:cNvSpPr>
            <p:nvPr/>
          </p:nvSpPr>
          <p:spPr bwMode="auto">
            <a:xfrm>
              <a:off x="7345363" y="581025"/>
              <a:ext cx="214312" cy="168275"/>
            </a:xfrm>
            <a:custGeom>
              <a:avLst/>
              <a:gdLst>
                <a:gd name="T0" fmla="*/ 89 w 135"/>
                <a:gd name="T1" fmla="*/ 0 h 106"/>
                <a:gd name="T2" fmla="*/ 89 w 135"/>
                <a:gd name="T3" fmla="*/ 0 h 106"/>
                <a:gd name="T4" fmla="*/ 113 w 135"/>
                <a:gd name="T5" fmla="*/ 16 h 106"/>
                <a:gd name="T6" fmla="*/ 127 w 135"/>
                <a:gd name="T7" fmla="*/ 36 h 106"/>
                <a:gd name="T8" fmla="*/ 135 w 135"/>
                <a:gd name="T9" fmla="*/ 57 h 106"/>
                <a:gd name="T10" fmla="*/ 130 w 135"/>
                <a:gd name="T11" fmla="*/ 79 h 106"/>
                <a:gd name="T12" fmla="*/ 115 w 135"/>
                <a:gd name="T13" fmla="*/ 96 h 106"/>
                <a:gd name="T14" fmla="*/ 94 w 135"/>
                <a:gd name="T15" fmla="*/ 106 h 106"/>
                <a:gd name="T16" fmla="*/ 70 w 135"/>
                <a:gd name="T17" fmla="*/ 106 h 106"/>
                <a:gd name="T18" fmla="*/ 43 w 135"/>
                <a:gd name="T19" fmla="*/ 98 h 106"/>
                <a:gd name="T20" fmla="*/ 19 w 135"/>
                <a:gd name="T21" fmla="*/ 82 h 106"/>
                <a:gd name="T22" fmla="*/ 5 w 135"/>
                <a:gd name="T23" fmla="*/ 62 h 106"/>
                <a:gd name="T24" fmla="*/ 0 w 135"/>
                <a:gd name="T25" fmla="*/ 41 h 106"/>
                <a:gd name="T26" fmla="*/ 2 w 135"/>
                <a:gd name="T27" fmla="*/ 19 h 106"/>
                <a:gd name="T28" fmla="*/ 9 w 135"/>
                <a:gd name="T29" fmla="*/ 9 h 106"/>
                <a:gd name="T30" fmla="*/ 38 w 135"/>
                <a:gd name="T31" fmla="*/ 14 h 106"/>
                <a:gd name="T32" fmla="*/ 70 w 135"/>
                <a:gd name="T33" fmla="*/ 7 h 106"/>
                <a:gd name="T34" fmla="*/ 89 w 135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06">
                  <a:moveTo>
                    <a:pt x="89" y="0"/>
                  </a:moveTo>
                  <a:lnTo>
                    <a:pt x="89" y="0"/>
                  </a:lnTo>
                  <a:lnTo>
                    <a:pt x="113" y="16"/>
                  </a:lnTo>
                  <a:lnTo>
                    <a:pt x="127" y="36"/>
                  </a:lnTo>
                  <a:lnTo>
                    <a:pt x="135" y="57"/>
                  </a:lnTo>
                  <a:lnTo>
                    <a:pt x="130" y="79"/>
                  </a:lnTo>
                  <a:lnTo>
                    <a:pt x="115" y="96"/>
                  </a:lnTo>
                  <a:lnTo>
                    <a:pt x="94" y="106"/>
                  </a:lnTo>
                  <a:lnTo>
                    <a:pt x="70" y="106"/>
                  </a:lnTo>
                  <a:lnTo>
                    <a:pt x="43" y="98"/>
                  </a:lnTo>
                  <a:lnTo>
                    <a:pt x="19" y="82"/>
                  </a:lnTo>
                  <a:lnTo>
                    <a:pt x="5" y="62"/>
                  </a:lnTo>
                  <a:lnTo>
                    <a:pt x="0" y="4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38" y="14"/>
                  </a:lnTo>
                  <a:lnTo>
                    <a:pt x="70" y="7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5" name="Freeform 629"/>
            <p:cNvSpPr>
              <a:spLocks/>
            </p:cNvSpPr>
            <p:nvPr/>
          </p:nvSpPr>
          <p:spPr bwMode="auto">
            <a:xfrm>
              <a:off x="7275513" y="209550"/>
              <a:ext cx="314325" cy="371475"/>
            </a:xfrm>
            <a:custGeom>
              <a:avLst/>
              <a:gdLst>
                <a:gd name="T0" fmla="*/ 121 w 198"/>
                <a:gd name="T1" fmla="*/ 0 h 234"/>
                <a:gd name="T2" fmla="*/ 150 w 198"/>
                <a:gd name="T3" fmla="*/ 7 h 234"/>
                <a:gd name="T4" fmla="*/ 174 w 198"/>
                <a:gd name="T5" fmla="*/ 27 h 234"/>
                <a:gd name="T6" fmla="*/ 191 w 198"/>
                <a:gd name="T7" fmla="*/ 53 h 234"/>
                <a:gd name="T8" fmla="*/ 198 w 198"/>
                <a:gd name="T9" fmla="*/ 84 h 234"/>
                <a:gd name="T10" fmla="*/ 195 w 198"/>
                <a:gd name="T11" fmla="*/ 120 h 234"/>
                <a:gd name="T12" fmla="*/ 183 w 198"/>
                <a:gd name="T13" fmla="*/ 157 h 234"/>
                <a:gd name="T14" fmla="*/ 164 w 198"/>
                <a:gd name="T15" fmla="*/ 188 h 234"/>
                <a:gd name="T16" fmla="*/ 140 w 198"/>
                <a:gd name="T17" fmla="*/ 212 h 234"/>
                <a:gd name="T18" fmla="*/ 114 w 198"/>
                <a:gd name="T19" fmla="*/ 226 h 234"/>
                <a:gd name="T20" fmla="*/ 109 w 198"/>
                <a:gd name="T21" fmla="*/ 229 h 234"/>
                <a:gd name="T22" fmla="*/ 87 w 198"/>
                <a:gd name="T23" fmla="*/ 234 h 234"/>
                <a:gd name="T24" fmla="*/ 65 w 198"/>
                <a:gd name="T25" fmla="*/ 234 h 234"/>
                <a:gd name="T26" fmla="*/ 56 w 198"/>
                <a:gd name="T27" fmla="*/ 231 h 234"/>
                <a:gd name="T28" fmla="*/ 49 w 198"/>
                <a:gd name="T29" fmla="*/ 226 h 234"/>
                <a:gd name="T30" fmla="*/ 22 w 198"/>
                <a:gd name="T31" fmla="*/ 210 h 234"/>
                <a:gd name="T32" fmla="*/ 8 w 198"/>
                <a:gd name="T33" fmla="*/ 183 h 234"/>
                <a:gd name="T34" fmla="*/ 0 w 198"/>
                <a:gd name="T35" fmla="*/ 149 h 234"/>
                <a:gd name="T36" fmla="*/ 3 w 198"/>
                <a:gd name="T37" fmla="*/ 116 h 234"/>
                <a:gd name="T38" fmla="*/ 15 w 198"/>
                <a:gd name="T39" fmla="*/ 77 h 234"/>
                <a:gd name="T40" fmla="*/ 34 w 198"/>
                <a:gd name="T41" fmla="*/ 46 h 234"/>
                <a:gd name="T42" fmla="*/ 61 w 198"/>
                <a:gd name="T43" fmla="*/ 22 h 234"/>
                <a:gd name="T44" fmla="*/ 87 w 198"/>
                <a:gd name="T45" fmla="*/ 7 h 234"/>
                <a:gd name="T46" fmla="*/ 121 w 198"/>
                <a:gd name="T4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234">
                  <a:moveTo>
                    <a:pt x="121" y="0"/>
                  </a:moveTo>
                  <a:lnTo>
                    <a:pt x="150" y="7"/>
                  </a:lnTo>
                  <a:lnTo>
                    <a:pt x="174" y="27"/>
                  </a:lnTo>
                  <a:lnTo>
                    <a:pt x="191" y="53"/>
                  </a:lnTo>
                  <a:lnTo>
                    <a:pt x="198" y="84"/>
                  </a:lnTo>
                  <a:lnTo>
                    <a:pt x="195" y="120"/>
                  </a:lnTo>
                  <a:lnTo>
                    <a:pt x="183" y="157"/>
                  </a:lnTo>
                  <a:lnTo>
                    <a:pt x="164" y="188"/>
                  </a:lnTo>
                  <a:lnTo>
                    <a:pt x="140" y="212"/>
                  </a:lnTo>
                  <a:lnTo>
                    <a:pt x="114" y="226"/>
                  </a:lnTo>
                  <a:lnTo>
                    <a:pt x="109" y="229"/>
                  </a:lnTo>
                  <a:lnTo>
                    <a:pt x="87" y="234"/>
                  </a:lnTo>
                  <a:lnTo>
                    <a:pt x="65" y="234"/>
                  </a:lnTo>
                  <a:lnTo>
                    <a:pt x="56" y="231"/>
                  </a:lnTo>
                  <a:lnTo>
                    <a:pt x="49" y="226"/>
                  </a:lnTo>
                  <a:lnTo>
                    <a:pt x="22" y="210"/>
                  </a:lnTo>
                  <a:lnTo>
                    <a:pt x="8" y="183"/>
                  </a:lnTo>
                  <a:lnTo>
                    <a:pt x="0" y="149"/>
                  </a:lnTo>
                  <a:lnTo>
                    <a:pt x="3" y="116"/>
                  </a:lnTo>
                  <a:lnTo>
                    <a:pt x="15" y="77"/>
                  </a:lnTo>
                  <a:lnTo>
                    <a:pt x="34" y="46"/>
                  </a:lnTo>
                  <a:lnTo>
                    <a:pt x="61" y="22"/>
                  </a:lnTo>
                  <a:lnTo>
                    <a:pt x="87" y="7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6" name="Freeform 630"/>
            <p:cNvSpPr>
              <a:spLocks/>
            </p:cNvSpPr>
            <p:nvPr/>
          </p:nvSpPr>
          <p:spPr bwMode="auto">
            <a:xfrm>
              <a:off x="7126288" y="320675"/>
              <a:ext cx="238125" cy="469900"/>
            </a:xfrm>
            <a:custGeom>
              <a:avLst/>
              <a:gdLst>
                <a:gd name="T0" fmla="*/ 65 w 150"/>
                <a:gd name="T1" fmla="*/ 0 h 296"/>
                <a:gd name="T2" fmla="*/ 70 w 150"/>
                <a:gd name="T3" fmla="*/ 2 h 296"/>
                <a:gd name="T4" fmla="*/ 73 w 150"/>
                <a:gd name="T5" fmla="*/ 2 h 296"/>
                <a:gd name="T6" fmla="*/ 73 w 150"/>
                <a:gd name="T7" fmla="*/ 7 h 296"/>
                <a:gd name="T8" fmla="*/ 73 w 150"/>
                <a:gd name="T9" fmla="*/ 10 h 296"/>
                <a:gd name="T10" fmla="*/ 65 w 150"/>
                <a:gd name="T11" fmla="*/ 26 h 296"/>
                <a:gd name="T12" fmla="*/ 63 w 150"/>
                <a:gd name="T13" fmla="*/ 43 h 296"/>
                <a:gd name="T14" fmla="*/ 65 w 150"/>
                <a:gd name="T15" fmla="*/ 48 h 296"/>
                <a:gd name="T16" fmla="*/ 68 w 150"/>
                <a:gd name="T17" fmla="*/ 50 h 296"/>
                <a:gd name="T18" fmla="*/ 82 w 150"/>
                <a:gd name="T19" fmla="*/ 89 h 296"/>
                <a:gd name="T20" fmla="*/ 99 w 150"/>
                <a:gd name="T21" fmla="*/ 137 h 296"/>
                <a:gd name="T22" fmla="*/ 147 w 150"/>
                <a:gd name="T23" fmla="*/ 272 h 296"/>
                <a:gd name="T24" fmla="*/ 150 w 150"/>
                <a:gd name="T25" fmla="*/ 279 h 296"/>
                <a:gd name="T26" fmla="*/ 147 w 150"/>
                <a:gd name="T27" fmla="*/ 286 h 296"/>
                <a:gd name="T28" fmla="*/ 143 w 150"/>
                <a:gd name="T29" fmla="*/ 291 h 296"/>
                <a:gd name="T30" fmla="*/ 138 w 150"/>
                <a:gd name="T31" fmla="*/ 296 h 296"/>
                <a:gd name="T32" fmla="*/ 130 w 150"/>
                <a:gd name="T33" fmla="*/ 296 h 296"/>
                <a:gd name="T34" fmla="*/ 123 w 150"/>
                <a:gd name="T35" fmla="*/ 296 h 296"/>
                <a:gd name="T36" fmla="*/ 116 w 150"/>
                <a:gd name="T37" fmla="*/ 291 h 296"/>
                <a:gd name="T38" fmla="*/ 114 w 150"/>
                <a:gd name="T39" fmla="*/ 284 h 296"/>
                <a:gd name="T40" fmla="*/ 63 w 150"/>
                <a:gd name="T41" fmla="*/ 149 h 296"/>
                <a:gd name="T42" fmla="*/ 46 w 150"/>
                <a:gd name="T43" fmla="*/ 103 h 296"/>
                <a:gd name="T44" fmla="*/ 34 w 150"/>
                <a:gd name="T45" fmla="*/ 62 h 296"/>
                <a:gd name="T46" fmla="*/ 32 w 150"/>
                <a:gd name="T47" fmla="*/ 60 h 296"/>
                <a:gd name="T48" fmla="*/ 32 w 150"/>
                <a:gd name="T49" fmla="*/ 55 h 296"/>
                <a:gd name="T50" fmla="*/ 25 w 150"/>
                <a:gd name="T51" fmla="*/ 46 h 296"/>
                <a:gd name="T52" fmla="*/ 15 w 150"/>
                <a:gd name="T53" fmla="*/ 41 h 296"/>
                <a:gd name="T54" fmla="*/ 3 w 150"/>
                <a:gd name="T55" fmla="*/ 34 h 296"/>
                <a:gd name="T56" fmla="*/ 0 w 150"/>
                <a:gd name="T57" fmla="*/ 31 h 296"/>
                <a:gd name="T58" fmla="*/ 0 w 150"/>
                <a:gd name="T59" fmla="*/ 29 h 296"/>
                <a:gd name="T60" fmla="*/ 0 w 150"/>
                <a:gd name="T61" fmla="*/ 26 h 296"/>
                <a:gd name="T62" fmla="*/ 3 w 150"/>
                <a:gd name="T63" fmla="*/ 24 h 296"/>
                <a:gd name="T64" fmla="*/ 5 w 150"/>
                <a:gd name="T65" fmla="*/ 22 h 296"/>
                <a:gd name="T66" fmla="*/ 10 w 150"/>
                <a:gd name="T67" fmla="*/ 22 h 296"/>
                <a:gd name="T68" fmla="*/ 20 w 150"/>
                <a:gd name="T69" fmla="*/ 29 h 296"/>
                <a:gd name="T70" fmla="*/ 29 w 150"/>
                <a:gd name="T71" fmla="*/ 36 h 296"/>
                <a:gd name="T72" fmla="*/ 39 w 150"/>
                <a:gd name="T73" fmla="*/ 43 h 296"/>
                <a:gd name="T74" fmla="*/ 44 w 150"/>
                <a:gd name="T75" fmla="*/ 41 h 296"/>
                <a:gd name="T76" fmla="*/ 51 w 150"/>
                <a:gd name="T77" fmla="*/ 38 h 296"/>
                <a:gd name="T78" fmla="*/ 53 w 150"/>
                <a:gd name="T79" fmla="*/ 22 h 296"/>
                <a:gd name="T80" fmla="*/ 61 w 150"/>
                <a:gd name="T81" fmla="*/ 5 h 296"/>
                <a:gd name="T82" fmla="*/ 63 w 150"/>
                <a:gd name="T83" fmla="*/ 2 h 296"/>
                <a:gd name="T84" fmla="*/ 65 w 150"/>
                <a:gd name="T8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296">
                  <a:moveTo>
                    <a:pt x="65" y="0"/>
                  </a:moveTo>
                  <a:lnTo>
                    <a:pt x="70" y="2"/>
                  </a:lnTo>
                  <a:lnTo>
                    <a:pt x="73" y="2"/>
                  </a:lnTo>
                  <a:lnTo>
                    <a:pt x="73" y="7"/>
                  </a:lnTo>
                  <a:lnTo>
                    <a:pt x="73" y="10"/>
                  </a:lnTo>
                  <a:lnTo>
                    <a:pt x="65" y="26"/>
                  </a:lnTo>
                  <a:lnTo>
                    <a:pt x="63" y="43"/>
                  </a:lnTo>
                  <a:lnTo>
                    <a:pt x="65" y="48"/>
                  </a:lnTo>
                  <a:lnTo>
                    <a:pt x="68" y="50"/>
                  </a:lnTo>
                  <a:lnTo>
                    <a:pt x="82" y="89"/>
                  </a:lnTo>
                  <a:lnTo>
                    <a:pt x="99" y="137"/>
                  </a:lnTo>
                  <a:lnTo>
                    <a:pt x="147" y="272"/>
                  </a:lnTo>
                  <a:lnTo>
                    <a:pt x="150" y="279"/>
                  </a:lnTo>
                  <a:lnTo>
                    <a:pt x="147" y="286"/>
                  </a:lnTo>
                  <a:lnTo>
                    <a:pt x="143" y="291"/>
                  </a:lnTo>
                  <a:lnTo>
                    <a:pt x="138" y="296"/>
                  </a:lnTo>
                  <a:lnTo>
                    <a:pt x="130" y="296"/>
                  </a:lnTo>
                  <a:lnTo>
                    <a:pt x="123" y="296"/>
                  </a:lnTo>
                  <a:lnTo>
                    <a:pt x="116" y="291"/>
                  </a:lnTo>
                  <a:lnTo>
                    <a:pt x="114" y="284"/>
                  </a:lnTo>
                  <a:lnTo>
                    <a:pt x="63" y="149"/>
                  </a:lnTo>
                  <a:lnTo>
                    <a:pt x="46" y="103"/>
                  </a:lnTo>
                  <a:lnTo>
                    <a:pt x="34" y="62"/>
                  </a:lnTo>
                  <a:lnTo>
                    <a:pt x="32" y="60"/>
                  </a:lnTo>
                  <a:lnTo>
                    <a:pt x="32" y="55"/>
                  </a:lnTo>
                  <a:lnTo>
                    <a:pt x="25" y="46"/>
                  </a:lnTo>
                  <a:lnTo>
                    <a:pt x="15" y="41"/>
                  </a:lnTo>
                  <a:lnTo>
                    <a:pt x="3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20" y="29"/>
                  </a:lnTo>
                  <a:lnTo>
                    <a:pt x="29" y="36"/>
                  </a:lnTo>
                  <a:lnTo>
                    <a:pt x="39" y="43"/>
                  </a:lnTo>
                  <a:lnTo>
                    <a:pt x="44" y="41"/>
                  </a:lnTo>
                  <a:lnTo>
                    <a:pt x="51" y="38"/>
                  </a:lnTo>
                  <a:lnTo>
                    <a:pt x="53" y="22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7" name="Freeform 631"/>
            <p:cNvSpPr>
              <a:spLocks/>
            </p:cNvSpPr>
            <p:nvPr/>
          </p:nvSpPr>
          <p:spPr bwMode="auto">
            <a:xfrm>
              <a:off x="6262688" y="4051300"/>
              <a:ext cx="730250" cy="703263"/>
            </a:xfrm>
            <a:custGeom>
              <a:avLst/>
              <a:gdLst>
                <a:gd name="T0" fmla="*/ 258 w 460"/>
                <a:gd name="T1" fmla="*/ 0 h 443"/>
                <a:gd name="T2" fmla="*/ 306 w 460"/>
                <a:gd name="T3" fmla="*/ 15 h 443"/>
                <a:gd name="T4" fmla="*/ 333 w 460"/>
                <a:gd name="T5" fmla="*/ 53 h 443"/>
                <a:gd name="T6" fmla="*/ 318 w 460"/>
                <a:gd name="T7" fmla="*/ 118 h 443"/>
                <a:gd name="T8" fmla="*/ 280 w 460"/>
                <a:gd name="T9" fmla="*/ 176 h 443"/>
                <a:gd name="T10" fmla="*/ 251 w 460"/>
                <a:gd name="T11" fmla="*/ 231 h 443"/>
                <a:gd name="T12" fmla="*/ 248 w 460"/>
                <a:gd name="T13" fmla="*/ 241 h 443"/>
                <a:gd name="T14" fmla="*/ 251 w 460"/>
                <a:gd name="T15" fmla="*/ 246 h 443"/>
                <a:gd name="T16" fmla="*/ 277 w 460"/>
                <a:gd name="T17" fmla="*/ 239 h 443"/>
                <a:gd name="T18" fmla="*/ 311 w 460"/>
                <a:gd name="T19" fmla="*/ 207 h 443"/>
                <a:gd name="T20" fmla="*/ 342 w 460"/>
                <a:gd name="T21" fmla="*/ 166 h 443"/>
                <a:gd name="T22" fmla="*/ 376 w 460"/>
                <a:gd name="T23" fmla="*/ 138 h 443"/>
                <a:gd name="T24" fmla="*/ 419 w 460"/>
                <a:gd name="T25" fmla="*/ 145 h 443"/>
                <a:gd name="T26" fmla="*/ 451 w 460"/>
                <a:gd name="T27" fmla="*/ 188 h 443"/>
                <a:gd name="T28" fmla="*/ 460 w 460"/>
                <a:gd name="T29" fmla="*/ 248 h 443"/>
                <a:gd name="T30" fmla="*/ 451 w 460"/>
                <a:gd name="T31" fmla="*/ 306 h 443"/>
                <a:gd name="T32" fmla="*/ 431 w 460"/>
                <a:gd name="T33" fmla="*/ 337 h 443"/>
                <a:gd name="T34" fmla="*/ 398 w 460"/>
                <a:gd name="T35" fmla="*/ 357 h 443"/>
                <a:gd name="T36" fmla="*/ 345 w 460"/>
                <a:gd name="T37" fmla="*/ 342 h 443"/>
                <a:gd name="T38" fmla="*/ 294 w 460"/>
                <a:gd name="T39" fmla="*/ 306 h 443"/>
                <a:gd name="T40" fmla="*/ 268 w 460"/>
                <a:gd name="T41" fmla="*/ 289 h 443"/>
                <a:gd name="T42" fmla="*/ 258 w 460"/>
                <a:gd name="T43" fmla="*/ 284 h 443"/>
                <a:gd name="T44" fmla="*/ 248 w 460"/>
                <a:gd name="T45" fmla="*/ 284 h 443"/>
                <a:gd name="T46" fmla="*/ 243 w 460"/>
                <a:gd name="T47" fmla="*/ 292 h 443"/>
                <a:gd name="T48" fmla="*/ 243 w 460"/>
                <a:gd name="T49" fmla="*/ 306 h 443"/>
                <a:gd name="T50" fmla="*/ 246 w 460"/>
                <a:gd name="T51" fmla="*/ 366 h 443"/>
                <a:gd name="T52" fmla="*/ 248 w 460"/>
                <a:gd name="T53" fmla="*/ 417 h 443"/>
                <a:gd name="T54" fmla="*/ 210 w 460"/>
                <a:gd name="T55" fmla="*/ 443 h 443"/>
                <a:gd name="T56" fmla="*/ 212 w 460"/>
                <a:gd name="T57" fmla="*/ 390 h 443"/>
                <a:gd name="T58" fmla="*/ 217 w 460"/>
                <a:gd name="T59" fmla="*/ 311 h 443"/>
                <a:gd name="T60" fmla="*/ 217 w 460"/>
                <a:gd name="T61" fmla="*/ 299 h 443"/>
                <a:gd name="T62" fmla="*/ 215 w 460"/>
                <a:gd name="T63" fmla="*/ 287 h 443"/>
                <a:gd name="T64" fmla="*/ 207 w 460"/>
                <a:gd name="T65" fmla="*/ 284 h 443"/>
                <a:gd name="T66" fmla="*/ 198 w 460"/>
                <a:gd name="T67" fmla="*/ 287 h 443"/>
                <a:gd name="T68" fmla="*/ 190 w 460"/>
                <a:gd name="T69" fmla="*/ 289 h 443"/>
                <a:gd name="T70" fmla="*/ 142 w 460"/>
                <a:gd name="T71" fmla="*/ 325 h 443"/>
                <a:gd name="T72" fmla="*/ 89 w 460"/>
                <a:gd name="T73" fmla="*/ 354 h 443"/>
                <a:gd name="T74" fmla="*/ 44 w 460"/>
                <a:gd name="T75" fmla="*/ 349 h 443"/>
                <a:gd name="T76" fmla="*/ 17 w 460"/>
                <a:gd name="T77" fmla="*/ 323 h 443"/>
                <a:gd name="T78" fmla="*/ 3 w 460"/>
                <a:gd name="T79" fmla="*/ 280 h 443"/>
                <a:gd name="T80" fmla="*/ 3 w 460"/>
                <a:gd name="T81" fmla="*/ 217 h 443"/>
                <a:gd name="T82" fmla="*/ 22 w 460"/>
                <a:gd name="T83" fmla="*/ 162 h 443"/>
                <a:gd name="T84" fmla="*/ 65 w 460"/>
                <a:gd name="T85" fmla="*/ 135 h 443"/>
                <a:gd name="T86" fmla="*/ 104 w 460"/>
                <a:gd name="T87" fmla="*/ 150 h 443"/>
                <a:gd name="T88" fmla="*/ 135 w 460"/>
                <a:gd name="T89" fmla="*/ 186 h 443"/>
                <a:gd name="T90" fmla="*/ 166 w 460"/>
                <a:gd name="T91" fmla="*/ 224 h 443"/>
                <a:gd name="T92" fmla="*/ 202 w 460"/>
                <a:gd name="T93" fmla="*/ 246 h 443"/>
                <a:gd name="T94" fmla="*/ 212 w 460"/>
                <a:gd name="T95" fmla="*/ 243 h 443"/>
                <a:gd name="T96" fmla="*/ 212 w 460"/>
                <a:gd name="T97" fmla="*/ 236 h 443"/>
                <a:gd name="T98" fmla="*/ 198 w 460"/>
                <a:gd name="T99" fmla="*/ 203 h 443"/>
                <a:gd name="T100" fmla="*/ 162 w 460"/>
                <a:gd name="T101" fmla="*/ 150 h 443"/>
                <a:gd name="T102" fmla="*/ 130 w 460"/>
                <a:gd name="T103" fmla="*/ 87 h 443"/>
                <a:gd name="T104" fmla="*/ 137 w 460"/>
                <a:gd name="T105" fmla="*/ 32 h 443"/>
                <a:gd name="T106" fmla="*/ 176 w 460"/>
                <a:gd name="T107" fmla="*/ 5 h 443"/>
                <a:gd name="T108" fmla="*/ 229 w 460"/>
                <a:gd name="T10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0" h="443">
                  <a:moveTo>
                    <a:pt x="229" y="0"/>
                  </a:moveTo>
                  <a:lnTo>
                    <a:pt x="258" y="0"/>
                  </a:lnTo>
                  <a:lnTo>
                    <a:pt x="284" y="5"/>
                  </a:lnTo>
                  <a:lnTo>
                    <a:pt x="306" y="15"/>
                  </a:lnTo>
                  <a:lnTo>
                    <a:pt x="323" y="32"/>
                  </a:lnTo>
                  <a:lnTo>
                    <a:pt x="333" y="53"/>
                  </a:lnTo>
                  <a:lnTo>
                    <a:pt x="330" y="87"/>
                  </a:lnTo>
                  <a:lnTo>
                    <a:pt x="318" y="118"/>
                  </a:lnTo>
                  <a:lnTo>
                    <a:pt x="299" y="150"/>
                  </a:lnTo>
                  <a:lnTo>
                    <a:pt x="280" y="176"/>
                  </a:lnTo>
                  <a:lnTo>
                    <a:pt x="263" y="203"/>
                  </a:lnTo>
                  <a:lnTo>
                    <a:pt x="251" y="231"/>
                  </a:lnTo>
                  <a:lnTo>
                    <a:pt x="248" y="236"/>
                  </a:lnTo>
                  <a:lnTo>
                    <a:pt x="248" y="241"/>
                  </a:lnTo>
                  <a:lnTo>
                    <a:pt x="248" y="243"/>
                  </a:lnTo>
                  <a:lnTo>
                    <a:pt x="251" y="246"/>
                  </a:lnTo>
                  <a:lnTo>
                    <a:pt x="258" y="246"/>
                  </a:lnTo>
                  <a:lnTo>
                    <a:pt x="277" y="239"/>
                  </a:lnTo>
                  <a:lnTo>
                    <a:pt x="294" y="224"/>
                  </a:lnTo>
                  <a:lnTo>
                    <a:pt x="311" y="207"/>
                  </a:lnTo>
                  <a:lnTo>
                    <a:pt x="325" y="186"/>
                  </a:lnTo>
                  <a:lnTo>
                    <a:pt x="342" y="166"/>
                  </a:lnTo>
                  <a:lnTo>
                    <a:pt x="357" y="150"/>
                  </a:lnTo>
                  <a:lnTo>
                    <a:pt x="376" y="138"/>
                  </a:lnTo>
                  <a:lnTo>
                    <a:pt x="395" y="135"/>
                  </a:lnTo>
                  <a:lnTo>
                    <a:pt x="419" y="145"/>
                  </a:lnTo>
                  <a:lnTo>
                    <a:pt x="438" y="162"/>
                  </a:lnTo>
                  <a:lnTo>
                    <a:pt x="451" y="188"/>
                  </a:lnTo>
                  <a:lnTo>
                    <a:pt x="458" y="217"/>
                  </a:lnTo>
                  <a:lnTo>
                    <a:pt x="460" y="248"/>
                  </a:lnTo>
                  <a:lnTo>
                    <a:pt x="458" y="280"/>
                  </a:lnTo>
                  <a:lnTo>
                    <a:pt x="451" y="306"/>
                  </a:lnTo>
                  <a:lnTo>
                    <a:pt x="443" y="323"/>
                  </a:lnTo>
                  <a:lnTo>
                    <a:pt x="431" y="337"/>
                  </a:lnTo>
                  <a:lnTo>
                    <a:pt x="417" y="349"/>
                  </a:lnTo>
                  <a:lnTo>
                    <a:pt x="398" y="357"/>
                  </a:lnTo>
                  <a:lnTo>
                    <a:pt x="371" y="354"/>
                  </a:lnTo>
                  <a:lnTo>
                    <a:pt x="345" y="342"/>
                  </a:lnTo>
                  <a:lnTo>
                    <a:pt x="318" y="325"/>
                  </a:lnTo>
                  <a:lnTo>
                    <a:pt x="294" y="306"/>
                  </a:lnTo>
                  <a:lnTo>
                    <a:pt x="270" y="289"/>
                  </a:lnTo>
                  <a:lnTo>
                    <a:pt x="268" y="289"/>
                  </a:lnTo>
                  <a:lnTo>
                    <a:pt x="263" y="287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48" y="284"/>
                  </a:lnTo>
                  <a:lnTo>
                    <a:pt x="246" y="287"/>
                  </a:lnTo>
                  <a:lnTo>
                    <a:pt x="243" y="292"/>
                  </a:lnTo>
                  <a:lnTo>
                    <a:pt x="243" y="299"/>
                  </a:lnTo>
                  <a:lnTo>
                    <a:pt x="243" y="306"/>
                  </a:lnTo>
                  <a:lnTo>
                    <a:pt x="243" y="311"/>
                  </a:lnTo>
                  <a:lnTo>
                    <a:pt x="246" y="366"/>
                  </a:lnTo>
                  <a:lnTo>
                    <a:pt x="248" y="390"/>
                  </a:lnTo>
                  <a:lnTo>
                    <a:pt x="248" y="417"/>
                  </a:lnTo>
                  <a:lnTo>
                    <a:pt x="251" y="443"/>
                  </a:lnTo>
                  <a:lnTo>
                    <a:pt x="210" y="443"/>
                  </a:lnTo>
                  <a:lnTo>
                    <a:pt x="212" y="417"/>
                  </a:lnTo>
                  <a:lnTo>
                    <a:pt x="212" y="390"/>
                  </a:lnTo>
                  <a:lnTo>
                    <a:pt x="215" y="366"/>
                  </a:lnTo>
                  <a:lnTo>
                    <a:pt x="217" y="311"/>
                  </a:lnTo>
                  <a:lnTo>
                    <a:pt x="217" y="306"/>
                  </a:lnTo>
                  <a:lnTo>
                    <a:pt x="217" y="299"/>
                  </a:lnTo>
                  <a:lnTo>
                    <a:pt x="217" y="292"/>
                  </a:lnTo>
                  <a:lnTo>
                    <a:pt x="215" y="287"/>
                  </a:lnTo>
                  <a:lnTo>
                    <a:pt x="212" y="284"/>
                  </a:lnTo>
                  <a:lnTo>
                    <a:pt x="207" y="284"/>
                  </a:lnTo>
                  <a:lnTo>
                    <a:pt x="202" y="284"/>
                  </a:lnTo>
                  <a:lnTo>
                    <a:pt x="198" y="287"/>
                  </a:lnTo>
                  <a:lnTo>
                    <a:pt x="193" y="289"/>
                  </a:lnTo>
                  <a:lnTo>
                    <a:pt x="190" y="289"/>
                  </a:lnTo>
                  <a:lnTo>
                    <a:pt x="166" y="306"/>
                  </a:lnTo>
                  <a:lnTo>
                    <a:pt x="142" y="325"/>
                  </a:lnTo>
                  <a:lnTo>
                    <a:pt x="116" y="342"/>
                  </a:lnTo>
                  <a:lnTo>
                    <a:pt x="89" y="354"/>
                  </a:lnTo>
                  <a:lnTo>
                    <a:pt x="60" y="357"/>
                  </a:lnTo>
                  <a:lnTo>
                    <a:pt x="44" y="349"/>
                  </a:lnTo>
                  <a:lnTo>
                    <a:pt x="29" y="337"/>
                  </a:lnTo>
                  <a:lnTo>
                    <a:pt x="17" y="323"/>
                  </a:lnTo>
                  <a:lnTo>
                    <a:pt x="10" y="306"/>
                  </a:lnTo>
                  <a:lnTo>
                    <a:pt x="3" y="280"/>
                  </a:lnTo>
                  <a:lnTo>
                    <a:pt x="0" y="248"/>
                  </a:lnTo>
                  <a:lnTo>
                    <a:pt x="3" y="217"/>
                  </a:lnTo>
                  <a:lnTo>
                    <a:pt x="10" y="188"/>
                  </a:lnTo>
                  <a:lnTo>
                    <a:pt x="22" y="162"/>
                  </a:lnTo>
                  <a:lnTo>
                    <a:pt x="41" y="145"/>
                  </a:lnTo>
                  <a:lnTo>
                    <a:pt x="65" y="135"/>
                  </a:lnTo>
                  <a:lnTo>
                    <a:pt x="84" y="138"/>
                  </a:lnTo>
                  <a:lnTo>
                    <a:pt x="104" y="150"/>
                  </a:lnTo>
                  <a:lnTo>
                    <a:pt x="118" y="166"/>
                  </a:lnTo>
                  <a:lnTo>
                    <a:pt x="135" y="186"/>
                  </a:lnTo>
                  <a:lnTo>
                    <a:pt x="150" y="207"/>
                  </a:lnTo>
                  <a:lnTo>
                    <a:pt x="166" y="224"/>
                  </a:lnTo>
                  <a:lnTo>
                    <a:pt x="183" y="239"/>
                  </a:lnTo>
                  <a:lnTo>
                    <a:pt x="202" y="246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2" y="241"/>
                  </a:lnTo>
                  <a:lnTo>
                    <a:pt x="212" y="236"/>
                  </a:lnTo>
                  <a:lnTo>
                    <a:pt x="210" y="231"/>
                  </a:lnTo>
                  <a:lnTo>
                    <a:pt x="198" y="203"/>
                  </a:lnTo>
                  <a:lnTo>
                    <a:pt x="181" y="176"/>
                  </a:lnTo>
                  <a:lnTo>
                    <a:pt x="162" y="150"/>
                  </a:lnTo>
                  <a:lnTo>
                    <a:pt x="142" y="118"/>
                  </a:lnTo>
                  <a:lnTo>
                    <a:pt x="130" y="87"/>
                  </a:lnTo>
                  <a:lnTo>
                    <a:pt x="128" y="53"/>
                  </a:lnTo>
                  <a:lnTo>
                    <a:pt x="137" y="32"/>
                  </a:lnTo>
                  <a:lnTo>
                    <a:pt x="154" y="15"/>
                  </a:lnTo>
                  <a:lnTo>
                    <a:pt x="176" y="5"/>
                  </a:lnTo>
                  <a:lnTo>
                    <a:pt x="202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8" name="Freeform 632"/>
            <p:cNvSpPr>
              <a:spLocks/>
            </p:cNvSpPr>
            <p:nvPr/>
          </p:nvSpPr>
          <p:spPr bwMode="auto">
            <a:xfrm>
              <a:off x="3987800" y="5940425"/>
              <a:ext cx="130175" cy="203200"/>
            </a:xfrm>
            <a:custGeom>
              <a:avLst/>
              <a:gdLst>
                <a:gd name="T0" fmla="*/ 12 w 82"/>
                <a:gd name="T1" fmla="*/ 0 h 128"/>
                <a:gd name="T2" fmla="*/ 17 w 82"/>
                <a:gd name="T3" fmla="*/ 10 h 128"/>
                <a:gd name="T4" fmla="*/ 24 w 82"/>
                <a:gd name="T5" fmla="*/ 19 h 128"/>
                <a:gd name="T6" fmla="*/ 32 w 82"/>
                <a:gd name="T7" fmla="*/ 53 h 128"/>
                <a:gd name="T8" fmla="*/ 51 w 82"/>
                <a:gd name="T9" fmla="*/ 84 h 128"/>
                <a:gd name="T10" fmla="*/ 77 w 82"/>
                <a:gd name="T11" fmla="*/ 106 h 128"/>
                <a:gd name="T12" fmla="*/ 82 w 82"/>
                <a:gd name="T13" fmla="*/ 111 h 128"/>
                <a:gd name="T14" fmla="*/ 82 w 82"/>
                <a:gd name="T15" fmla="*/ 115 h 128"/>
                <a:gd name="T16" fmla="*/ 82 w 82"/>
                <a:gd name="T17" fmla="*/ 120 h 128"/>
                <a:gd name="T18" fmla="*/ 80 w 82"/>
                <a:gd name="T19" fmla="*/ 125 h 128"/>
                <a:gd name="T20" fmla="*/ 75 w 82"/>
                <a:gd name="T21" fmla="*/ 128 h 128"/>
                <a:gd name="T22" fmla="*/ 70 w 82"/>
                <a:gd name="T23" fmla="*/ 128 h 128"/>
                <a:gd name="T24" fmla="*/ 65 w 82"/>
                <a:gd name="T25" fmla="*/ 128 h 128"/>
                <a:gd name="T26" fmla="*/ 39 w 82"/>
                <a:gd name="T27" fmla="*/ 108 h 128"/>
                <a:gd name="T28" fmla="*/ 20 w 82"/>
                <a:gd name="T29" fmla="*/ 82 h 128"/>
                <a:gd name="T30" fmla="*/ 5 w 82"/>
                <a:gd name="T31" fmla="*/ 55 h 128"/>
                <a:gd name="T32" fmla="*/ 0 w 82"/>
                <a:gd name="T33" fmla="*/ 24 h 128"/>
                <a:gd name="T34" fmla="*/ 8 w 82"/>
                <a:gd name="T35" fmla="*/ 12 h 128"/>
                <a:gd name="T36" fmla="*/ 12 w 82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28">
                  <a:moveTo>
                    <a:pt x="12" y="0"/>
                  </a:moveTo>
                  <a:lnTo>
                    <a:pt x="17" y="10"/>
                  </a:lnTo>
                  <a:lnTo>
                    <a:pt x="24" y="19"/>
                  </a:lnTo>
                  <a:lnTo>
                    <a:pt x="32" y="53"/>
                  </a:lnTo>
                  <a:lnTo>
                    <a:pt x="51" y="84"/>
                  </a:lnTo>
                  <a:lnTo>
                    <a:pt x="77" y="106"/>
                  </a:lnTo>
                  <a:lnTo>
                    <a:pt x="82" y="111"/>
                  </a:lnTo>
                  <a:lnTo>
                    <a:pt x="82" y="115"/>
                  </a:lnTo>
                  <a:lnTo>
                    <a:pt x="82" y="120"/>
                  </a:lnTo>
                  <a:lnTo>
                    <a:pt x="80" y="125"/>
                  </a:lnTo>
                  <a:lnTo>
                    <a:pt x="75" y="128"/>
                  </a:lnTo>
                  <a:lnTo>
                    <a:pt x="70" y="128"/>
                  </a:lnTo>
                  <a:lnTo>
                    <a:pt x="65" y="128"/>
                  </a:lnTo>
                  <a:lnTo>
                    <a:pt x="39" y="108"/>
                  </a:lnTo>
                  <a:lnTo>
                    <a:pt x="20" y="82"/>
                  </a:lnTo>
                  <a:lnTo>
                    <a:pt x="5" y="55"/>
                  </a:lnTo>
                  <a:lnTo>
                    <a:pt x="0" y="24"/>
                  </a:lnTo>
                  <a:lnTo>
                    <a:pt x="8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39" name="Freeform 633"/>
            <p:cNvSpPr>
              <a:spLocks/>
            </p:cNvSpPr>
            <p:nvPr/>
          </p:nvSpPr>
          <p:spPr bwMode="auto">
            <a:xfrm>
              <a:off x="4084638" y="5554663"/>
              <a:ext cx="212725" cy="217488"/>
            </a:xfrm>
            <a:custGeom>
              <a:avLst/>
              <a:gdLst>
                <a:gd name="T0" fmla="*/ 67 w 134"/>
                <a:gd name="T1" fmla="*/ 0 h 137"/>
                <a:gd name="T2" fmla="*/ 93 w 134"/>
                <a:gd name="T3" fmla="*/ 4 h 137"/>
                <a:gd name="T4" fmla="*/ 115 w 134"/>
                <a:gd name="T5" fmla="*/ 21 h 137"/>
                <a:gd name="T6" fmla="*/ 130 w 134"/>
                <a:gd name="T7" fmla="*/ 43 h 137"/>
                <a:gd name="T8" fmla="*/ 134 w 134"/>
                <a:gd name="T9" fmla="*/ 70 h 137"/>
                <a:gd name="T10" fmla="*/ 130 w 134"/>
                <a:gd name="T11" fmla="*/ 91 h 137"/>
                <a:gd name="T12" fmla="*/ 118 w 134"/>
                <a:gd name="T13" fmla="*/ 113 h 137"/>
                <a:gd name="T14" fmla="*/ 98 w 134"/>
                <a:gd name="T15" fmla="*/ 127 h 137"/>
                <a:gd name="T16" fmla="*/ 79 w 134"/>
                <a:gd name="T17" fmla="*/ 135 h 137"/>
                <a:gd name="T18" fmla="*/ 55 w 134"/>
                <a:gd name="T19" fmla="*/ 137 h 137"/>
                <a:gd name="T20" fmla="*/ 38 w 134"/>
                <a:gd name="T21" fmla="*/ 135 h 137"/>
                <a:gd name="T22" fmla="*/ 38 w 134"/>
                <a:gd name="T23" fmla="*/ 127 h 137"/>
                <a:gd name="T24" fmla="*/ 40 w 134"/>
                <a:gd name="T25" fmla="*/ 115 h 137"/>
                <a:gd name="T26" fmla="*/ 50 w 134"/>
                <a:gd name="T27" fmla="*/ 115 h 137"/>
                <a:gd name="T28" fmla="*/ 60 w 134"/>
                <a:gd name="T29" fmla="*/ 110 h 137"/>
                <a:gd name="T30" fmla="*/ 67 w 134"/>
                <a:gd name="T31" fmla="*/ 106 h 137"/>
                <a:gd name="T32" fmla="*/ 81 w 134"/>
                <a:gd name="T33" fmla="*/ 94 h 137"/>
                <a:gd name="T34" fmla="*/ 89 w 134"/>
                <a:gd name="T35" fmla="*/ 77 h 137"/>
                <a:gd name="T36" fmla="*/ 89 w 134"/>
                <a:gd name="T37" fmla="*/ 60 h 137"/>
                <a:gd name="T38" fmla="*/ 84 w 134"/>
                <a:gd name="T39" fmla="*/ 50 h 137"/>
                <a:gd name="T40" fmla="*/ 77 w 134"/>
                <a:gd name="T41" fmla="*/ 45 h 137"/>
                <a:gd name="T42" fmla="*/ 69 w 134"/>
                <a:gd name="T43" fmla="*/ 41 h 137"/>
                <a:gd name="T44" fmla="*/ 62 w 134"/>
                <a:gd name="T45" fmla="*/ 38 h 137"/>
                <a:gd name="T46" fmla="*/ 53 w 134"/>
                <a:gd name="T47" fmla="*/ 36 h 137"/>
                <a:gd name="T48" fmla="*/ 43 w 134"/>
                <a:gd name="T49" fmla="*/ 38 h 137"/>
                <a:gd name="T50" fmla="*/ 28 w 134"/>
                <a:gd name="T51" fmla="*/ 41 h 137"/>
                <a:gd name="T52" fmla="*/ 14 w 134"/>
                <a:gd name="T53" fmla="*/ 48 h 137"/>
                <a:gd name="T54" fmla="*/ 9 w 134"/>
                <a:gd name="T55" fmla="*/ 41 h 137"/>
                <a:gd name="T56" fmla="*/ 0 w 134"/>
                <a:gd name="T57" fmla="*/ 36 h 137"/>
                <a:gd name="T58" fmla="*/ 26 w 134"/>
                <a:gd name="T59" fmla="*/ 14 h 137"/>
                <a:gd name="T60" fmla="*/ 53 w 134"/>
                <a:gd name="T61" fmla="*/ 2 h 137"/>
                <a:gd name="T62" fmla="*/ 67 w 134"/>
                <a:gd name="T6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137">
                  <a:moveTo>
                    <a:pt x="67" y="0"/>
                  </a:moveTo>
                  <a:lnTo>
                    <a:pt x="93" y="4"/>
                  </a:lnTo>
                  <a:lnTo>
                    <a:pt x="115" y="21"/>
                  </a:lnTo>
                  <a:lnTo>
                    <a:pt x="130" y="43"/>
                  </a:lnTo>
                  <a:lnTo>
                    <a:pt x="134" y="70"/>
                  </a:lnTo>
                  <a:lnTo>
                    <a:pt x="130" y="91"/>
                  </a:lnTo>
                  <a:lnTo>
                    <a:pt x="118" y="113"/>
                  </a:lnTo>
                  <a:lnTo>
                    <a:pt x="98" y="127"/>
                  </a:lnTo>
                  <a:lnTo>
                    <a:pt x="79" y="135"/>
                  </a:lnTo>
                  <a:lnTo>
                    <a:pt x="55" y="137"/>
                  </a:lnTo>
                  <a:lnTo>
                    <a:pt x="38" y="135"/>
                  </a:lnTo>
                  <a:lnTo>
                    <a:pt x="38" y="127"/>
                  </a:lnTo>
                  <a:lnTo>
                    <a:pt x="40" y="115"/>
                  </a:lnTo>
                  <a:lnTo>
                    <a:pt x="50" y="115"/>
                  </a:lnTo>
                  <a:lnTo>
                    <a:pt x="60" y="110"/>
                  </a:lnTo>
                  <a:lnTo>
                    <a:pt x="67" y="106"/>
                  </a:lnTo>
                  <a:lnTo>
                    <a:pt x="81" y="94"/>
                  </a:lnTo>
                  <a:lnTo>
                    <a:pt x="89" y="77"/>
                  </a:lnTo>
                  <a:lnTo>
                    <a:pt x="89" y="60"/>
                  </a:lnTo>
                  <a:lnTo>
                    <a:pt x="84" y="50"/>
                  </a:lnTo>
                  <a:lnTo>
                    <a:pt x="77" y="45"/>
                  </a:lnTo>
                  <a:lnTo>
                    <a:pt x="69" y="41"/>
                  </a:lnTo>
                  <a:lnTo>
                    <a:pt x="62" y="38"/>
                  </a:lnTo>
                  <a:lnTo>
                    <a:pt x="53" y="36"/>
                  </a:lnTo>
                  <a:lnTo>
                    <a:pt x="43" y="38"/>
                  </a:lnTo>
                  <a:lnTo>
                    <a:pt x="28" y="41"/>
                  </a:lnTo>
                  <a:lnTo>
                    <a:pt x="14" y="48"/>
                  </a:lnTo>
                  <a:lnTo>
                    <a:pt x="9" y="41"/>
                  </a:lnTo>
                  <a:lnTo>
                    <a:pt x="0" y="36"/>
                  </a:lnTo>
                  <a:lnTo>
                    <a:pt x="26" y="14"/>
                  </a:lnTo>
                  <a:lnTo>
                    <a:pt x="53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0" name="Freeform 634"/>
            <p:cNvSpPr>
              <a:spLocks/>
            </p:cNvSpPr>
            <p:nvPr/>
          </p:nvSpPr>
          <p:spPr bwMode="auto">
            <a:xfrm>
              <a:off x="3881438" y="5419725"/>
              <a:ext cx="209550" cy="195263"/>
            </a:xfrm>
            <a:custGeom>
              <a:avLst/>
              <a:gdLst>
                <a:gd name="T0" fmla="*/ 67 w 132"/>
                <a:gd name="T1" fmla="*/ 0 h 123"/>
                <a:gd name="T2" fmla="*/ 91 w 132"/>
                <a:gd name="T3" fmla="*/ 5 h 123"/>
                <a:gd name="T4" fmla="*/ 111 w 132"/>
                <a:gd name="T5" fmla="*/ 17 h 123"/>
                <a:gd name="T6" fmla="*/ 125 w 132"/>
                <a:gd name="T7" fmla="*/ 34 h 123"/>
                <a:gd name="T8" fmla="*/ 132 w 132"/>
                <a:gd name="T9" fmla="*/ 56 h 123"/>
                <a:gd name="T10" fmla="*/ 132 w 132"/>
                <a:gd name="T11" fmla="*/ 85 h 123"/>
                <a:gd name="T12" fmla="*/ 123 w 132"/>
                <a:gd name="T13" fmla="*/ 116 h 123"/>
                <a:gd name="T14" fmla="*/ 115 w 132"/>
                <a:gd name="T15" fmla="*/ 111 h 123"/>
                <a:gd name="T16" fmla="*/ 106 w 132"/>
                <a:gd name="T17" fmla="*/ 109 h 123"/>
                <a:gd name="T18" fmla="*/ 106 w 132"/>
                <a:gd name="T19" fmla="*/ 94 h 123"/>
                <a:gd name="T20" fmla="*/ 106 w 132"/>
                <a:gd name="T21" fmla="*/ 80 h 123"/>
                <a:gd name="T22" fmla="*/ 101 w 132"/>
                <a:gd name="T23" fmla="*/ 68 h 123"/>
                <a:gd name="T24" fmla="*/ 96 w 132"/>
                <a:gd name="T25" fmla="*/ 58 h 123"/>
                <a:gd name="T26" fmla="*/ 89 w 132"/>
                <a:gd name="T27" fmla="*/ 51 h 123"/>
                <a:gd name="T28" fmla="*/ 79 w 132"/>
                <a:gd name="T29" fmla="*/ 46 h 123"/>
                <a:gd name="T30" fmla="*/ 67 w 132"/>
                <a:gd name="T31" fmla="*/ 46 h 123"/>
                <a:gd name="T32" fmla="*/ 67 w 132"/>
                <a:gd name="T33" fmla="*/ 46 h 123"/>
                <a:gd name="T34" fmla="*/ 55 w 132"/>
                <a:gd name="T35" fmla="*/ 49 h 123"/>
                <a:gd name="T36" fmla="*/ 46 w 132"/>
                <a:gd name="T37" fmla="*/ 53 h 123"/>
                <a:gd name="T38" fmla="*/ 38 w 132"/>
                <a:gd name="T39" fmla="*/ 61 h 123"/>
                <a:gd name="T40" fmla="*/ 34 w 132"/>
                <a:gd name="T41" fmla="*/ 70 h 123"/>
                <a:gd name="T42" fmla="*/ 31 w 132"/>
                <a:gd name="T43" fmla="*/ 82 h 123"/>
                <a:gd name="T44" fmla="*/ 31 w 132"/>
                <a:gd name="T45" fmla="*/ 97 h 123"/>
                <a:gd name="T46" fmla="*/ 34 w 132"/>
                <a:gd name="T47" fmla="*/ 111 h 123"/>
                <a:gd name="T48" fmla="*/ 24 w 132"/>
                <a:gd name="T49" fmla="*/ 116 h 123"/>
                <a:gd name="T50" fmla="*/ 17 w 132"/>
                <a:gd name="T51" fmla="*/ 123 h 123"/>
                <a:gd name="T52" fmla="*/ 5 w 132"/>
                <a:gd name="T53" fmla="*/ 92 h 123"/>
                <a:gd name="T54" fmla="*/ 0 w 132"/>
                <a:gd name="T55" fmla="*/ 61 h 123"/>
                <a:gd name="T56" fmla="*/ 7 w 132"/>
                <a:gd name="T57" fmla="*/ 39 h 123"/>
                <a:gd name="T58" fmla="*/ 22 w 132"/>
                <a:gd name="T59" fmla="*/ 20 h 123"/>
                <a:gd name="T60" fmla="*/ 41 w 132"/>
                <a:gd name="T61" fmla="*/ 8 h 123"/>
                <a:gd name="T62" fmla="*/ 65 w 132"/>
                <a:gd name="T63" fmla="*/ 0 h 123"/>
                <a:gd name="T64" fmla="*/ 67 w 132"/>
                <a:gd name="T6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23">
                  <a:moveTo>
                    <a:pt x="67" y="0"/>
                  </a:moveTo>
                  <a:lnTo>
                    <a:pt x="91" y="5"/>
                  </a:lnTo>
                  <a:lnTo>
                    <a:pt x="111" y="17"/>
                  </a:lnTo>
                  <a:lnTo>
                    <a:pt x="125" y="34"/>
                  </a:lnTo>
                  <a:lnTo>
                    <a:pt x="132" y="56"/>
                  </a:lnTo>
                  <a:lnTo>
                    <a:pt x="132" y="85"/>
                  </a:lnTo>
                  <a:lnTo>
                    <a:pt x="123" y="116"/>
                  </a:lnTo>
                  <a:lnTo>
                    <a:pt x="115" y="111"/>
                  </a:lnTo>
                  <a:lnTo>
                    <a:pt x="106" y="109"/>
                  </a:lnTo>
                  <a:lnTo>
                    <a:pt x="106" y="94"/>
                  </a:lnTo>
                  <a:lnTo>
                    <a:pt x="106" y="80"/>
                  </a:lnTo>
                  <a:lnTo>
                    <a:pt x="101" y="68"/>
                  </a:lnTo>
                  <a:lnTo>
                    <a:pt x="96" y="58"/>
                  </a:lnTo>
                  <a:lnTo>
                    <a:pt x="89" y="51"/>
                  </a:lnTo>
                  <a:lnTo>
                    <a:pt x="79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55" y="49"/>
                  </a:lnTo>
                  <a:lnTo>
                    <a:pt x="46" y="53"/>
                  </a:lnTo>
                  <a:lnTo>
                    <a:pt x="38" y="61"/>
                  </a:lnTo>
                  <a:lnTo>
                    <a:pt x="34" y="70"/>
                  </a:lnTo>
                  <a:lnTo>
                    <a:pt x="31" y="82"/>
                  </a:lnTo>
                  <a:lnTo>
                    <a:pt x="31" y="97"/>
                  </a:lnTo>
                  <a:lnTo>
                    <a:pt x="34" y="111"/>
                  </a:lnTo>
                  <a:lnTo>
                    <a:pt x="24" y="116"/>
                  </a:lnTo>
                  <a:lnTo>
                    <a:pt x="17" y="123"/>
                  </a:lnTo>
                  <a:lnTo>
                    <a:pt x="5" y="92"/>
                  </a:lnTo>
                  <a:lnTo>
                    <a:pt x="0" y="61"/>
                  </a:lnTo>
                  <a:lnTo>
                    <a:pt x="7" y="39"/>
                  </a:lnTo>
                  <a:lnTo>
                    <a:pt x="22" y="20"/>
                  </a:lnTo>
                  <a:lnTo>
                    <a:pt x="41" y="8"/>
                  </a:lnTo>
                  <a:lnTo>
                    <a:pt x="65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1" name="Freeform 635"/>
            <p:cNvSpPr>
              <a:spLocks/>
            </p:cNvSpPr>
            <p:nvPr/>
          </p:nvSpPr>
          <p:spPr bwMode="auto">
            <a:xfrm>
              <a:off x="3957638" y="5688013"/>
              <a:ext cx="84137" cy="87313"/>
            </a:xfrm>
            <a:custGeom>
              <a:avLst/>
              <a:gdLst>
                <a:gd name="T0" fmla="*/ 27 w 53"/>
                <a:gd name="T1" fmla="*/ 0 h 55"/>
                <a:gd name="T2" fmla="*/ 27 w 53"/>
                <a:gd name="T3" fmla="*/ 0 h 55"/>
                <a:gd name="T4" fmla="*/ 36 w 53"/>
                <a:gd name="T5" fmla="*/ 2 h 55"/>
                <a:gd name="T6" fmla="*/ 43 w 53"/>
                <a:gd name="T7" fmla="*/ 7 h 55"/>
                <a:gd name="T8" fmla="*/ 48 w 53"/>
                <a:gd name="T9" fmla="*/ 12 h 55"/>
                <a:gd name="T10" fmla="*/ 51 w 53"/>
                <a:gd name="T11" fmla="*/ 19 h 55"/>
                <a:gd name="T12" fmla="*/ 53 w 53"/>
                <a:gd name="T13" fmla="*/ 29 h 55"/>
                <a:gd name="T14" fmla="*/ 51 w 53"/>
                <a:gd name="T15" fmla="*/ 36 h 55"/>
                <a:gd name="T16" fmla="*/ 48 w 53"/>
                <a:gd name="T17" fmla="*/ 43 h 55"/>
                <a:gd name="T18" fmla="*/ 41 w 53"/>
                <a:gd name="T19" fmla="*/ 51 h 55"/>
                <a:gd name="T20" fmla="*/ 34 w 53"/>
                <a:gd name="T21" fmla="*/ 53 h 55"/>
                <a:gd name="T22" fmla="*/ 27 w 53"/>
                <a:gd name="T23" fmla="*/ 55 h 55"/>
                <a:gd name="T24" fmla="*/ 24 w 53"/>
                <a:gd name="T25" fmla="*/ 55 h 55"/>
                <a:gd name="T26" fmla="*/ 17 w 53"/>
                <a:gd name="T27" fmla="*/ 53 h 55"/>
                <a:gd name="T28" fmla="*/ 10 w 53"/>
                <a:gd name="T29" fmla="*/ 48 h 55"/>
                <a:gd name="T30" fmla="*/ 5 w 53"/>
                <a:gd name="T31" fmla="*/ 43 h 55"/>
                <a:gd name="T32" fmla="*/ 0 w 53"/>
                <a:gd name="T33" fmla="*/ 36 h 55"/>
                <a:gd name="T34" fmla="*/ 0 w 53"/>
                <a:gd name="T35" fmla="*/ 26 h 55"/>
                <a:gd name="T36" fmla="*/ 0 w 53"/>
                <a:gd name="T37" fmla="*/ 19 h 55"/>
                <a:gd name="T38" fmla="*/ 5 w 53"/>
                <a:gd name="T39" fmla="*/ 12 h 55"/>
                <a:gd name="T40" fmla="*/ 10 w 53"/>
                <a:gd name="T41" fmla="*/ 7 h 55"/>
                <a:gd name="T42" fmla="*/ 17 w 53"/>
                <a:gd name="T43" fmla="*/ 2 h 55"/>
                <a:gd name="T44" fmla="*/ 27 w 53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55">
                  <a:moveTo>
                    <a:pt x="27" y="0"/>
                  </a:moveTo>
                  <a:lnTo>
                    <a:pt x="27" y="0"/>
                  </a:lnTo>
                  <a:lnTo>
                    <a:pt x="36" y="2"/>
                  </a:lnTo>
                  <a:lnTo>
                    <a:pt x="43" y="7"/>
                  </a:lnTo>
                  <a:lnTo>
                    <a:pt x="48" y="12"/>
                  </a:lnTo>
                  <a:lnTo>
                    <a:pt x="51" y="19"/>
                  </a:lnTo>
                  <a:lnTo>
                    <a:pt x="53" y="29"/>
                  </a:lnTo>
                  <a:lnTo>
                    <a:pt x="51" y="36"/>
                  </a:lnTo>
                  <a:lnTo>
                    <a:pt x="48" y="43"/>
                  </a:lnTo>
                  <a:lnTo>
                    <a:pt x="41" y="51"/>
                  </a:lnTo>
                  <a:lnTo>
                    <a:pt x="34" y="53"/>
                  </a:lnTo>
                  <a:lnTo>
                    <a:pt x="27" y="55"/>
                  </a:lnTo>
                  <a:lnTo>
                    <a:pt x="24" y="55"/>
                  </a:lnTo>
                  <a:lnTo>
                    <a:pt x="17" y="53"/>
                  </a:lnTo>
                  <a:lnTo>
                    <a:pt x="10" y="48"/>
                  </a:lnTo>
                  <a:lnTo>
                    <a:pt x="5" y="43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2" name="Freeform 636"/>
            <p:cNvSpPr>
              <a:spLocks noEditPoints="1"/>
            </p:cNvSpPr>
            <p:nvPr/>
          </p:nvSpPr>
          <p:spPr bwMode="auto">
            <a:xfrm>
              <a:off x="3870325" y="5600700"/>
              <a:ext cx="258762" cy="263525"/>
            </a:xfrm>
            <a:custGeom>
              <a:avLst/>
              <a:gdLst>
                <a:gd name="T0" fmla="*/ 82 w 163"/>
                <a:gd name="T1" fmla="*/ 28 h 166"/>
                <a:gd name="T2" fmla="*/ 60 w 163"/>
                <a:gd name="T3" fmla="*/ 33 h 166"/>
                <a:gd name="T4" fmla="*/ 43 w 163"/>
                <a:gd name="T5" fmla="*/ 43 h 166"/>
                <a:gd name="T6" fmla="*/ 31 w 163"/>
                <a:gd name="T7" fmla="*/ 60 h 166"/>
                <a:gd name="T8" fmla="*/ 26 w 163"/>
                <a:gd name="T9" fmla="*/ 81 h 166"/>
                <a:gd name="T10" fmla="*/ 29 w 163"/>
                <a:gd name="T11" fmla="*/ 103 h 166"/>
                <a:gd name="T12" fmla="*/ 41 w 163"/>
                <a:gd name="T13" fmla="*/ 120 h 166"/>
                <a:gd name="T14" fmla="*/ 57 w 163"/>
                <a:gd name="T15" fmla="*/ 132 h 166"/>
                <a:gd name="T16" fmla="*/ 79 w 163"/>
                <a:gd name="T17" fmla="*/ 139 h 166"/>
                <a:gd name="T18" fmla="*/ 82 w 163"/>
                <a:gd name="T19" fmla="*/ 139 h 166"/>
                <a:gd name="T20" fmla="*/ 82 w 163"/>
                <a:gd name="T21" fmla="*/ 139 h 166"/>
                <a:gd name="T22" fmla="*/ 103 w 163"/>
                <a:gd name="T23" fmla="*/ 134 h 166"/>
                <a:gd name="T24" fmla="*/ 120 w 163"/>
                <a:gd name="T25" fmla="*/ 122 h 166"/>
                <a:gd name="T26" fmla="*/ 132 w 163"/>
                <a:gd name="T27" fmla="*/ 106 h 166"/>
                <a:gd name="T28" fmla="*/ 137 w 163"/>
                <a:gd name="T29" fmla="*/ 84 h 166"/>
                <a:gd name="T30" fmla="*/ 132 w 163"/>
                <a:gd name="T31" fmla="*/ 62 h 166"/>
                <a:gd name="T32" fmla="*/ 120 w 163"/>
                <a:gd name="T33" fmla="*/ 45 h 166"/>
                <a:gd name="T34" fmla="*/ 103 w 163"/>
                <a:gd name="T35" fmla="*/ 33 h 166"/>
                <a:gd name="T36" fmla="*/ 82 w 163"/>
                <a:gd name="T37" fmla="*/ 28 h 166"/>
                <a:gd name="T38" fmla="*/ 82 w 163"/>
                <a:gd name="T39" fmla="*/ 28 h 166"/>
                <a:gd name="T40" fmla="*/ 82 w 163"/>
                <a:gd name="T41" fmla="*/ 28 h 166"/>
                <a:gd name="T42" fmla="*/ 82 w 163"/>
                <a:gd name="T43" fmla="*/ 0 h 166"/>
                <a:gd name="T44" fmla="*/ 82 w 163"/>
                <a:gd name="T45" fmla="*/ 0 h 166"/>
                <a:gd name="T46" fmla="*/ 84 w 163"/>
                <a:gd name="T47" fmla="*/ 0 h 166"/>
                <a:gd name="T48" fmla="*/ 115 w 163"/>
                <a:gd name="T49" fmla="*/ 9 h 166"/>
                <a:gd name="T50" fmla="*/ 142 w 163"/>
                <a:gd name="T51" fmla="*/ 26 h 166"/>
                <a:gd name="T52" fmla="*/ 159 w 163"/>
                <a:gd name="T53" fmla="*/ 53 h 166"/>
                <a:gd name="T54" fmla="*/ 163 w 163"/>
                <a:gd name="T55" fmla="*/ 86 h 166"/>
                <a:gd name="T56" fmla="*/ 156 w 163"/>
                <a:gd name="T57" fmla="*/ 118 h 166"/>
                <a:gd name="T58" fmla="*/ 139 w 163"/>
                <a:gd name="T59" fmla="*/ 142 h 166"/>
                <a:gd name="T60" fmla="*/ 113 w 163"/>
                <a:gd name="T61" fmla="*/ 159 h 166"/>
                <a:gd name="T62" fmla="*/ 82 w 163"/>
                <a:gd name="T63" fmla="*/ 166 h 166"/>
                <a:gd name="T64" fmla="*/ 82 w 163"/>
                <a:gd name="T65" fmla="*/ 166 h 166"/>
                <a:gd name="T66" fmla="*/ 79 w 163"/>
                <a:gd name="T67" fmla="*/ 166 h 166"/>
                <a:gd name="T68" fmla="*/ 48 w 163"/>
                <a:gd name="T69" fmla="*/ 159 h 166"/>
                <a:gd name="T70" fmla="*/ 21 w 163"/>
                <a:gd name="T71" fmla="*/ 139 h 166"/>
                <a:gd name="T72" fmla="*/ 4 w 163"/>
                <a:gd name="T73" fmla="*/ 113 h 166"/>
                <a:gd name="T74" fmla="*/ 0 w 163"/>
                <a:gd name="T75" fmla="*/ 81 h 166"/>
                <a:gd name="T76" fmla="*/ 7 w 163"/>
                <a:gd name="T77" fmla="*/ 50 h 166"/>
                <a:gd name="T78" fmla="*/ 24 w 163"/>
                <a:gd name="T79" fmla="*/ 24 h 166"/>
                <a:gd name="T80" fmla="*/ 50 w 163"/>
                <a:gd name="T81" fmla="*/ 7 h 166"/>
                <a:gd name="T82" fmla="*/ 82 w 16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166">
                  <a:moveTo>
                    <a:pt x="82" y="28"/>
                  </a:moveTo>
                  <a:lnTo>
                    <a:pt x="60" y="33"/>
                  </a:lnTo>
                  <a:lnTo>
                    <a:pt x="43" y="43"/>
                  </a:lnTo>
                  <a:lnTo>
                    <a:pt x="31" y="60"/>
                  </a:lnTo>
                  <a:lnTo>
                    <a:pt x="26" y="81"/>
                  </a:lnTo>
                  <a:lnTo>
                    <a:pt x="29" y="103"/>
                  </a:lnTo>
                  <a:lnTo>
                    <a:pt x="41" y="120"/>
                  </a:lnTo>
                  <a:lnTo>
                    <a:pt x="57" y="132"/>
                  </a:lnTo>
                  <a:lnTo>
                    <a:pt x="79" y="139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103" y="134"/>
                  </a:lnTo>
                  <a:lnTo>
                    <a:pt x="120" y="122"/>
                  </a:lnTo>
                  <a:lnTo>
                    <a:pt x="132" y="106"/>
                  </a:lnTo>
                  <a:lnTo>
                    <a:pt x="137" y="84"/>
                  </a:lnTo>
                  <a:lnTo>
                    <a:pt x="132" y="62"/>
                  </a:lnTo>
                  <a:lnTo>
                    <a:pt x="120" y="45"/>
                  </a:lnTo>
                  <a:lnTo>
                    <a:pt x="103" y="33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close/>
                  <a:moveTo>
                    <a:pt x="82" y="0"/>
                  </a:moveTo>
                  <a:lnTo>
                    <a:pt x="82" y="0"/>
                  </a:lnTo>
                  <a:lnTo>
                    <a:pt x="84" y="0"/>
                  </a:lnTo>
                  <a:lnTo>
                    <a:pt x="115" y="9"/>
                  </a:lnTo>
                  <a:lnTo>
                    <a:pt x="142" y="26"/>
                  </a:lnTo>
                  <a:lnTo>
                    <a:pt x="159" y="53"/>
                  </a:lnTo>
                  <a:lnTo>
                    <a:pt x="163" y="86"/>
                  </a:lnTo>
                  <a:lnTo>
                    <a:pt x="156" y="118"/>
                  </a:lnTo>
                  <a:lnTo>
                    <a:pt x="139" y="142"/>
                  </a:lnTo>
                  <a:lnTo>
                    <a:pt x="113" y="159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79" y="166"/>
                  </a:lnTo>
                  <a:lnTo>
                    <a:pt x="48" y="159"/>
                  </a:lnTo>
                  <a:lnTo>
                    <a:pt x="21" y="139"/>
                  </a:lnTo>
                  <a:lnTo>
                    <a:pt x="4" y="113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24" y="24"/>
                  </a:lnTo>
                  <a:lnTo>
                    <a:pt x="50" y="7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3" name="Freeform 637"/>
            <p:cNvSpPr>
              <a:spLocks/>
            </p:cNvSpPr>
            <p:nvPr/>
          </p:nvSpPr>
          <p:spPr bwMode="auto">
            <a:xfrm>
              <a:off x="3778250" y="5791200"/>
              <a:ext cx="222250" cy="222250"/>
            </a:xfrm>
            <a:custGeom>
              <a:avLst/>
              <a:gdLst>
                <a:gd name="T0" fmla="*/ 53 w 140"/>
                <a:gd name="T1" fmla="*/ 0 h 140"/>
                <a:gd name="T2" fmla="*/ 55 w 140"/>
                <a:gd name="T3" fmla="*/ 7 h 140"/>
                <a:gd name="T4" fmla="*/ 60 w 140"/>
                <a:gd name="T5" fmla="*/ 17 h 140"/>
                <a:gd name="T6" fmla="*/ 53 w 140"/>
                <a:gd name="T7" fmla="*/ 24 h 140"/>
                <a:gd name="T8" fmla="*/ 48 w 140"/>
                <a:gd name="T9" fmla="*/ 31 h 140"/>
                <a:gd name="T10" fmla="*/ 43 w 140"/>
                <a:gd name="T11" fmla="*/ 41 h 140"/>
                <a:gd name="T12" fmla="*/ 38 w 140"/>
                <a:gd name="T13" fmla="*/ 60 h 140"/>
                <a:gd name="T14" fmla="*/ 43 w 140"/>
                <a:gd name="T15" fmla="*/ 77 h 140"/>
                <a:gd name="T16" fmla="*/ 55 w 140"/>
                <a:gd name="T17" fmla="*/ 91 h 140"/>
                <a:gd name="T18" fmla="*/ 62 w 140"/>
                <a:gd name="T19" fmla="*/ 96 h 140"/>
                <a:gd name="T20" fmla="*/ 72 w 140"/>
                <a:gd name="T21" fmla="*/ 96 h 140"/>
                <a:gd name="T22" fmla="*/ 84 w 140"/>
                <a:gd name="T23" fmla="*/ 94 h 140"/>
                <a:gd name="T24" fmla="*/ 96 w 140"/>
                <a:gd name="T25" fmla="*/ 89 h 140"/>
                <a:gd name="T26" fmla="*/ 103 w 140"/>
                <a:gd name="T27" fmla="*/ 82 h 140"/>
                <a:gd name="T28" fmla="*/ 111 w 140"/>
                <a:gd name="T29" fmla="*/ 75 h 140"/>
                <a:gd name="T30" fmla="*/ 115 w 140"/>
                <a:gd name="T31" fmla="*/ 65 h 140"/>
                <a:gd name="T32" fmla="*/ 120 w 140"/>
                <a:gd name="T33" fmla="*/ 55 h 140"/>
                <a:gd name="T34" fmla="*/ 137 w 140"/>
                <a:gd name="T35" fmla="*/ 58 h 140"/>
                <a:gd name="T36" fmla="*/ 137 w 140"/>
                <a:gd name="T37" fmla="*/ 58 h 140"/>
                <a:gd name="T38" fmla="*/ 140 w 140"/>
                <a:gd name="T39" fmla="*/ 58 h 140"/>
                <a:gd name="T40" fmla="*/ 132 w 140"/>
                <a:gd name="T41" fmla="*/ 89 h 140"/>
                <a:gd name="T42" fmla="*/ 115 w 140"/>
                <a:gd name="T43" fmla="*/ 118 h 140"/>
                <a:gd name="T44" fmla="*/ 94 w 140"/>
                <a:gd name="T45" fmla="*/ 132 h 140"/>
                <a:gd name="T46" fmla="*/ 67 w 140"/>
                <a:gd name="T47" fmla="*/ 140 h 140"/>
                <a:gd name="T48" fmla="*/ 53 w 140"/>
                <a:gd name="T49" fmla="*/ 137 h 140"/>
                <a:gd name="T50" fmla="*/ 41 w 140"/>
                <a:gd name="T51" fmla="*/ 135 h 140"/>
                <a:gd name="T52" fmla="*/ 29 w 140"/>
                <a:gd name="T53" fmla="*/ 128 h 140"/>
                <a:gd name="T54" fmla="*/ 12 w 140"/>
                <a:gd name="T55" fmla="*/ 111 h 140"/>
                <a:gd name="T56" fmla="*/ 2 w 140"/>
                <a:gd name="T57" fmla="*/ 89 h 140"/>
                <a:gd name="T58" fmla="*/ 0 w 140"/>
                <a:gd name="T59" fmla="*/ 65 h 140"/>
                <a:gd name="T60" fmla="*/ 5 w 140"/>
                <a:gd name="T61" fmla="*/ 43 h 140"/>
                <a:gd name="T62" fmla="*/ 24 w 140"/>
                <a:gd name="T63" fmla="*/ 19 h 140"/>
                <a:gd name="T64" fmla="*/ 53 w 140"/>
                <a:gd name="T6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140">
                  <a:moveTo>
                    <a:pt x="53" y="0"/>
                  </a:moveTo>
                  <a:lnTo>
                    <a:pt x="55" y="7"/>
                  </a:lnTo>
                  <a:lnTo>
                    <a:pt x="60" y="17"/>
                  </a:lnTo>
                  <a:lnTo>
                    <a:pt x="53" y="24"/>
                  </a:lnTo>
                  <a:lnTo>
                    <a:pt x="48" y="31"/>
                  </a:lnTo>
                  <a:lnTo>
                    <a:pt x="43" y="41"/>
                  </a:lnTo>
                  <a:lnTo>
                    <a:pt x="38" y="60"/>
                  </a:lnTo>
                  <a:lnTo>
                    <a:pt x="43" y="77"/>
                  </a:lnTo>
                  <a:lnTo>
                    <a:pt x="55" y="91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84" y="94"/>
                  </a:lnTo>
                  <a:lnTo>
                    <a:pt x="96" y="89"/>
                  </a:lnTo>
                  <a:lnTo>
                    <a:pt x="103" y="82"/>
                  </a:lnTo>
                  <a:lnTo>
                    <a:pt x="111" y="75"/>
                  </a:lnTo>
                  <a:lnTo>
                    <a:pt x="115" y="65"/>
                  </a:lnTo>
                  <a:lnTo>
                    <a:pt x="120" y="55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140" y="58"/>
                  </a:lnTo>
                  <a:lnTo>
                    <a:pt x="132" y="89"/>
                  </a:lnTo>
                  <a:lnTo>
                    <a:pt x="115" y="118"/>
                  </a:lnTo>
                  <a:lnTo>
                    <a:pt x="94" y="132"/>
                  </a:lnTo>
                  <a:lnTo>
                    <a:pt x="67" y="140"/>
                  </a:lnTo>
                  <a:lnTo>
                    <a:pt x="53" y="137"/>
                  </a:lnTo>
                  <a:lnTo>
                    <a:pt x="41" y="135"/>
                  </a:lnTo>
                  <a:lnTo>
                    <a:pt x="29" y="128"/>
                  </a:lnTo>
                  <a:lnTo>
                    <a:pt x="12" y="111"/>
                  </a:lnTo>
                  <a:lnTo>
                    <a:pt x="2" y="89"/>
                  </a:lnTo>
                  <a:lnTo>
                    <a:pt x="0" y="65"/>
                  </a:lnTo>
                  <a:lnTo>
                    <a:pt x="5" y="43"/>
                  </a:lnTo>
                  <a:lnTo>
                    <a:pt x="24" y="19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4" name="Freeform 638"/>
            <p:cNvSpPr>
              <a:spLocks/>
            </p:cNvSpPr>
            <p:nvPr/>
          </p:nvSpPr>
          <p:spPr bwMode="auto">
            <a:xfrm>
              <a:off x="4006850" y="5780088"/>
              <a:ext cx="225425" cy="220663"/>
            </a:xfrm>
            <a:custGeom>
              <a:avLst/>
              <a:gdLst>
                <a:gd name="T0" fmla="*/ 85 w 142"/>
                <a:gd name="T1" fmla="*/ 0 h 139"/>
                <a:gd name="T2" fmla="*/ 114 w 142"/>
                <a:gd name="T3" fmla="*/ 17 h 139"/>
                <a:gd name="T4" fmla="*/ 133 w 142"/>
                <a:gd name="T5" fmla="*/ 38 h 139"/>
                <a:gd name="T6" fmla="*/ 142 w 142"/>
                <a:gd name="T7" fmla="*/ 60 h 139"/>
                <a:gd name="T8" fmla="*/ 142 w 142"/>
                <a:gd name="T9" fmla="*/ 84 h 139"/>
                <a:gd name="T10" fmla="*/ 133 w 142"/>
                <a:gd name="T11" fmla="*/ 106 h 139"/>
                <a:gd name="T12" fmla="*/ 116 w 142"/>
                <a:gd name="T13" fmla="*/ 125 h 139"/>
                <a:gd name="T14" fmla="*/ 97 w 142"/>
                <a:gd name="T15" fmla="*/ 137 h 139"/>
                <a:gd name="T16" fmla="*/ 75 w 142"/>
                <a:gd name="T17" fmla="*/ 139 h 139"/>
                <a:gd name="T18" fmla="*/ 51 w 142"/>
                <a:gd name="T19" fmla="*/ 135 h 139"/>
                <a:gd name="T20" fmla="*/ 29 w 142"/>
                <a:gd name="T21" fmla="*/ 123 h 139"/>
                <a:gd name="T22" fmla="*/ 20 w 142"/>
                <a:gd name="T23" fmla="*/ 111 h 139"/>
                <a:gd name="T24" fmla="*/ 12 w 142"/>
                <a:gd name="T25" fmla="*/ 101 h 139"/>
                <a:gd name="T26" fmla="*/ 10 w 142"/>
                <a:gd name="T27" fmla="*/ 94 h 139"/>
                <a:gd name="T28" fmla="*/ 5 w 142"/>
                <a:gd name="T29" fmla="*/ 79 h 139"/>
                <a:gd name="T30" fmla="*/ 0 w 142"/>
                <a:gd name="T31" fmla="*/ 65 h 139"/>
                <a:gd name="T32" fmla="*/ 10 w 142"/>
                <a:gd name="T33" fmla="*/ 62 h 139"/>
                <a:gd name="T34" fmla="*/ 20 w 142"/>
                <a:gd name="T35" fmla="*/ 60 h 139"/>
                <a:gd name="T36" fmla="*/ 24 w 142"/>
                <a:gd name="T37" fmla="*/ 70 h 139"/>
                <a:gd name="T38" fmla="*/ 32 w 142"/>
                <a:gd name="T39" fmla="*/ 79 h 139"/>
                <a:gd name="T40" fmla="*/ 39 w 142"/>
                <a:gd name="T41" fmla="*/ 86 h 139"/>
                <a:gd name="T42" fmla="*/ 46 w 142"/>
                <a:gd name="T43" fmla="*/ 91 h 139"/>
                <a:gd name="T44" fmla="*/ 58 w 142"/>
                <a:gd name="T45" fmla="*/ 96 h 139"/>
                <a:gd name="T46" fmla="*/ 68 w 142"/>
                <a:gd name="T47" fmla="*/ 98 h 139"/>
                <a:gd name="T48" fmla="*/ 75 w 142"/>
                <a:gd name="T49" fmla="*/ 96 h 139"/>
                <a:gd name="T50" fmla="*/ 82 w 142"/>
                <a:gd name="T51" fmla="*/ 94 h 139"/>
                <a:gd name="T52" fmla="*/ 89 w 142"/>
                <a:gd name="T53" fmla="*/ 91 h 139"/>
                <a:gd name="T54" fmla="*/ 99 w 142"/>
                <a:gd name="T55" fmla="*/ 77 h 139"/>
                <a:gd name="T56" fmla="*/ 102 w 142"/>
                <a:gd name="T57" fmla="*/ 58 h 139"/>
                <a:gd name="T58" fmla="*/ 97 w 142"/>
                <a:gd name="T59" fmla="*/ 41 h 139"/>
                <a:gd name="T60" fmla="*/ 87 w 142"/>
                <a:gd name="T61" fmla="*/ 29 h 139"/>
                <a:gd name="T62" fmla="*/ 77 w 142"/>
                <a:gd name="T63" fmla="*/ 17 h 139"/>
                <a:gd name="T64" fmla="*/ 82 w 142"/>
                <a:gd name="T65" fmla="*/ 7 h 139"/>
                <a:gd name="T66" fmla="*/ 85 w 142"/>
                <a:gd name="T6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85" y="0"/>
                  </a:moveTo>
                  <a:lnTo>
                    <a:pt x="114" y="17"/>
                  </a:lnTo>
                  <a:lnTo>
                    <a:pt x="133" y="38"/>
                  </a:lnTo>
                  <a:lnTo>
                    <a:pt x="142" y="60"/>
                  </a:lnTo>
                  <a:lnTo>
                    <a:pt x="142" y="84"/>
                  </a:lnTo>
                  <a:lnTo>
                    <a:pt x="133" y="106"/>
                  </a:lnTo>
                  <a:lnTo>
                    <a:pt x="116" y="125"/>
                  </a:lnTo>
                  <a:lnTo>
                    <a:pt x="97" y="137"/>
                  </a:lnTo>
                  <a:lnTo>
                    <a:pt x="75" y="139"/>
                  </a:lnTo>
                  <a:lnTo>
                    <a:pt x="51" y="135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10" y="94"/>
                  </a:lnTo>
                  <a:lnTo>
                    <a:pt x="5" y="79"/>
                  </a:lnTo>
                  <a:lnTo>
                    <a:pt x="0" y="65"/>
                  </a:lnTo>
                  <a:lnTo>
                    <a:pt x="10" y="62"/>
                  </a:lnTo>
                  <a:lnTo>
                    <a:pt x="20" y="60"/>
                  </a:lnTo>
                  <a:lnTo>
                    <a:pt x="24" y="70"/>
                  </a:lnTo>
                  <a:lnTo>
                    <a:pt x="32" y="79"/>
                  </a:lnTo>
                  <a:lnTo>
                    <a:pt x="39" y="86"/>
                  </a:lnTo>
                  <a:lnTo>
                    <a:pt x="46" y="91"/>
                  </a:lnTo>
                  <a:lnTo>
                    <a:pt x="58" y="96"/>
                  </a:lnTo>
                  <a:lnTo>
                    <a:pt x="68" y="98"/>
                  </a:lnTo>
                  <a:lnTo>
                    <a:pt x="75" y="96"/>
                  </a:lnTo>
                  <a:lnTo>
                    <a:pt x="82" y="94"/>
                  </a:lnTo>
                  <a:lnTo>
                    <a:pt x="89" y="91"/>
                  </a:lnTo>
                  <a:lnTo>
                    <a:pt x="99" y="77"/>
                  </a:lnTo>
                  <a:lnTo>
                    <a:pt x="102" y="58"/>
                  </a:lnTo>
                  <a:lnTo>
                    <a:pt x="97" y="41"/>
                  </a:lnTo>
                  <a:lnTo>
                    <a:pt x="87" y="29"/>
                  </a:lnTo>
                  <a:lnTo>
                    <a:pt x="77" y="17"/>
                  </a:lnTo>
                  <a:lnTo>
                    <a:pt x="82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5" name="Freeform 639"/>
            <p:cNvSpPr>
              <a:spLocks/>
            </p:cNvSpPr>
            <p:nvPr/>
          </p:nvSpPr>
          <p:spPr bwMode="auto">
            <a:xfrm>
              <a:off x="3694113" y="5573713"/>
              <a:ext cx="206375" cy="214313"/>
            </a:xfrm>
            <a:custGeom>
              <a:avLst/>
              <a:gdLst>
                <a:gd name="T0" fmla="*/ 65 w 130"/>
                <a:gd name="T1" fmla="*/ 0 h 135"/>
                <a:gd name="T2" fmla="*/ 75 w 130"/>
                <a:gd name="T3" fmla="*/ 0 h 135"/>
                <a:gd name="T4" fmla="*/ 103 w 130"/>
                <a:gd name="T5" fmla="*/ 9 h 135"/>
                <a:gd name="T6" fmla="*/ 130 w 130"/>
                <a:gd name="T7" fmla="*/ 29 h 135"/>
                <a:gd name="T8" fmla="*/ 123 w 130"/>
                <a:gd name="T9" fmla="*/ 36 h 135"/>
                <a:gd name="T10" fmla="*/ 118 w 130"/>
                <a:gd name="T11" fmla="*/ 43 h 135"/>
                <a:gd name="T12" fmla="*/ 103 w 130"/>
                <a:gd name="T13" fmla="*/ 36 h 135"/>
                <a:gd name="T14" fmla="*/ 89 w 130"/>
                <a:gd name="T15" fmla="*/ 33 h 135"/>
                <a:gd name="T16" fmla="*/ 84 w 130"/>
                <a:gd name="T17" fmla="*/ 33 h 135"/>
                <a:gd name="T18" fmla="*/ 65 w 130"/>
                <a:gd name="T19" fmla="*/ 36 h 135"/>
                <a:gd name="T20" fmla="*/ 53 w 130"/>
                <a:gd name="T21" fmla="*/ 45 h 135"/>
                <a:gd name="T22" fmla="*/ 43 w 130"/>
                <a:gd name="T23" fmla="*/ 60 h 135"/>
                <a:gd name="T24" fmla="*/ 43 w 130"/>
                <a:gd name="T25" fmla="*/ 77 h 135"/>
                <a:gd name="T26" fmla="*/ 53 w 130"/>
                <a:gd name="T27" fmla="*/ 94 h 135"/>
                <a:gd name="T28" fmla="*/ 67 w 130"/>
                <a:gd name="T29" fmla="*/ 106 h 135"/>
                <a:gd name="T30" fmla="*/ 77 w 130"/>
                <a:gd name="T31" fmla="*/ 108 h 135"/>
                <a:gd name="T32" fmla="*/ 87 w 130"/>
                <a:gd name="T33" fmla="*/ 110 h 135"/>
                <a:gd name="T34" fmla="*/ 99 w 130"/>
                <a:gd name="T35" fmla="*/ 113 h 135"/>
                <a:gd name="T36" fmla="*/ 101 w 130"/>
                <a:gd name="T37" fmla="*/ 123 h 135"/>
                <a:gd name="T38" fmla="*/ 103 w 130"/>
                <a:gd name="T39" fmla="*/ 132 h 135"/>
                <a:gd name="T40" fmla="*/ 89 w 130"/>
                <a:gd name="T41" fmla="*/ 135 h 135"/>
                <a:gd name="T42" fmla="*/ 75 w 130"/>
                <a:gd name="T43" fmla="*/ 135 h 135"/>
                <a:gd name="T44" fmla="*/ 63 w 130"/>
                <a:gd name="T45" fmla="*/ 135 h 135"/>
                <a:gd name="T46" fmla="*/ 50 w 130"/>
                <a:gd name="T47" fmla="*/ 132 h 135"/>
                <a:gd name="T48" fmla="*/ 38 w 130"/>
                <a:gd name="T49" fmla="*/ 127 h 135"/>
                <a:gd name="T50" fmla="*/ 19 w 130"/>
                <a:gd name="T51" fmla="*/ 115 h 135"/>
                <a:gd name="T52" fmla="*/ 5 w 130"/>
                <a:gd name="T53" fmla="*/ 96 h 135"/>
                <a:gd name="T54" fmla="*/ 0 w 130"/>
                <a:gd name="T55" fmla="*/ 72 h 135"/>
                <a:gd name="T56" fmla="*/ 2 w 130"/>
                <a:gd name="T57" fmla="*/ 48 h 135"/>
                <a:gd name="T58" fmla="*/ 12 w 130"/>
                <a:gd name="T59" fmla="*/ 29 h 135"/>
                <a:gd name="T60" fmla="*/ 26 w 130"/>
                <a:gd name="T61" fmla="*/ 12 h 135"/>
                <a:gd name="T62" fmla="*/ 46 w 130"/>
                <a:gd name="T63" fmla="*/ 2 h 135"/>
                <a:gd name="T64" fmla="*/ 65 w 130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35">
                  <a:moveTo>
                    <a:pt x="65" y="0"/>
                  </a:moveTo>
                  <a:lnTo>
                    <a:pt x="75" y="0"/>
                  </a:lnTo>
                  <a:lnTo>
                    <a:pt x="103" y="9"/>
                  </a:lnTo>
                  <a:lnTo>
                    <a:pt x="130" y="29"/>
                  </a:lnTo>
                  <a:lnTo>
                    <a:pt x="123" y="36"/>
                  </a:lnTo>
                  <a:lnTo>
                    <a:pt x="118" y="43"/>
                  </a:lnTo>
                  <a:lnTo>
                    <a:pt x="103" y="36"/>
                  </a:lnTo>
                  <a:lnTo>
                    <a:pt x="89" y="33"/>
                  </a:lnTo>
                  <a:lnTo>
                    <a:pt x="84" y="33"/>
                  </a:lnTo>
                  <a:lnTo>
                    <a:pt x="65" y="36"/>
                  </a:lnTo>
                  <a:lnTo>
                    <a:pt x="53" y="45"/>
                  </a:lnTo>
                  <a:lnTo>
                    <a:pt x="43" y="60"/>
                  </a:lnTo>
                  <a:lnTo>
                    <a:pt x="43" y="77"/>
                  </a:lnTo>
                  <a:lnTo>
                    <a:pt x="53" y="94"/>
                  </a:lnTo>
                  <a:lnTo>
                    <a:pt x="67" y="106"/>
                  </a:lnTo>
                  <a:lnTo>
                    <a:pt x="77" y="108"/>
                  </a:lnTo>
                  <a:lnTo>
                    <a:pt x="87" y="110"/>
                  </a:lnTo>
                  <a:lnTo>
                    <a:pt x="99" y="113"/>
                  </a:lnTo>
                  <a:lnTo>
                    <a:pt x="101" y="123"/>
                  </a:lnTo>
                  <a:lnTo>
                    <a:pt x="103" y="132"/>
                  </a:lnTo>
                  <a:lnTo>
                    <a:pt x="89" y="135"/>
                  </a:lnTo>
                  <a:lnTo>
                    <a:pt x="75" y="135"/>
                  </a:lnTo>
                  <a:lnTo>
                    <a:pt x="63" y="135"/>
                  </a:lnTo>
                  <a:lnTo>
                    <a:pt x="50" y="132"/>
                  </a:lnTo>
                  <a:lnTo>
                    <a:pt x="38" y="127"/>
                  </a:lnTo>
                  <a:lnTo>
                    <a:pt x="19" y="115"/>
                  </a:lnTo>
                  <a:lnTo>
                    <a:pt x="5" y="96"/>
                  </a:lnTo>
                  <a:lnTo>
                    <a:pt x="0" y="72"/>
                  </a:lnTo>
                  <a:lnTo>
                    <a:pt x="2" y="48"/>
                  </a:lnTo>
                  <a:lnTo>
                    <a:pt x="12" y="29"/>
                  </a:lnTo>
                  <a:lnTo>
                    <a:pt x="26" y="12"/>
                  </a:lnTo>
                  <a:lnTo>
                    <a:pt x="46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6" name="Freeform 640"/>
            <p:cNvSpPr>
              <a:spLocks/>
            </p:cNvSpPr>
            <p:nvPr/>
          </p:nvSpPr>
          <p:spPr bwMode="auto">
            <a:xfrm>
              <a:off x="1304925" y="2487613"/>
              <a:ext cx="534987" cy="569913"/>
            </a:xfrm>
            <a:custGeom>
              <a:avLst/>
              <a:gdLst>
                <a:gd name="T0" fmla="*/ 168 w 337"/>
                <a:gd name="T1" fmla="*/ 0 h 359"/>
                <a:gd name="T2" fmla="*/ 231 w 337"/>
                <a:gd name="T3" fmla="*/ 73 h 359"/>
                <a:gd name="T4" fmla="*/ 253 w 337"/>
                <a:gd name="T5" fmla="*/ 118 h 359"/>
                <a:gd name="T6" fmla="*/ 226 w 337"/>
                <a:gd name="T7" fmla="*/ 169 h 359"/>
                <a:gd name="T8" fmla="*/ 221 w 337"/>
                <a:gd name="T9" fmla="*/ 183 h 359"/>
                <a:gd name="T10" fmla="*/ 226 w 337"/>
                <a:gd name="T11" fmla="*/ 195 h 359"/>
                <a:gd name="T12" fmla="*/ 241 w 337"/>
                <a:gd name="T13" fmla="*/ 191 h 359"/>
                <a:gd name="T14" fmla="*/ 250 w 337"/>
                <a:gd name="T15" fmla="*/ 176 h 359"/>
                <a:gd name="T16" fmla="*/ 274 w 337"/>
                <a:gd name="T17" fmla="*/ 138 h 359"/>
                <a:gd name="T18" fmla="*/ 327 w 337"/>
                <a:gd name="T19" fmla="*/ 106 h 359"/>
                <a:gd name="T20" fmla="*/ 337 w 337"/>
                <a:gd name="T21" fmla="*/ 203 h 359"/>
                <a:gd name="T22" fmla="*/ 313 w 337"/>
                <a:gd name="T23" fmla="*/ 234 h 359"/>
                <a:gd name="T24" fmla="*/ 286 w 337"/>
                <a:gd name="T25" fmla="*/ 244 h 359"/>
                <a:gd name="T26" fmla="*/ 274 w 337"/>
                <a:gd name="T27" fmla="*/ 256 h 359"/>
                <a:gd name="T28" fmla="*/ 279 w 337"/>
                <a:gd name="T29" fmla="*/ 265 h 359"/>
                <a:gd name="T30" fmla="*/ 318 w 337"/>
                <a:gd name="T31" fmla="*/ 251 h 359"/>
                <a:gd name="T32" fmla="*/ 313 w 337"/>
                <a:gd name="T33" fmla="*/ 311 h 359"/>
                <a:gd name="T34" fmla="*/ 253 w 337"/>
                <a:gd name="T35" fmla="*/ 357 h 359"/>
                <a:gd name="T36" fmla="*/ 231 w 337"/>
                <a:gd name="T37" fmla="*/ 354 h 359"/>
                <a:gd name="T38" fmla="*/ 207 w 337"/>
                <a:gd name="T39" fmla="*/ 335 h 359"/>
                <a:gd name="T40" fmla="*/ 185 w 337"/>
                <a:gd name="T41" fmla="*/ 325 h 359"/>
                <a:gd name="T42" fmla="*/ 178 w 337"/>
                <a:gd name="T43" fmla="*/ 323 h 359"/>
                <a:gd name="T44" fmla="*/ 173 w 337"/>
                <a:gd name="T45" fmla="*/ 256 h 359"/>
                <a:gd name="T46" fmla="*/ 166 w 337"/>
                <a:gd name="T47" fmla="*/ 210 h 359"/>
                <a:gd name="T48" fmla="*/ 159 w 337"/>
                <a:gd name="T49" fmla="*/ 321 h 359"/>
                <a:gd name="T50" fmla="*/ 154 w 337"/>
                <a:gd name="T51" fmla="*/ 325 h 359"/>
                <a:gd name="T52" fmla="*/ 137 w 337"/>
                <a:gd name="T53" fmla="*/ 330 h 359"/>
                <a:gd name="T54" fmla="*/ 113 w 337"/>
                <a:gd name="T55" fmla="*/ 347 h 359"/>
                <a:gd name="T56" fmla="*/ 94 w 337"/>
                <a:gd name="T57" fmla="*/ 359 h 359"/>
                <a:gd name="T58" fmla="*/ 48 w 337"/>
                <a:gd name="T59" fmla="*/ 337 h 359"/>
                <a:gd name="T60" fmla="*/ 0 w 337"/>
                <a:gd name="T61" fmla="*/ 248 h 359"/>
                <a:gd name="T62" fmla="*/ 53 w 337"/>
                <a:gd name="T63" fmla="*/ 265 h 359"/>
                <a:gd name="T64" fmla="*/ 62 w 337"/>
                <a:gd name="T65" fmla="*/ 260 h 359"/>
                <a:gd name="T66" fmla="*/ 58 w 337"/>
                <a:gd name="T67" fmla="*/ 248 h 359"/>
                <a:gd name="T68" fmla="*/ 33 w 337"/>
                <a:gd name="T69" fmla="*/ 236 h 359"/>
                <a:gd name="T70" fmla="*/ 5 w 337"/>
                <a:gd name="T71" fmla="*/ 224 h 359"/>
                <a:gd name="T72" fmla="*/ 5 w 337"/>
                <a:gd name="T73" fmla="*/ 142 h 359"/>
                <a:gd name="T74" fmla="*/ 46 w 337"/>
                <a:gd name="T75" fmla="*/ 126 h 359"/>
                <a:gd name="T76" fmla="*/ 86 w 337"/>
                <a:gd name="T77" fmla="*/ 171 h 359"/>
                <a:gd name="T78" fmla="*/ 91 w 337"/>
                <a:gd name="T79" fmla="*/ 186 h 359"/>
                <a:gd name="T80" fmla="*/ 106 w 337"/>
                <a:gd name="T81" fmla="*/ 198 h 359"/>
                <a:gd name="T82" fmla="*/ 115 w 337"/>
                <a:gd name="T83" fmla="*/ 188 h 359"/>
                <a:gd name="T84" fmla="*/ 113 w 337"/>
                <a:gd name="T85" fmla="*/ 174 h 359"/>
                <a:gd name="T86" fmla="*/ 89 w 337"/>
                <a:gd name="T87" fmla="*/ 138 h 359"/>
                <a:gd name="T88" fmla="*/ 96 w 337"/>
                <a:gd name="T89" fmla="*/ 87 h 359"/>
                <a:gd name="T90" fmla="*/ 168 w 337"/>
                <a:gd name="T9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7" h="359">
                  <a:moveTo>
                    <a:pt x="168" y="0"/>
                  </a:move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0" y="36"/>
                  </a:lnTo>
                  <a:lnTo>
                    <a:pt x="231" y="73"/>
                  </a:lnTo>
                  <a:lnTo>
                    <a:pt x="241" y="87"/>
                  </a:lnTo>
                  <a:lnTo>
                    <a:pt x="250" y="101"/>
                  </a:lnTo>
                  <a:lnTo>
                    <a:pt x="253" y="118"/>
                  </a:lnTo>
                  <a:lnTo>
                    <a:pt x="248" y="138"/>
                  </a:lnTo>
                  <a:lnTo>
                    <a:pt x="238" y="154"/>
                  </a:lnTo>
                  <a:lnTo>
                    <a:pt x="226" y="169"/>
                  </a:lnTo>
                  <a:lnTo>
                    <a:pt x="224" y="174"/>
                  </a:lnTo>
                  <a:lnTo>
                    <a:pt x="221" y="179"/>
                  </a:lnTo>
                  <a:lnTo>
                    <a:pt x="221" y="183"/>
                  </a:lnTo>
                  <a:lnTo>
                    <a:pt x="221" y="188"/>
                  </a:lnTo>
                  <a:lnTo>
                    <a:pt x="221" y="193"/>
                  </a:lnTo>
                  <a:lnTo>
                    <a:pt x="226" y="195"/>
                  </a:lnTo>
                  <a:lnTo>
                    <a:pt x="231" y="198"/>
                  </a:lnTo>
                  <a:lnTo>
                    <a:pt x="236" y="195"/>
                  </a:lnTo>
                  <a:lnTo>
                    <a:pt x="241" y="191"/>
                  </a:lnTo>
                  <a:lnTo>
                    <a:pt x="245" y="186"/>
                  </a:lnTo>
                  <a:lnTo>
                    <a:pt x="248" y="181"/>
                  </a:lnTo>
                  <a:lnTo>
                    <a:pt x="250" y="176"/>
                  </a:lnTo>
                  <a:lnTo>
                    <a:pt x="253" y="171"/>
                  </a:lnTo>
                  <a:lnTo>
                    <a:pt x="260" y="152"/>
                  </a:lnTo>
                  <a:lnTo>
                    <a:pt x="274" y="138"/>
                  </a:lnTo>
                  <a:lnTo>
                    <a:pt x="291" y="126"/>
                  </a:lnTo>
                  <a:lnTo>
                    <a:pt x="308" y="116"/>
                  </a:lnTo>
                  <a:lnTo>
                    <a:pt x="327" y="106"/>
                  </a:lnTo>
                  <a:lnTo>
                    <a:pt x="332" y="142"/>
                  </a:lnTo>
                  <a:lnTo>
                    <a:pt x="337" y="181"/>
                  </a:lnTo>
                  <a:lnTo>
                    <a:pt x="337" y="203"/>
                  </a:lnTo>
                  <a:lnTo>
                    <a:pt x="332" y="224"/>
                  </a:lnTo>
                  <a:lnTo>
                    <a:pt x="322" y="229"/>
                  </a:lnTo>
                  <a:lnTo>
                    <a:pt x="313" y="234"/>
                  </a:lnTo>
                  <a:lnTo>
                    <a:pt x="303" y="236"/>
                  </a:lnTo>
                  <a:lnTo>
                    <a:pt x="296" y="239"/>
                  </a:lnTo>
                  <a:lnTo>
                    <a:pt x="286" y="244"/>
                  </a:lnTo>
                  <a:lnTo>
                    <a:pt x="279" y="248"/>
                  </a:lnTo>
                  <a:lnTo>
                    <a:pt x="274" y="251"/>
                  </a:lnTo>
                  <a:lnTo>
                    <a:pt x="274" y="256"/>
                  </a:lnTo>
                  <a:lnTo>
                    <a:pt x="274" y="260"/>
                  </a:lnTo>
                  <a:lnTo>
                    <a:pt x="274" y="263"/>
                  </a:lnTo>
                  <a:lnTo>
                    <a:pt x="279" y="265"/>
                  </a:lnTo>
                  <a:lnTo>
                    <a:pt x="284" y="265"/>
                  </a:lnTo>
                  <a:lnTo>
                    <a:pt x="301" y="260"/>
                  </a:lnTo>
                  <a:lnTo>
                    <a:pt x="318" y="251"/>
                  </a:lnTo>
                  <a:lnTo>
                    <a:pt x="337" y="248"/>
                  </a:lnTo>
                  <a:lnTo>
                    <a:pt x="327" y="282"/>
                  </a:lnTo>
                  <a:lnTo>
                    <a:pt x="313" y="311"/>
                  </a:lnTo>
                  <a:lnTo>
                    <a:pt x="291" y="337"/>
                  </a:lnTo>
                  <a:lnTo>
                    <a:pt x="260" y="354"/>
                  </a:lnTo>
                  <a:lnTo>
                    <a:pt x="253" y="357"/>
                  </a:lnTo>
                  <a:lnTo>
                    <a:pt x="245" y="359"/>
                  </a:lnTo>
                  <a:lnTo>
                    <a:pt x="238" y="357"/>
                  </a:lnTo>
                  <a:lnTo>
                    <a:pt x="231" y="354"/>
                  </a:lnTo>
                  <a:lnTo>
                    <a:pt x="224" y="347"/>
                  </a:lnTo>
                  <a:lnTo>
                    <a:pt x="214" y="342"/>
                  </a:lnTo>
                  <a:lnTo>
                    <a:pt x="207" y="335"/>
                  </a:lnTo>
                  <a:lnTo>
                    <a:pt x="200" y="330"/>
                  </a:lnTo>
                  <a:lnTo>
                    <a:pt x="190" y="325"/>
                  </a:lnTo>
                  <a:lnTo>
                    <a:pt x="185" y="325"/>
                  </a:lnTo>
                  <a:lnTo>
                    <a:pt x="183" y="325"/>
                  </a:lnTo>
                  <a:lnTo>
                    <a:pt x="180" y="325"/>
                  </a:lnTo>
                  <a:lnTo>
                    <a:pt x="178" y="323"/>
                  </a:lnTo>
                  <a:lnTo>
                    <a:pt x="178" y="321"/>
                  </a:lnTo>
                  <a:lnTo>
                    <a:pt x="176" y="306"/>
                  </a:lnTo>
                  <a:lnTo>
                    <a:pt x="173" y="256"/>
                  </a:lnTo>
                  <a:lnTo>
                    <a:pt x="171" y="210"/>
                  </a:lnTo>
                  <a:lnTo>
                    <a:pt x="168" y="162"/>
                  </a:lnTo>
                  <a:lnTo>
                    <a:pt x="166" y="210"/>
                  </a:lnTo>
                  <a:lnTo>
                    <a:pt x="164" y="256"/>
                  </a:lnTo>
                  <a:lnTo>
                    <a:pt x="161" y="306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6" y="325"/>
                  </a:lnTo>
                  <a:lnTo>
                    <a:pt x="154" y="325"/>
                  </a:lnTo>
                  <a:lnTo>
                    <a:pt x="151" y="325"/>
                  </a:lnTo>
                  <a:lnTo>
                    <a:pt x="149" y="325"/>
                  </a:lnTo>
                  <a:lnTo>
                    <a:pt x="137" y="330"/>
                  </a:lnTo>
                  <a:lnTo>
                    <a:pt x="130" y="335"/>
                  </a:lnTo>
                  <a:lnTo>
                    <a:pt x="123" y="342"/>
                  </a:lnTo>
                  <a:lnTo>
                    <a:pt x="113" y="347"/>
                  </a:lnTo>
                  <a:lnTo>
                    <a:pt x="106" y="354"/>
                  </a:lnTo>
                  <a:lnTo>
                    <a:pt x="99" y="357"/>
                  </a:lnTo>
                  <a:lnTo>
                    <a:pt x="94" y="359"/>
                  </a:lnTo>
                  <a:lnTo>
                    <a:pt x="84" y="357"/>
                  </a:lnTo>
                  <a:lnTo>
                    <a:pt x="77" y="354"/>
                  </a:lnTo>
                  <a:lnTo>
                    <a:pt x="48" y="337"/>
                  </a:lnTo>
                  <a:lnTo>
                    <a:pt x="26" y="311"/>
                  </a:lnTo>
                  <a:lnTo>
                    <a:pt x="9" y="282"/>
                  </a:lnTo>
                  <a:lnTo>
                    <a:pt x="0" y="248"/>
                  </a:lnTo>
                  <a:lnTo>
                    <a:pt x="19" y="251"/>
                  </a:lnTo>
                  <a:lnTo>
                    <a:pt x="36" y="260"/>
                  </a:lnTo>
                  <a:lnTo>
                    <a:pt x="53" y="265"/>
                  </a:lnTo>
                  <a:lnTo>
                    <a:pt x="58" y="265"/>
                  </a:lnTo>
                  <a:lnTo>
                    <a:pt x="62" y="263"/>
                  </a:lnTo>
                  <a:lnTo>
                    <a:pt x="62" y="260"/>
                  </a:lnTo>
                  <a:lnTo>
                    <a:pt x="62" y="256"/>
                  </a:lnTo>
                  <a:lnTo>
                    <a:pt x="62" y="251"/>
                  </a:lnTo>
                  <a:lnTo>
                    <a:pt x="58" y="248"/>
                  </a:lnTo>
                  <a:lnTo>
                    <a:pt x="50" y="244"/>
                  </a:lnTo>
                  <a:lnTo>
                    <a:pt x="43" y="239"/>
                  </a:lnTo>
                  <a:lnTo>
                    <a:pt x="33" y="236"/>
                  </a:lnTo>
                  <a:lnTo>
                    <a:pt x="24" y="234"/>
                  </a:lnTo>
                  <a:lnTo>
                    <a:pt x="14" y="229"/>
                  </a:lnTo>
                  <a:lnTo>
                    <a:pt x="5" y="224"/>
                  </a:lnTo>
                  <a:lnTo>
                    <a:pt x="0" y="203"/>
                  </a:lnTo>
                  <a:lnTo>
                    <a:pt x="0" y="181"/>
                  </a:lnTo>
                  <a:lnTo>
                    <a:pt x="5" y="142"/>
                  </a:lnTo>
                  <a:lnTo>
                    <a:pt x="9" y="106"/>
                  </a:lnTo>
                  <a:lnTo>
                    <a:pt x="29" y="116"/>
                  </a:lnTo>
                  <a:lnTo>
                    <a:pt x="46" y="126"/>
                  </a:lnTo>
                  <a:lnTo>
                    <a:pt x="62" y="138"/>
                  </a:lnTo>
                  <a:lnTo>
                    <a:pt x="77" y="152"/>
                  </a:lnTo>
                  <a:lnTo>
                    <a:pt x="86" y="171"/>
                  </a:lnTo>
                  <a:lnTo>
                    <a:pt x="86" y="176"/>
                  </a:lnTo>
                  <a:lnTo>
                    <a:pt x="89" y="181"/>
                  </a:lnTo>
                  <a:lnTo>
                    <a:pt x="91" y="186"/>
                  </a:lnTo>
                  <a:lnTo>
                    <a:pt x="96" y="191"/>
                  </a:lnTo>
                  <a:lnTo>
                    <a:pt x="101" y="195"/>
                  </a:lnTo>
                  <a:lnTo>
                    <a:pt x="106" y="198"/>
                  </a:lnTo>
                  <a:lnTo>
                    <a:pt x="111" y="195"/>
                  </a:lnTo>
                  <a:lnTo>
                    <a:pt x="115" y="193"/>
                  </a:lnTo>
                  <a:lnTo>
                    <a:pt x="115" y="188"/>
                  </a:lnTo>
                  <a:lnTo>
                    <a:pt x="115" y="183"/>
                  </a:lnTo>
                  <a:lnTo>
                    <a:pt x="115" y="179"/>
                  </a:lnTo>
                  <a:lnTo>
                    <a:pt x="113" y="174"/>
                  </a:lnTo>
                  <a:lnTo>
                    <a:pt x="111" y="169"/>
                  </a:lnTo>
                  <a:lnTo>
                    <a:pt x="99" y="154"/>
                  </a:lnTo>
                  <a:lnTo>
                    <a:pt x="89" y="138"/>
                  </a:lnTo>
                  <a:lnTo>
                    <a:pt x="84" y="118"/>
                  </a:lnTo>
                  <a:lnTo>
                    <a:pt x="89" y="101"/>
                  </a:lnTo>
                  <a:lnTo>
                    <a:pt x="96" y="87"/>
                  </a:lnTo>
                  <a:lnTo>
                    <a:pt x="106" y="73"/>
                  </a:lnTo>
                  <a:lnTo>
                    <a:pt x="137" y="36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7" name="Rectangle 641"/>
            <p:cNvSpPr>
              <a:spLocks noChangeArrowheads="1"/>
            </p:cNvSpPr>
            <p:nvPr/>
          </p:nvSpPr>
          <p:spPr bwMode="auto">
            <a:xfrm>
              <a:off x="1552575" y="3019425"/>
              <a:ext cx="38100" cy="176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8" name="Freeform 642"/>
            <p:cNvSpPr>
              <a:spLocks noEditPoints="1"/>
            </p:cNvSpPr>
            <p:nvPr/>
          </p:nvSpPr>
          <p:spPr bwMode="auto">
            <a:xfrm>
              <a:off x="11474450" y="806450"/>
              <a:ext cx="630237" cy="454025"/>
            </a:xfrm>
            <a:custGeom>
              <a:avLst/>
              <a:gdLst>
                <a:gd name="T0" fmla="*/ 113 w 397"/>
                <a:gd name="T1" fmla="*/ 142 h 286"/>
                <a:gd name="T2" fmla="*/ 33 w 397"/>
                <a:gd name="T3" fmla="*/ 253 h 286"/>
                <a:gd name="T4" fmla="*/ 192 w 397"/>
                <a:gd name="T5" fmla="*/ 253 h 286"/>
                <a:gd name="T6" fmla="*/ 180 w 397"/>
                <a:gd name="T7" fmla="*/ 236 h 286"/>
                <a:gd name="T8" fmla="*/ 161 w 397"/>
                <a:gd name="T9" fmla="*/ 212 h 286"/>
                <a:gd name="T10" fmla="*/ 113 w 397"/>
                <a:gd name="T11" fmla="*/ 142 h 286"/>
                <a:gd name="T12" fmla="*/ 245 w 397"/>
                <a:gd name="T13" fmla="*/ 94 h 286"/>
                <a:gd name="T14" fmla="*/ 180 w 397"/>
                <a:gd name="T15" fmla="*/ 185 h 286"/>
                <a:gd name="T16" fmla="*/ 168 w 397"/>
                <a:gd name="T17" fmla="*/ 202 h 286"/>
                <a:gd name="T18" fmla="*/ 180 w 397"/>
                <a:gd name="T19" fmla="*/ 216 h 286"/>
                <a:gd name="T20" fmla="*/ 199 w 397"/>
                <a:gd name="T21" fmla="*/ 245 h 286"/>
                <a:gd name="T22" fmla="*/ 204 w 397"/>
                <a:gd name="T23" fmla="*/ 253 h 286"/>
                <a:gd name="T24" fmla="*/ 361 w 397"/>
                <a:gd name="T25" fmla="*/ 253 h 286"/>
                <a:gd name="T26" fmla="*/ 264 w 397"/>
                <a:gd name="T27" fmla="*/ 120 h 286"/>
                <a:gd name="T28" fmla="*/ 245 w 397"/>
                <a:gd name="T29" fmla="*/ 94 h 286"/>
                <a:gd name="T30" fmla="*/ 89 w 397"/>
                <a:gd name="T31" fmla="*/ 36 h 286"/>
                <a:gd name="T32" fmla="*/ 77 w 397"/>
                <a:gd name="T33" fmla="*/ 38 h 286"/>
                <a:gd name="T34" fmla="*/ 69 w 397"/>
                <a:gd name="T35" fmla="*/ 43 h 286"/>
                <a:gd name="T36" fmla="*/ 62 w 397"/>
                <a:gd name="T37" fmla="*/ 50 h 286"/>
                <a:gd name="T38" fmla="*/ 57 w 397"/>
                <a:gd name="T39" fmla="*/ 58 h 286"/>
                <a:gd name="T40" fmla="*/ 57 w 397"/>
                <a:gd name="T41" fmla="*/ 67 h 286"/>
                <a:gd name="T42" fmla="*/ 57 w 397"/>
                <a:gd name="T43" fmla="*/ 77 h 286"/>
                <a:gd name="T44" fmla="*/ 62 w 397"/>
                <a:gd name="T45" fmla="*/ 86 h 286"/>
                <a:gd name="T46" fmla="*/ 69 w 397"/>
                <a:gd name="T47" fmla="*/ 94 h 286"/>
                <a:gd name="T48" fmla="*/ 77 w 397"/>
                <a:gd name="T49" fmla="*/ 98 h 286"/>
                <a:gd name="T50" fmla="*/ 89 w 397"/>
                <a:gd name="T51" fmla="*/ 98 h 286"/>
                <a:gd name="T52" fmla="*/ 96 w 397"/>
                <a:gd name="T53" fmla="*/ 98 h 286"/>
                <a:gd name="T54" fmla="*/ 106 w 397"/>
                <a:gd name="T55" fmla="*/ 94 h 286"/>
                <a:gd name="T56" fmla="*/ 113 w 397"/>
                <a:gd name="T57" fmla="*/ 86 h 286"/>
                <a:gd name="T58" fmla="*/ 118 w 397"/>
                <a:gd name="T59" fmla="*/ 79 h 286"/>
                <a:gd name="T60" fmla="*/ 120 w 397"/>
                <a:gd name="T61" fmla="*/ 67 h 286"/>
                <a:gd name="T62" fmla="*/ 118 w 397"/>
                <a:gd name="T63" fmla="*/ 58 h 286"/>
                <a:gd name="T64" fmla="*/ 113 w 397"/>
                <a:gd name="T65" fmla="*/ 48 h 286"/>
                <a:gd name="T66" fmla="*/ 106 w 397"/>
                <a:gd name="T67" fmla="*/ 43 h 286"/>
                <a:gd name="T68" fmla="*/ 96 w 397"/>
                <a:gd name="T69" fmla="*/ 38 h 286"/>
                <a:gd name="T70" fmla="*/ 89 w 397"/>
                <a:gd name="T71" fmla="*/ 36 h 286"/>
                <a:gd name="T72" fmla="*/ 0 w 397"/>
                <a:gd name="T73" fmla="*/ 0 h 286"/>
                <a:gd name="T74" fmla="*/ 397 w 397"/>
                <a:gd name="T75" fmla="*/ 0 h 286"/>
                <a:gd name="T76" fmla="*/ 397 w 397"/>
                <a:gd name="T77" fmla="*/ 286 h 286"/>
                <a:gd name="T78" fmla="*/ 0 w 397"/>
                <a:gd name="T79" fmla="*/ 286 h 286"/>
                <a:gd name="T80" fmla="*/ 0 w 397"/>
                <a:gd name="T8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7" h="286">
                  <a:moveTo>
                    <a:pt x="113" y="142"/>
                  </a:moveTo>
                  <a:lnTo>
                    <a:pt x="33" y="253"/>
                  </a:lnTo>
                  <a:lnTo>
                    <a:pt x="192" y="253"/>
                  </a:lnTo>
                  <a:lnTo>
                    <a:pt x="180" y="236"/>
                  </a:lnTo>
                  <a:lnTo>
                    <a:pt x="161" y="212"/>
                  </a:lnTo>
                  <a:lnTo>
                    <a:pt x="113" y="142"/>
                  </a:lnTo>
                  <a:close/>
                  <a:moveTo>
                    <a:pt x="245" y="94"/>
                  </a:moveTo>
                  <a:lnTo>
                    <a:pt x="180" y="185"/>
                  </a:lnTo>
                  <a:lnTo>
                    <a:pt x="168" y="202"/>
                  </a:lnTo>
                  <a:lnTo>
                    <a:pt x="180" y="216"/>
                  </a:lnTo>
                  <a:lnTo>
                    <a:pt x="199" y="245"/>
                  </a:lnTo>
                  <a:lnTo>
                    <a:pt x="204" y="253"/>
                  </a:lnTo>
                  <a:lnTo>
                    <a:pt x="361" y="253"/>
                  </a:lnTo>
                  <a:lnTo>
                    <a:pt x="264" y="120"/>
                  </a:lnTo>
                  <a:lnTo>
                    <a:pt x="245" y="94"/>
                  </a:lnTo>
                  <a:close/>
                  <a:moveTo>
                    <a:pt x="89" y="36"/>
                  </a:moveTo>
                  <a:lnTo>
                    <a:pt x="77" y="38"/>
                  </a:lnTo>
                  <a:lnTo>
                    <a:pt x="69" y="43"/>
                  </a:lnTo>
                  <a:lnTo>
                    <a:pt x="62" y="50"/>
                  </a:lnTo>
                  <a:lnTo>
                    <a:pt x="57" y="58"/>
                  </a:lnTo>
                  <a:lnTo>
                    <a:pt x="57" y="67"/>
                  </a:lnTo>
                  <a:lnTo>
                    <a:pt x="57" y="77"/>
                  </a:lnTo>
                  <a:lnTo>
                    <a:pt x="62" y="86"/>
                  </a:lnTo>
                  <a:lnTo>
                    <a:pt x="69" y="94"/>
                  </a:lnTo>
                  <a:lnTo>
                    <a:pt x="77" y="98"/>
                  </a:lnTo>
                  <a:lnTo>
                    <a:pt x="89" y="98"/>
                  </a:lnTo>
                  <a:lnTo>
                    <a:pt x="96" y="98"/>
                  </a:lnTo>
                  <a:lnTo>
                    <a:pt x="106" y="94"/>
                  </a:lnTo>
                  <a:lnTo>
                    <a:pt x="113" y="86"/>
                  </a:lnTo>
                  <a:lnTo>
                    <a:pt x="118" y="79"/>
                  </a:lnTo>
                  <a:lnTo>
                    <a:pt x="120" y="67"/>
                  </a:lnTo>
                  <a:lnTo>
                    <a:pt x="118" y="58"/>
                  </a:lnTo>
                  <a:lnTo>
                    <a:pt x="113" y="48"/>
                  </a:lnTo>
                  <a:lnTo>
                    <a:pt x="106" y="43"/>
                  </a:lnTo>
                  <a:lnTo>
                    <a:pt x="96" y="38"/>
                  </a:lnTo>
                  <a:lnTo>
                    <a:pt x="89" y="36"/>
                  </a:lnTo>
                  <a:close/>
                  <a:moveTo>
                    <a:pt x="0" y="0"/>
                  </a:moveTo>
                  <a:lnTo>
                    <a:pt x="397" y="0"/>
                  </a:lnTo>
                  <a:lnTo>
                    <a:pt x="397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49" name="Freeform 643"/>
            <p:cNvSpPr>
              <a:spLocks/>
            </p:cNvSpPr>
            <p:nvPr/>
          </p:nvSpPr>
          <p:spPr bwMode="auto">
            <a:xfrm>
              <a:off x="6561138" y="3624263"/>
              <a:ext cx="222250" cy="334963"/>
            </a:xfrm>
            <a:custGeom>
              <a:avLst/>
              <a:gdLst>
                <a:gd name="T0" fmla="*/ 53 w 140"/>
                <a:gd name="T1" fmla="*/ 0 h 211"/>
                <a:gd name="T2" fmla="*/ 125 w 140"/>
                <a:gd name="T3" fmla="*/ 0 h 211"/>
                <a:gd name="T4" fmla="*/ 106 w 140"/>
                <a:gd name="T5" fmla="*/ 38 h 211"/>
                <a:gd name="T6" fmla="*/ 140 w 140"/>
                <a:gd name="T7" fmla="*/ 38 h 211"/>
                <a:gd name="T8" fmla="*/ 0 w 140"/>
                <a:gd name="T9" fmla="*/ 211 h 211"/>
                <a:gd name="T10" fmla="*/ 48 w 140"/>
                <a:gd name="T11" fmla="*/ 89 h 211"/>
                <a:gd name="T12" fmla="*/ 10 w 140"/>
                <a:gd name="T13" fmla="*/ 89 h 211"/>
                <a:gd name="T14" fmla="*/ 53 w 140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11">
                  <a:moveTo>
                    <a:pt x="53" y="0"/>
                  </a:moveTo>
                  <a:lnTo>
                    <a:pt x="125" y="0"/>
                  </a:lnTo>
                  <a:lnTo>
                    <a:pt x="106" y="38"/>
                  </a:lnTo>
                  <a:lnTo>
                    <a:pt x="140" y="38"/>
                  </a:lnTo>
                  <a:lnTo>
                    <a:pt x="0" y="211"/>
                  </a:lnTo>
                  <a:lnTo>
                    <a:pt x="48" y="89"/>
                  </a:lnTo>
                  <a:lnTo>
                    <a:pt x="10" y="89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0" name="Freeform 644"/>
            <p:cNvSpPr>
              <a:spLocks/>
            </p:cNvSpPr>
            <p:nvPr/>
          </p:nvSpPr>
          <p:spPr bwMode="auto">
            <a:xfrm>
              <a:off x="6430963" y="3222625"/>
              <a:ext cx="615950" cy="382588"/>
            </a:xfrm>
            <a:custGeom>
              <a:avLst/>
              <a:gdLst>
                <a:gd name="T0" fmla="*/ 154 w 388"/>
                <a:gd name="T1" fmla="*/ 0 h 241"/>
                <a:gd name="T2" fmla="*/ 193 w 388"/>
                <a:gd name="T3" fmla="*/ 7 h 241"/>
                <a:gd name="T4" fmla="*/ 227 w 388"/>
                <a:gd name="T5" fmla="*/ 21 h 241"/>
                <a:gd name="T6" fmla="*/ 251 w 388"/>
                <a:gd name="T7" fmla="*/ 48 h 241"/>
                <a:gd name="T8" fmla="*/ 267 w 388"/>
                <a:gd name="T9" fmla="*/ 79 h 241"/>
                <a:gd name="T10" fmla="*/ 275 w 388"/>
                <a:gd name="T11" fmla="*/ 118 h 241"/>
                <a:gd name="T12" fmla="*/ 296 w 388"/>
                <a:gd name="T13" fmla="*/ 106 h 241"/>
                <a:gd name="T14" fmla="*/ 320 w 388"/>
                <a:gd name="T15" fmla="*/ 101 h 241"/>
                <a:gd name="T16" fmla="*/ 347 w 388"/>
                <a:gd name="T17" fmla="*/ 106 h 241"/>
                <a:gd name="T18" fmla="*/ 369 w 388"/>
                <a:gd name="T19" fmla="*/ 123 h 241"/>
                <a:gd name="T20" fmla="*/ 383 w 388"/>
                <a:gd name="T21" fmla="*/ 144 h 241"/>
                <a:gd name="T22" fmla="*/ 388 w 388"/>
                <a:gd name="T23" fmla="*/ 171 h 241"/>
                <a:gd name="T24" fmla="*/ 383 w 388"/>
                <a:gd name="T25" fmla="*/ 197 h 241"/>
                <a:gd name="T26" fmla="*/ 369 w 388"/>
                <a:gd name="T27" fmla="*/ 219 h 241"/>
                <a:gd name="T28" fmla="*/ 347 w 388"/>
                <a:gd name="T29" fmla="*/ 233 h 241"/>
                <a:gd name="T30" fmla="*/ 320 w 388"/>
                <a:gd name="T31" fmla="*/ 241 h 241"/>
                <a:gd name="T32" fmla="*/ 41 w 388"/>
                <a:gd name="T33" fmla="*/ 241 h 241"/>
                <a:gd name="T34" fmla="*/ 19 w 388"/>
                <a:gd name="T35" fmla="*/ 233 h 241"/>
                <a:gd name="T36" fmla="*/ 5 w 388"/>
                <a:gd name="T37" fmla="*/ 219 h 241"/>
                <a:gd name="T38" fmla="*/ 0 w 388"/>
                <a:gd name="T39" fmla="*/ 197 h 241"/>
                <a:gd name="T40" fmla="*/ 5 w 388"/>
                <a:gd name="T41" fmla="*/ 175 h 241"/>
                <a:gd name="T42" fmla="*/ 19 w 388"/>
                <a:gd name="T43" fmla="*/ 161 h 241"/>
                <a:gd name="T44" fmla="*/ 41 w 388"/>
                <a:gd name="T45" fmla="*/ 154 h 241"/>
                <a:gd name="T46" fmla="*/ 36 w 388"/>
                <a:gd name="T47" fmla="*/ 137 h 241"/>
                <a:gd name="T48" fmla="*/ 36 w 388"/>
                <a:gd name="T49" fmla="*/ 120 h 241"/>
                <a:gd name="T50" fmla="*/ 41 w 388"/>
                <a:gd name="T51" fmla="*/ 82 h 241"/>
                <a:gd name="T52" fmla="*/ 58 w 388"/>
                <a:gd name="T53" fmla="*/ 48 h 241"/>
                <a:gd name="T54" fmla="*/ 84 w 388"/>
                <a:gd name="T55" fmla="*/ 24 h 241"/>
                <a:gd name="T56" fmla="*/ 118 w 388"/>
                <a:gd name="T57" fmla="*/ 7 h 241"/>
                <a:gd name="T58" fmla="*/ 154 w 388"/>
                <a:gd name="T5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8" h="241">
                  <a:moveTo>
                    <a:pt x="154" y="0"/>
                  </a:moveTo>
                  <a:lnTo>
                    <a:pt x="193" y="7"/>
                  </a:lnTo>
                  <a:lnTo>
                    <a:pt x="227" y="21"/>
                  </a:lnTo>
                  <a:lnTo>
                    <a:pt x="251" y="48"/>
                  </a:lnTo>
                  <a:lnTo>
                    <a:pt x="267" y="79"/>
                  </a:lnTo>
                  <a:lnTo>
                    <a:pt x="275" y="118"/>
                  </a:lnTo>
                  <a:lnTo>
                    <a:pt x="296" y="106"/>
                  </a:lnTo>
                  <a:lnTo>
                    <a:pt x="320" y="101"/>
                  </a:lnTo>
                  <a:lnTo>
                    <a:pt x="347" y="106"/>
                  </a:lnTo>
                  <a:lnTo>
                    <a:pt x="369" y="123"/>
                  </a:lnTo>
                  <a:lnTo>
                    <a:pt x="383" y="144"/>
                  </a:lnTo>
                  <a:lnTo>
                    <a:pt x="388" y="171"/>
                  </a:lnTo>
                  <a:lnTo>
                    <a:pt x="383" y="197"/>
                  </a:lnTo>
                  <a:lnTo>
                    <a:pt x="369" y="219"/>
                  </a:lnTo>
                  <a:lnTo>
                    <a:pt x="347" y="233"/>
                  </a:lnTo>
                  <a:lnTo>
                    <a:pt x="320" y="241"/>
                  </a:lnTo>
                  <a:lnTo>
                    <a:pt x="41" y="241"/>
                  </a:lnTo>
                  <a:lnTo>
                    <a:pt x="19" y="233"/>
                  </a:lnTo>
                  <a:lnTo>
                    <a:pt x="5" y="219"/>
                  </a:lnTo>
                  <a:lnTo>
                    <a:pt x="0" y="197"/>
                  </a:lnTo>
                  <a:lnTo>
                    <a:pt x="5" y="175"/>
                  </a:lnTo>
                  <a:lnTo>
                    <a:pt x="19" y="161"/>
                  </a:lnTo>
                  <a:lnTo>
                    <a:pt x="41" y="154"/>
                  </a:lnTo>
                  <a:lnTo>
                    <a:pt x="36" y="137"/>
                  </a:lnTo>
                  <a:lnTo>
                    <a:pt x="36" y="120"/>
                  </a:lnTo>
                  <a:lnTo>
                    <a:pt x="41" y="82"/>
                  </a:lnTo>
                  <a:lnTo>
                    <a:pt x="58" y="48"/>
                  </a:lnTo>
                  <a:lnTo>
                    <a:pt x="84" y="24"/>
                  </a:lnTo>
                  <a:lnTo>
                    <a:pt x="118" y="7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1" name="Freeform 645"/>
            <p:cNvSpPr>
              <a:spLocks noEditPoints="1"/>
            </p:cNvSpPr>
            <p:nvPr/>
          </p:nvSpPr>
          <p:spPr bwMode="auto">
            <a:xfrm>
              <a:off x="930275" y="3959225"/>
              <a:ext cx="608012" cy="608013"/>
            </a:xfrm>
            <a:custGeom>
              <a:avLst/>
              <a:gdLst>
                <a:gd name="T0" fmla="*/ 260 w 383"/>
                <a:gd name="T1" fmla="*/ 65 h 383"/>
                <a:gd name="T2" fmla="*/ 132 w 383"/>
                <a:gd name="T3" fmla="*/ 97 h 383"/>
                <a:gd name="T4" fmla="*/ 91 w 383"/>
                <a:gd name="T5" fmla="*/ 109 h 383"/>
                <a:gd name="T6" fmla="*/ 55 w 383"/>
                <a:gd name="T7" fmla="*/ 131 h 383"/>
                <a:gd name="T8" fmla="*/ 43 w 383"/>
                <a:gd name="T9" fmla="*/ 181 h 383"/>
                <a:gd name="T10" fmla="*/ 72 w 383"/>
                <a:gd name="T11" fmla="*/ 222 h 383"/>
                <a:gd name="T12" fmla="*/ 96 w 383"/>
                <a:gd name="T13" fmla="*/ 155 h 383"/>
                <a:gd name="T14" fmla="*/ 96 w 383"/>
                <a:gd name="T15" fmla="*/ 145 h 383"/>
                <a:gd name="T16" fmla="*/ 99 w 383"/>
                <a:gd name="T17" fmla="*/ 138 h 383"/>
                <a:gd name="T18" fmla="*/ 135 w 383"/>
                <a:gd name="T19" fmla="*/ 126 h 383"/>
                <a:gd name="T20" fmla="*/ 166 w 383"/>
                <a:gd name="T21" fmla="*/ 191 h 383"/>
                <a:gd name="T22" fmla="*/ 168 w 383"/>
                <a:gd name="T23" fmla="*/ 181 h 383"/>
                <a:gd name="T24" fmla="*/ 168 w 383"/>
                <a:gd name="T25" fmla="*/ 167 h 383"/>
                <a:gd name="T26" fmla="*/ 166 w 383"/>
                <a:gd name="T27" fmla="*/ 157 h 383"/>
                <a:gd name="T28" fmla="*/ 166 w 383"/>
                <a:gd name="T29" fmla="*/ 147 h 383"/>
                <a:gd name="T30" fmla="*/ 166 w 383"/>
                <a:gd name="T31" fmla="*/ 133 h 383"/>
                <a:gd name="T32" fmla="*/ 166 w 383"/>
                <a:gd name="T33" fmla="*/ 123 h 383"/>
                <a:gd name="T34" fmla="*/ 188 w 383"/>
                <a:gd name="T35" fmla="*/ 116 h 383"/>
                <a:gd name="T36" fmla="*/ 207 w 383"/>
                <a:gd name="T37" fmla="*/ 150 h 383"/>
                <a:gd name="T38" fmla="*/ 265 w 383"/>
                <a:gd name="T39" fmla="*/ 97 h 383"/>
                <a:gd name="T40" fmla="*/ 294 w 383"/>
                <a:gd name="T41" fmla="*/ 90 h 383"/>
                <a:gd name="T42" fmla="*/ 286 w 383"/>
                <a:gd name="T43" fmla="*/ 118 h 383"/>
                <a:gd name="T44" fmla="*/ 233 w 383"/>
                <a:gd name="T45" fmla="*/ 176 h 383"/>
                <a:gd name="T46" fmla="*/ 262 w 383"/>
                <a:gd name="T47" fmla="*/ 215 h 383"/>
                <a:gd name="T48" fmla="*/ 255 w 383"/>
                <a:gd name="T49" fmla="*/ 217 h 383"/>
                <a:gd name="T50" fmla="*/ 243 w 383"/>
                <a:gd name="T51" fmla="*/ 217 h 383"/>
                <a:gd name="T52" fmla="*/ 231 w 383"/>
                <a:gd name="T53" fmla="*/ 217 h 383"/>
                <a:gd name="T54" fmla="*/ 221 w 383"/>
                <a:gd name="T55" fmla="*/ 217 h 383"/>
                <a:gd name="T56" fmla="*/ 209 w 383"/>
                <a:gd name="T57" fmla="*/ 215 h 383"/>
                <a:gd name="T58" fmla="*/ 195 w 383"/>
                <a:gd name="T59" fmla="*/ 215 h 383"/>
                <a:gd name="T60" fmla="*/ 188 w 383"/>
                <a:gd name="T61" fmla="*/ 222 h 383"/>
                <a:gd name="T62" fmla="*/ 188 w 383"/>
                <a:gd name="T63" fmla="*/ 249 h 383"/>
                <a:gd name="T64" fmla="*/ 245 w 383"/>
                <a:gd name="T65" fmla="*/ 282 h 383"/>
                <a:gd name="T66" fmla="*/ 241 w 383"/>
                <a:gd name="T67" fmla="*/ 287 h 383"/>
                <a:gd name="T68" fmla="*/ 231 w 383"/>
                <a:gd name="T69" fmla="*/ 287 h 383"/>
                <a:gd name="T70" fmla="*/ 188 w 383"/>
                <a:gd name="T71" fmla="*/ 285 h 383"/>
                <a:gd name="T72" fmla="*/ 159 w 383"/>
                <a:gd name="T73" fmla="*/ 306 h 383"/>
                <a:gd name="T74" fmla="*/ 188 w 383"/>
                <a:gd name="T75" fmla="*/ 335 h 383"/>
                <a:gd name="T76" fmla="*/ 231 w 383"/>
                <a:gd name="T77" fmla="*/ 340 h 383"/>
                <a:gd name="T78" fmla="*/ 265 w 383"/>
                <a:gd name="T79" fmla="*/ 311 h 383"/>
                <a:gd name="T80" fmla="*/ 282 w 383"/>
                <a:gd name="T81" fmla="*/ 270 h 383"/>
                <a:gd name="T82" fmla="*/ 310 w 383"/>
                <a:gd name="T83" fmla="*/ 150 h 383"/>
                <a:gd name="T84" fmla="*/ 383 w 383"/>
                <a:gd name="T85" fmla="*/ 0 h 383"/>
                <a:gd name="T86" fmla="*/ 322 w 383"/>
                <a:gd name="T87" fmla="*/ 268 h 383"/>
                <a:gd name="T88" fmla="*/ 308 w 383"/>
                <a:gd name="T89" fmla="*/ 318 h 383"/>
                <a:gd name="T90" fmla="*/ 279 w 383"/>
                <a:gd name="T91" fmla="*/ 359 h 383"/>
                <a:gd name="T92" fmla="*/ 221 w 383"/>
                <a:gd name="T93" fmla="*/ 383 h 383"/>
                <a:gd name="T94" fmla="*/ 161 w 383"/>
                <a:gd name="T95" fmla="*/ 369 h 383"/>
                <a:gd name="T96" fmla="*/ 120 w 383"/>
                <a:gd name="T97" fmla="*/ 326 h 383"/>
                <a:gd name="T98" fmla="*/ 41 w 383"/>
                <a:gd name="T99" fmla="*/ 367 h 383"/>
                <a:gd name="T100" fmla="*/ 14 w 383"/>
                <a:gd name="T101" fmla="*/ 342 h 383"/>
                <a:gd name="T102" fmla="*/ 48 w 383"/>
                <a:gd name="T103" fmla="*/ 258 h 383"/>
                <a:gd name="T104" fmla="*/ 5 w 383"/>
                <a:gd name="T105" fmla="*/ 200 h 383"/>
                <a:gd name="T106" fmla="*/ 7 w 383"/>
                <a:gd name="T107" fmla="*/ 128 h 383"/>
                <a:gd name="T108" fmla="*/ 43 w 383"/>
                <a:gd name="T109" fmla="*/ 87 h 383"/>
                <a:gd name="T110" fmla="*/ 89 w 383"/>
                <a:gd name="T111" fmla="*/ 68 h 383"/>
                <a:gd name="T112" fmla="*/ 188 w 383"/>
                <a:gd name="T113" fmla="*/ 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3" h="383">
                  <a:moveTo>
                    <a:pt x="332" y="51"/>
                  </a:moveTo>
                  <a:lnTo>
                    <a:pt x="260" y="65"/>
                  </a:lnTo>
                  <a:lnTo>
                    <a:pt x="188" y="82"/>
                  </a:lnTo>
                  <a:lnTo>
                    <a:pt x="132" y="97"/>
                  </a:lnTo>
                  <a:lnTo>
                    <a:pt x="111" y="102"/>
                  </a:lnTo>
                  <a:lnTo>
                    <a:pt x="91" y="109"/>
                  </a:lnTo>
                  <a:lnTo>
                    <a:pt x="72" y="116"/>
                  </a:lnTo>
                  <a:lnTo>
                    <a:pt x="55" y="131"/>
                  </a:lnTo>
                  <a:lnTo>
                    <a:pt x="43" y="157"/>
                  </a:lnTo>
                  <a:lnTo>
                    <a:pt x="43" y="181"/>
                  </a:lnTo>
                  <a:lnTo>
                    <a:pt x="53" y="205"/>
                  </a:lnTo>
                  <a:lnTo>
                    <a:pt x="72" y="222"/>
                  </a:lnTo>
                  <a:lnTo>
                    <a:pt x="96" y="232"/>
                  </a:lnTo>
                  <a:lnTo>
                    <a:pt x="96" y="155"/>
                  </a:lnTo>
                  <a:lnTo>
                    <a:pt x="96" y="150"/>
                  </a:lnTo>
                  <a:lnTo>
                    <a:pt x="96" y="145"/>
                  </a:lnTo>
                  <a:lnTo>
                    <a:pt x="96" y="143"/>
                  </a:lnTo>
                  <a:lnTo>
                    <a:pt x="99" y="138"/>
                  </a:lnTo>
                  <a:lnTo>
                    <a:pt x="101" y="135"/>
                  </a:lnTo>
                  <a:lnTo>
                    <a:pt x="135" y="126"/>
                  </a:lnTo>
                  <a:lnTo>
                    <a:pt x="135" y="222"/>
                  </a:lnTo>
                  <a:lnTo>
                    <a:pt x="166" y="191"/>
                  </a:lnTo>
                  <a:lnTo>
                    <a:pt x="168" y="188"/>
                  </a:lnTo>
                  <a:lnTo>
                    <a:pt x="168" y="181"/>
                  </a:lnTo>
                  <a:lnTo>
                    <a:pt x="168" y="174"/>
                  </a:lnTo>
                  <a:lnTo>
                    <a:pt x="168" y="167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6" y="152"/>
                  </a:lnTo>
                  <a:lnTo>
                    <a:pt x="166" y="147"/>
                  </a:lnTo>
                  <a:lnTo>
                    <a:pt x="166" y="140"/>
                  </a:lnTo>
                  <a:lnTo>
                    <a:pt x="166" y="133"/>
                  </a:lnTo>
                  <a:lnTo>
                    <a:pt x="166" y="128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88" y="116"/>
                  </a:lnTo>
                  <a:lnTo>
                    <a:pt x="207" y="109"/>
                  </a:lnTo>
                  <a:lnTo>
                    <a:pt x="207" y="150"/>
                  </a:lnTo>
                  <a:lnTo>
                    <a:pt x="253" y="104"/>
                  </a:lnTo>
                  <a:lnTo>
                    <a:pt x="265" y="97"/>
                  </a:lnTo>
                  <a:lnTo>
                    <a:pt x="279" y="92"/>
                  </a:lnTo>
                  <a:lnTo>
                    <a:pt x="294" y="90"/>
                  </a:lnTo>
                  <a:lnTo>
                    <a:pt x="291" y="104"/>
                  </a:lnTo>
                  <a:lnTo>
                    <a:pt x="286" y="118"/>
                  </a:lnTo>
                  <a:lnTo>
                    <a:pt x="279" y="131"/>
                  </a:lnTo>
                  <a:lnTo>
                    <a:pt x="233" y="176"/>
                  </a:lnTo>
                  <a:lnTo>
                    <a:pt x="274" y="176"/>
                  </a:lnTo>
                  <a:lnTo>
                    <a:pt x="262" y="215"/>
                  </a:lnTo>
                  <a:lnTo>
                    <a:pt x="260" y="215"/>
                  </a:lnTo>
                  <a:lnTo>
                    <a:pt x="255" y="217"/>
                  </a:lnTo>
                  <a:lnTo>
                    <a:pt x="250" y="217"/>
                  </a:lnTo>
                  <a:lnTo>
                    <a:pt x="243" y="217"/>
                  </a:lnTo>
                  <a:lnTo>
                    <a:pt x="236" y="217"/>
                  </a:lnTo>
                  <a:lnTo>
                    <a:pt x="231" y="217"/>
                  </a:lnTo>
                  <a:lnTo>
                    <a:pt x="226" y="217"/>
                  </a:lnTo>
                  <a:lnTo>
                    <a:pt x="221" y="217"/>
                  </a:lnTo>
                  <a:lnTo>
                    <a:pt x="217" y="215"/>
                  </a:lnTo>
                  <a:lnTo>
                    <a:pt x="209" y="215"/>
                  </a:lnTo>
                  <a:lnTo>
                    <a:pt x="202" y="215"/>
                  </a:lnTo>
                  <a:lnTo>
                    <a:pt x="195" y="215"/>
                  </a:lnTo>
                  <a:lnTo>
                    <a:pt x="192" y="217"/>
                  </a:lnTo>
                  <a:lnTo>
                    <a:pt x="188" y="222"/>
                  </a:lnTo>
                  <a:lnTo>
                    <a:pt x="161" y="249"/>
                  </a:lnTo>
                  <a:lnTo>
                    <a:pt x="188" y="249"/>
                  </a:lnTo>
                  <a:lnTo>
                    <a:pt x="257" y="246"/>
                  </a:lnTo>
                  <a:lnTo>
                    <a:pt x="245" y="282"/>
                  </a:lnTo>
                  <a:lnTo>
                    <a:pt x="245" y="285"/>
                  </a:lnTo>
                  <a:lnTo>
                    <a:pt x="241" y="287"/>
                  </a:lnTo>
                  <a:lnTo>
                    <a:pt x="236" y="287"/>
                  </a:lnTo>
                  <a:lnTo>
                    <a:pt x="231" y="287"/>
                  </a:lnTo>
                  <a:lnTo>
                    <a:pt x="226" y="285"/>
                  </a:lnTo>
                  <a:lnTo>
                    <a:pt x="188" y="285"/>
                  </a:lnTo>
                  <a:lnTo>
                    <a:pt x="151" y="285"/>
                  </a:lnTo>
                  <a:lnTo>
                    <a:pt x="159" y="306"/>
                  </a:lnTo>
                  <a:lnTo>
                    <a:pt x="171" y="323"/>
                  </a:lnTo>
                  <a:lnTo>
                    <a:pt x="188" y="335"/>
                  </a:lnTo>
                  <a:lnTo>
                    <a:pt x="207" y="342"/>
                  </a:lnTo>
                  <a:lnTo>
                    <a:pt x="231" y="340"/>
                  </a:lnTo>
                  <a:lnTo>
                    <a:pt x="250" y="328"/>
                  </a:lnTo>
                  <a:lnTo>
                    <a:pt x="265" y="311"/>
                  </a:lnTo>
                  <a:lnTo>
                    <a:pt x="274" y="292"/>
                  </a:lnTo>
                  <a:lnTo>
                    <a:pt x="282" y="270"/>
                  </a:lnTo>
                  <a:lnTo>
                    <a:pt x="286" y="251"/>
                  </a:lnTo>
                  <a:lnTo>
                    <a:pt x="310" y="150"/>
                  </a:lnTo>
                  <a:lnTo>
                    <a:pt x="332" y="51"/>
                  </a:lnTo>
                  <a:close/>
                  <a:moveTo>
                    <a:pt x="383" y="0"/>
                  </a:moveTo>
                  <a:lnTo>
                    <a:pt x="354" y="135"/>
                  </a:lnTo>
                  <a:lnTo>
                    <a:pt x="322" y="268"/>
                  </a:lnTo>
                  <a:lnTo>
                    <a:pt x="315" y="294"/>
                  </a:lnTo>
                  <a:lnTo>
                    <a:pt x="308" y="318"/>
                  </a:lnTo>
                  <a:lnTo>
                    <a:pt x="296" y="340"/>
                  </a:lnTo>
                  <a:lnTo>
                    <a:pt x="279" y="359"/>
                  </a:lnTo>
                  <a:lnTo>
                    <a:pt x="255" y="374"/>
                  </a:lnTo>
                  <a:lnTo>
                    <a:pt x="221" y="383"/>
                  </a:lnTo>
                  <a:lnTo>
                    <a:pt x="188" y="381"/>
                  </a:lnTo>
                  <a:lnTo>
                    <a:pt x="161" y="369"/>
                  </a:lnTo>
                  <a:lnTo>
                    <a:pt x="137" y="350"/>
                  </a:lnTo>
                  <a:lnTo>
                    <a:pt x="120" y="326"/>
                  </a:lnTo>
                  <a:lnTo>
                    <a:pt x="111" y="299"/>
                  </a:lnTo>
                  <a:lnTo>
                    <a:pt x="41" y="367"/>
                  </a:lnTo>
                  <a:lnTo>
                    <a:pt x="29" y="354"/>
                  </a:lnTo>
                  <a:lnTo>
                    <a:pt x="14" y="342"/>
                  </a:lnTo>
                  <a:lnTo>
                    <a:pt x="84" y="273"/>
                  </a:lnTo>
                  <a:lnTo>
                    <a:pt x="48" y="258"/>
                  </a:lnTo>
                  <a:lnTo>
                    <a:pt x="21" y="232"/>
                  </a:lnTo>
                  <a:lnTo>
                    <a:pt x="5" y="200"/>
                  </a:lnTo>
                  <a:lnTo>
                    <a:pt x="0" y="164"/>
                  </a:lnTo>
                  <a:lnTo>
                    <a:pt x="7" y="128"/>
                  </a:lnTo>
                  <a:lnTo>
                    <a:pt x="24" y="104"/>
                  </a:lnTo>
                  <a:lnTo>
                    <a:pt x="43" y="87"/>
                  </a:lnTo>
                  <a:lnTo>
                    <a:pt x="65" y="75"/>
                  </a:lnTo>
                  <a:lnTo>
                    <a:pt x="89" y="68"/>
                  </a:lnTo>
                  <a:lnTo>
                    <a:pt x="115" y="61"/>
                  </a:lnTo>
                  <a:lnTo>
                    <a:pt x="188" y="41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2" name="Freeform 646"/>
            <p:cNvSpPr>
              <a:spLocks/>
            </p:cNvSpPr>
            <p:nvPr/>
          </p:nvSpPr>
          <p:spPr bwMode="auto">
            <a:xfrm>
              <a:off x="7429500" y="3249613"/>
              <a:ext cx="65087" cy="206375"/>
            </a:xfrm>
            <a:custGeom>
              <a:avLst/>
              <a:gdLst>
                <a:gd name="T0" fmla="*/ 0 w 41"/>
                <a:gd name="T1" fmla="*/ 0 h 130"/>
                <a:gd name="T2" fmla="*/ 19 w 41"/>
                <a:gd name="T3" fmla="*/ 0 h 130"/>
                <a:gd name="T4" fmla="*/ 41 w 41"/>
                <a:gd name="T5" fmla="*/ 0 h 130"/>
                <a:gd name="T6" fmla="*/ 41 w 41"/>
                <a:gd name="T7" fmla="*/ 130 h 130"/>
                <a:gd name="T8" fmla="*/ 19 w 41"/>
                <a:gd name="T9" fmla="*/ 130 h 130"/>
                <a:gd name="T10" fmla="*/ 0 w 41"/>
                <a:gd name="T11" fmla="*/ 130 h 130"/>
                <a:gd name="T12" fmla="*/ 0 w 41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30">
                  <a:moveTo>
                    <a:pt x="0" y="0"/>
                  </a:moveTo>
                  <a:lnTo>
                    <a:pt x="19" y="0"/>
                  </a:lnTo>
                  <a:lnTo>
                    <a:pt x="41" y="0"/>
                  </a:lnTo>
                  <a:lnTo>
                    <a:pt x="41" y="130"/>
                  </a:lnTo>
                  <a:lnTo>
                    <a:pt x="19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3" name="Freeform 647"/>
            <p:cNvSpPr>
              <a:spLocks/>
            </p:cNvSpPr>
            <p:nvPr/>
          </p:nvSpPr>
          <p:spPr bwMode="auto">
            <a:xfrm>
              <a:off x="7158038" y="2774950"/>
              <a:ext cx="603250" cy="450850"/>
            </a:xfrm>
            <a:custGeom>
              <a:avLst/>
              <a:gdLst>
                <a:gd name="T0" fmla="*/ 24 w 380"/>
                <a:gd name="T1" fmla="*/ 0 h 284"/>
                <a:gd name="T2" fmla="*/ 108 w 380"/>
                <a:gd name="T3" fmla="*/ 46 h 284"/>
                <a:gd name="T4" fmla="*/ 190 w 380"/>
                <a:gd name="T5" fmla="*/ 0 h 284"/>
                <a:gd name="T6" fmla="*/ 274 w 380"/>
                <a:gd name="T7" fmla="*/ 46 h 284"/>
                <a:gd name="T8" fmla="*/ 356 w 380"/>
                <a:gd name="T9" fmla="*/ 0 h 284"/>
                <a:gd name="T10" fmla="*/ 375 w 380"/>
                <a:gd name="T11" fmla="*/ 43 h 284"/>
                <a:gd name="T12" fmla="*/ 380 w 380"/>
                <a:gd name="T13" fmla="*/ 94 h 284"/>
                <a:gd name="T14" fmla="*/ 375 w 380"/>
                <a:gd name="T15" fmla="*/ 142 h 284"/>
                <a:gd name="T16" fmla="*/ 359 w 380"/>
                <a:gd name="T17" fmla="*/ 185 h 284"/>
                <a:gd name="T18" fmla="*/ 332 w 380"/>
                <a:gd name="T19" fmla="*/ 221 h 284"/>
                <a:gd name="T20" fmla="*/ 298 w 380"/>
                <a:gd name="T21" fmla="*/ 253 h 284"/>
                <a:gd name="T22" fmla="*/ 257 w 380"/>
                <a:gd name="T23" fmla="*/ 272 h 284"/>
                <a:gd name="T24" fmla="*/ 212 w 380"/>
                <a:gd name="T25" fmla="*/ 284 h 284"/>
                <a:gd name="T26" fmla="*/ 190 w 380"/>
                <a:gd name="T27" fmla="*/ 284 h 284"/>
                <a:gd name="T28" fmla="*/ 171 w 380"/>
                <a:gd name="T29" fmla="*/ 284 h 284"/>
                <a:gd name="T30" fmla="*/ 125 w 380"/>
                <a:gd name="T31" fmla="*/ 272 h 284"/>
                <a:gd name="T32" fmla="*/ 84 w 380"/>
                <a:gd name="T33" fmla="*/ 253 h 284"/>
                <a:gd name="T34" fmla="*/ 50 w 380"/>
                <a:gd name="T35" fmla="*/ 221 h 284"/>
                <a:gd name="T36" fmla="*/ 24 w 380"/>
                <a:gd name="T37" fmla="*/ 185 h 284"/>
                <a:gd name="T38" fmla="*/ 7 w 380"/>
                <a:gd name="T39" fmla="*/ 142 h 284"/>
                <a:gd name="T40" fmla="*/ 0 w 380"/>
                <a:gd name="T41" fmla="*/ 94 h 284"/>
                <a:gd name="T42" fmla="*/ 7 w 380"/>
                <a:gd name="T43" fmla="*/ 43 h 284"/>
                <a:gd name="T44" fmla="*/ 24 w 380"/>
                <a:gd name="T4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0" h="284">
                  <a:moveTo>
                    <a:pt x="24" y="0"/>
                  </a:moveTo>
                  <a:lnTo>
                    <a:pt x="108" y="46"/>
                  </a:lnTo>
                  <a:lnTo>
                    <a:pt x="190" y="0"/>
                  </a:lnTo>
                  <a:lnTo>
                    <a:pt x="274" y="46"/>
                  </a:lnTo>
                  <a:lnTo>
                    <a:pt x="356" y="0"/>
                  </a:lnTo>
                  <a:lnTo>
                    <a:pt x="375" y="43"/>
                  </a:lnTo>
                  <a:lnTo>
                    <a:pt x="380" y="94"/>
                  </a:lnTo>
                  <a:lnTo>
                    <a:pt x="375" y="142"/>
                  </a:lnTo>
                  <a:lnTo>
                    <a:pt x="359" y="185"/>
                  </a:lnTo>
                  <a:lnTo>
                    <a:pt x="332" y="221"/>
                  </a:lnTo>
                  <a:lnTo>
                    <a:pt x="298" y="253"/>
                  </a:lnTo>
                  <a:lnTo>
                    <a:pt x="257" y="272"/>
                  </a:lnTo>
                  <a:lnTo>
                    <a:pt x="212" y="284"/>
                  </a:lnTo>
                  <a:lnTo>
                    <a:pt x="190" y="284"/>
                  </a:lnTo>
                  <a:lnTo>
                    <a:pt x="171" y="284"/>
                  </a:lnTo>
                  <a:lnTo>
                    <a:pt x="125" y="272"/>
                  </a:lnTo>
                  <a:lnTo>
                    <a:pt x="84" y="253"/>
                  </a:lnTo>
                  <a:lnTo>
                    <a:pt x="50" y="221"/>
                  </a:lnTo>
                  <a:lnTo>
                    <a:pt x="24" y="185"/>
                  </a:lnTo>
                  <a:lnTo>
                    <a:pt x="7" y="142"/>
                  </a:lnTo>
                  <a:lnTo>
                    <a:pt x="0" y="94"/>
                  </a:lnTo>
                  <a:lnTo>
                    <a:pt x="7" y="4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4" name="Freeform 648"/>
            <p:cNvSpPr>
              <a:spLocks/>
            </p:cNvSpPr>
            <p:nvPr/>
          </p:nvSpPr>
          <p:spPr bwMode="auto">
            <a:xfrm>
              <a:off x="7291388" y="3260725"/>
              <a:ext cx="114300" cy="114300"/>
            </a:xfrm>
            <a:custGeom>
              <a:avLst/>
              <a:gdLst>
                <a:gd name="T0" fmla="*/ 19 w 72"/>
                <a:gd name="T1" fmla="*/ 0 h 72"/>
                <a:gd name="T2" fmla="*/ 39 w 72"/>
                <a:gd name="T3" fmla="*/ 5 h 72"/>
                <a:gd name="T4" fmla="*/ 55 w 72"/>
                <a:gd name="T5" fmla="*/ 17 h 72"/>
                <a:gd name="T6" fmla="*/ 67 w 72"/>
                <a:gd name="T7" fmla="*/ 33 h 72"/>
                <a:gd name="T8" fmla="*/ 72 w 72"/>
                <a:gd name="T9" fmla="*/ 53 h 72"/>
                <a:gd name="T10" fmla="*/ 72 w 72"/>
                <a:gd name="T11" fmla="*/ 72 h 72"/>
                <a:gd name="T12" fmla="*/ 53 w 72"/>
                <a:gd name="T13" fmla="*/ 72 h 72"/>
                <a:gd name="T14" fmla="*/ 34 w 72"/>
                <a:gd name="T15" fmla="*/ 67 h 72"/>
                <a:gd name="T16" fmla="*/ 17 w 72"/>
                <a:gd name="T17" fmla="*/ 55 h 72"/>
                <a:gd name="T18" fmla="*/ 5 w 72"/>
                <a:gd name="T19" fmla="*/ 38 h 72"/>
                <a:gd name="T20" fmla="*/ 0 w 72"/>
                <a:gd name="T21" fmla="*/ 19 h 72"/>
                <a:gd name="T22" fmla="*/ 0 w 72"/>
                <a:gd name="T23" fmla="*/ 0 h 72"/>
                <a:gd name="T24" fmla="*/ 19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19" y="0"/>
                  </a:moveTo>
                  <a:lnTo>
                    <a:pt x="39" y="5"/>
                  </a:lnTo>
                  <a:lnTo>
                    <a:pt x="55" y="17"/>
                  </a:lnTo>
                  <a:lnTo>
                    <a:pt x="67" y="33"/>
                  </a:lnTo>
                  <a:lnTo>
                    <a:pt x="72" y="53"/>
                  </a:lnTo>
                  <a:lnTo>
                    <a:pt x="72" y="72"/>
                  </a:lnTo>
                  <a:lnTo>
                    <a:pt x="53" y="72"/>
                  </a:lnTo>
                  <a:lnTo>
                    <a:pt x="34" y="67"/>
                  </a:lnTo>
                  <a:lnTo>
                    <a:pt x="17" y="55"/>
                  </a:lnTo>
                  <a:lnTo>
                    <a:pt x="5" y="3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5" name="Freeform 649"/>
            <p:cNvSpPr>
              <a:spLocks/>
            </p:cNvSpPr>
            <p:nvPr/>
          </p:nvSpPr>
          <p:spPr bwMode="auto">
            <a:xfrm>
              <a:off x="7513638" y="3260725"/>
              <a:ext cx="117475" cy="114300"/>
            </a:xfrm>
            <a:custGeom>
              <a:avLst/>
              <a:gdLst>
                <a:gd name="T0" fmla="*/ 55 w 74"/>
                <a:gd name="T1" fmla="*/ 0 h 72"/>
                <a:gd name="T2" fmla="*/ 74 w 74"/>
                <a:gd name="T3" fmla="*/ 0 h 72"/>
                <a:gd name="T4" fmla="*/ 74 w 74"/>
                <a:gd name="T5" fmla="*/ 19 h 72"/>
                <a:gd name="T6" fmla="*/ 70 w 74"/>
                <a:gd name="T7" fmla="*/ 38 h 72"/>
                <a:gd name="T8" fmla="*/ 57 w 74"/>
                <a:gd name="T9" fmla="*/ 55 h 72"/>
                <a:gd name="T10" fmla="*/ 41 w 74"/>
                <a:gd name="T11" fmla="*/ 67 h 72"/>
                <a:gd name="T12" fmla="*/ 21 w 74"/>
                <a:gd name="T13" fmla="*/ 72 h 72"/>
                <a:gd name="T14" fmla="*/ 2 w 74"/>
                <a:gd name="T15" fmla="*/ 72 h 72"/>
                <a:gd name="T16" fmla="*/ 0 w 74"/>
                <a:gd name="T17" fmla="*/ 53 h 72"/>
                <a:gd name="T18" fmla="*/ 7 w 74"/>
                <a:gd name="T19" fmla="*/ 33 h 72"/>
                <a:gd name="T20" fmla="*/ 19 w 74"/>
                <a:gd name="T21" fmla="*/ 17 h 72"/>
                <a:gd name="T22" fmla="*/ 36 w 74"/>
                <a:gd name="T23" fmla="*/ 5 h 72"/>
                <a:gd name="T24" fmla="*/ 55 w 74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2">
                  <a:moveTo>
                    <a:pt x="55" y="0"/>
                  </a:moveTo>
                  <a:lnTo>
                    <a:pt x="74" y="0"/>
                  </a:lnTo>
                  <a:lnTo>
                    <a:pt x="74" y="19"/>
                  </a:lnTo>
                  <a:lnTo>
                    <a:pt x="70" y="38"/>
                  </a:lnTo>
                  <a:lnTo>
                    <a:pt x="57" y="55"/>
                  </a:lnTo>
                  <a:lnTo>
                    <a:pt x="41" y="67"/>
                  </a:lnTo>
                  <a:lnTo>
                    <a:pt x="21" y="72"/>
                  </a:lnTo>
                  <a:lnTo>
                    <a:pt x="2" y="72"/>
                  </a:lnTo>
                  <a:lnTo>
                    <a:pt x="0" y="53"/>
                  </a:lnTo>
                  <a:lnTo>
                    <a:pt x="7" y="33"/>
                  </a:lnTo>
                  <a:lnTo>
                    <a:pt x="19" y="17"/>
                  </a:lnTo>
                  <a:lnTo>
                    <a:pt x="36" y="5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6" name="Freeform 650"/>
            <p:cNvSpPr>
              <a:spLocks/>
            </p:cNvSpPr>
            <p:nvPr/>
          </p:nvSpPr>
          <p:spPr bwMode="auto">
            <a:xfrm>
              <a:off x="7283450" y="3478213"/>
              <a:ext cx="355600" cy="100013"/>
            </a:xfrm>
            <a:custGeom>
              <a:avLst/>
              <a:gdLst>
                <a:gd name="T0" fmla="*/ 111 w 224"/>
                <a:gd name="T1" fmla="*/ 0 h 63"/>
                <a:gd name="T2" fmla="*/ 133 w 224"/>
                <a:gd name="T3" fmla="*/ 0 h 63"/>
                <a:gd name="T4" fmla="*/ 169 w 224"/>
                <a:gd name="T5" fmla="*/ 7 h 63"/>
                <a:gd name="T6" fmla="*/ 198 w 224"/>
                <a:gd name="T7" fmla="*/ 22 h 63"/>
                <a:gd name="T8" fmla="*/ 217 w 224"/>
                <a:gd name="T9" fmla="*/ 41 h 63"/>
                <a:gd name="T10" fmla="*/ 224 w 224"/>
                <a:gd name="T11" fmla="*/ 63 h 63"/>
                <a:gd name="T12" fmla="*/ 0 w 224"/>
                <a:gd name="T13" fmla="*/ 63 h 63"/>
                <a:gd name="T14" fmla="*/ 7 w 224"/>
                <a:gd name="T15" fmla="*/ 41 h 63"/>
                <a:gd name="T16" fmla="*/ 27 w 224"/>
                <a:gd name="T17" fmla="*/ 22 h 63"/>
                <a:gd name="T18" fmla="*/ 56 w 224"/>
                <a:gd name="T19" fmla="*/ 7 h 63"/>
                <a:gd name="T20" fmla="*/ 92 w 224"/>
                <a:gd name="T21" fmla="*/ 0 h 63"/>
                <a:gd name="T22" fmla="*/ 111 w 224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63">
                  <a:moveTo>
                    <a:pt x="111" y="0"/>
                  </a:moveTo>
                  <a:lnTo>
                    <a:pt x="133" y="0"/>
                  </a:lnTo>
                  <a:lnTo>
                    <a:pt x="169" y="7"/>
                  </a:lnTo>
                  <a:lnTo>
                    <a:pt x="198" y="22"/>
                  </a:lnTo>
                  <a:lnTo>
                    <a:pt x="217" y="41"/>
                  </a:lnTo>
                  <a:lnTo>
                    <a:pt x="224" y="63"/>
                  </a:lnTo>
                  <a:lnTo>
                    <a:pt x="0" y="63"/>
                  </a:lnTo>
                  <a:lnTo>
                    <a:pt x="7" y="41"/>
                  </a:lnTo>
                  <a:lnTo>
                    <a:pt x="27" y="22"/>
                  </a:lnTo>
                  <a:lnTo>
                    <a:pt x="56" y="7"/>
                  </a:lnTo>
                  <a:lnTo>
                    <a:pt x="92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7" name="Freeform 651"/>
            <p:cNvSpPr>
              <a:spLocks/>
            </p:cNvSpPr>
            <p:nvPr/>
          </p:nvSpPr>
          <p:spPr bwMode="auto">
            <a:xfrm>
              <a:off x="4921250" y="4567238"/>
              <a:ext cx="157162" cy="271463"/>
            </a:xfrm>
            <a:custGeom>
              <a:avLst/>
              <a:gdLst>
                <a:gd name="T0" fmla="*/ 50 w 99"/>
                <a:gd name="T1" fmla="*/ 0 h 171"/>
                <a:gd name="T2" fmla="*/ 70 w 99"/>
                <a:gd name="T3" fmla="*/ 15 h 171"/>
                <a:gd name="T4" fmla="*/ 84 w 99"/>
                <a:gd name="T5" fmla="*/ 36 h 171"/>
                <a:gd name="T6" fmla="*/ 96 w 99"/>
                <a:gd name="T7" fmla="*/ 61 h 171"/>
                <a:gd name="T8" fmla="*/ 99 w 99"/>
                <a:gd name="T9" fmla="*/ 85 h 171"/>
                <a:gd name="T10" fmla="*/ 96 w 99"/>
                <a:gd name="T11" fmla="*/ 111 h 171"/>
                <a:gd name="T12" fmla="*/ 84 w 99"/>
                <a:gd name="T13" fmla="*/ 135 h 171"/>
                <a:gd name="T14" fmla="*/ 70 w 99"/>
                <a:gd name="T15" fmla="*/ 157 h 171"/>
                <a:gd name="T16" fmla="*/ 50 w 99"/>
                <a:gd name="T17" fmla="*/ 171 h 171"/>
                <a:gd name="T18" fmla="*/ 29 w 99"/>
                <a:gd name="T19" fmla="*/ 157 h 171"/>
                <a:gd name="T20" fmla="*/ 14 w 99"/>
                <a:gd name="T21" fmla="*/ 135 h 171"/>
                <a:gd name="T22" fmla="*/ 5 w 99"/>
                <a:gd name="T23" fmla="*/ 111 h 171"/>
                <a:gd name="T24" fmla="*/ 0 w 99"/>
                <a:gd name="T25" fmla="*/ 85 h 171"/>
                <a:gd name="T26" fmla="*/ 5 w 99"/>
                <a:gd name="T27" fmla="*/ 61 h 171"/>
                <a:gd name="T28" fmla="*/ 14 w 99"/>
                <a:gd name="T29" fmla="*/ 36 h 171"/>
                <a:gd name="T30" fmla="*/ 29 w 99"/>
                <a:gd name="T31" fmla="*/ 15 h 171"/>
                <a:gd name="T32" fmla="*/ 50 w 99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71">
                  <a:moveTo>
                    <a:pt x="50" y="0"/>
                  </a:moveTo>
                  <a:lnTo>
                    <a:pt x="70" y="15"/>
                  </a:lnTo>
                  <a:lnTo>
                    <a:pt x="84" y="36"/>
                  </a:lnTo>
                  <a:lnTo>
                    <a:pt x="96" y="61"/>
                  </a:lnTo>
                  <a:lnTo>
                    <a:pt x="99" y="85"/>
                  </a:lnTo>
                  <a:lnTo>
                    <a:pt x="96" y="111"/>
                  </a:lnTo>
                  <a:lnTo>
                    <a:pt x="84" y="135"/>
                  </a:lnTo>
                  <a:lnTo>
                    <a:pt x="70" y="157"/>
                  </a:lnTo>
                  <a:lnTo>
                    <a:pt x="50" y="171"/>
                  </a:lnTo>
                  <a:lnTo>
                    <a:pt x="29" y="157"/>
                  </a:lnTo>
                  <a:lnTo>
                    <a:pt x="14" y="135"/>
                  </a:lnTo>
                  <a:lnTo>
                    <a:pt x="5" y="111"/>
                  </a:lnTo>
                  <a:lnTo>
                    <a:pt x="0" y="85"/>
                  </a:lnTo>
                  <a:lnTo>
                    <a:pt x="5" y="61"/>
                  </a:lnTo>
                  <a:lnTo>
                    <a:pt x="14" y="36"/>
                  </a:lnTo>
                  <a:lnTo>
                    <a:pt x="29" y="15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8" name="Freeform 652"/>
            <p:cNvSpPr>
              <a:spLocks/>
            </p:cNvSpPr>
            <p:nvPr/>
          </p:nvSpPr>
          <p:spPr bwMode="auto">
            <a:xfrm>
              <a:off x="5035550" y="4751388"/>
              <a:ext cx="241300" cy="176213"/>
            </a:xfrm>
            <a:custGeom>
              <a:avLst/>
              <a:gdLst>
                <a:gd name="T0" fmla="*/ 101 w 152"/>
                <a:gd name="T1" fmla="*/ 0 h 111"/>
                <a:gd name="T2" fmla="*/ 128 w 152"/>
                <a:gd name="T3" fmla="*/ 2 h 111"/>
                <a:gd name="T4" fmla="*/ 152 w 152"/>
                <a:gd name="T5" fmla="*/ 14 h 111"/>
                <a:gd name="T6" fmla="*/ 149 w 152"/>
                <a:gd name="T7" fmla="*/ 38 h 111"/>
                <a:gd name="T8" fmla="*/ 137 w 152"/>
                <a:gd name="T9" fmla="*/ 63 h 111"/>
                <a:gd name="T10" fmla="*/ 121 w 152"/>
                <a:gd name="T11" fmla="*/ 84 h 111"/>
                <a:gd name="T12" fmla="*/ 101 w 152"/>
                <a:gd name="T13" fmla="*/ 99 h 111"/>
                <a:gd name="T14" fmla="*/ 77 w 152"/>
                <a:gd name="T15" fmla="*/ 108 h 111"/>
                <a:gd name="T16" fmla="*/ 51 w 152"/>
                <a:gd name="T17" fmla="*/ 111 h 111"/>
                <a:gd name="T18" fmla="*/ 24 w 152"/>
                <a:gd name="T19" fmla="*/ 108 h 111"/>
                <a:gd name="T20" fmla="*/ 0 w 152"/>
                <a:gd name="T21" fmla="*/ 99 h 111"/>
                <a:gd name="T22" fmla="*/ 3 w 152"/>
                <a:gd name="T23" fmla="*/ 72 h 111"/>
                <a:gd name="T24" fmla="*/ 15 w 152"/>
                <a:gd name="T25" fmla="*/ 48 h 111"/>
                <a:gd name="T26" fmla="*/ 31 w 152"/>
                <a:gd name="T27" fmla="*/ 29 h 111"/>
                <a:gd name="T28" fmla="*/ 53 w 152"/>
                <a:gd name="T29" fmla="*/ 12 h 111"/>
                <a:gd name="T30" fmla="*/ 75 w 152"/>
                <a:gd name="T31" fmla="*/ 5 h 111"/>
                <a:gd name="T32" fmla="*/ 101 w 152"/>
                <a:gd name="T3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11">
                  <a:moveTo>
                    <a:pt x="101" y="0"/>
                  </a:moveTo>
                  <a:lnTo>
                    <a:pt x="128" y="2"/>
                  </a:lnTo>
                  <a:lnTo>
                    <a:pt x="152" y="14"/>
                  </a:lnTo>
                  <a:lnTo>
                    <a:pt x="149" y="38"/>
                  </a:lnTo>
                  <a:lnTo>
                    <a:pt x="137" y="63"/>
                  </a:lnTo>
                  <a:lnTo>
                    <a:pt x="121" y="84"/>
                  </a:lnTo>
                  <a:lnTo>
                    <a:pt x="101" y="99"/>
                  </a:lnTo>
                  <a:lnTo>
                    <a:pt x="77" y="108"/>
                  </a:lnTo>
                  <a:lnTo>
                    <a:pt x="51" y="111"/>
                  </a:lnTo>
                  <a:lnTo>
                    <a:pt x="24" y="108"/>
                  </a:lnTo>
                  <a:lnTo>
                    <a:pt x="0" y="99"/>
                  </a:lnTo>
                  <a:lnTo>
                    <a:pt x="3" y="72"/>
                  </a:lnTo>
                  <a:lnTo>
                    <a:pt x="15" y="48"/>
                  </a:lnTo>
                  <a:lnTo>
                    <a:pt x="31" y="29"/>
                  </a:lnTo>
                  <a:lnTo>
                    <a:pt x="53" y="12"/>
                  </a:lnTo>
                  <a:lnTo>
                    <a:pt x="75" y="5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59" name="Freeform 653"/>
            <p:cNvSpPr>
              <a:spLocks/>
            </p:cNvSpPr>
            <p:nvPr/>
          </p:nvSpPr>
          <p:spPr bwMode="auto">
            <a:xfrm>
              <a:off x="5035550" y="4949825"/>
              <a:ext cx="241300" cy="176213"/>
            </a:xfrm>
            <a:custGeom>
              <a:avLst/>
              <a:gdLst>
                <a:gd name="T0" fmla="*/ 101 w 152"/>
                <a:gd name="T1" fmla="*/ 0 h 111"/>
                <a:gd name="T2" fmla="*/ 128 w 152"/>
                <a:gd name="T3" fmla="*/ 3 h 111"/>
                <a:gd name="T4" fmla="*/ 152 w 152"/>
                <a:gd name="T5" fmla="*/ 15 h 111"/>
                <a:gd name="T6" fmla="*/ 149 w 152"/>
                <a:gd name="T7" fmla="*/ 39 h 111"/>
                <a:gd name="T8" fmla="*/ 137 w 152"/>
                <a:gd name="T9" fmla="*/ 63 h 111"/>
                <a:gd name="T10" fmla="*/ 121 w 152"/>
                <a:gd name="T11" fmla="*/ 84 h 111"/>
                <a:gd name="T12" fmla="*/ 101 w 152"/>
                <a:gd name="T13" fmla="*/ 99 h 111"/>
                <a:gd name="T14" fmla="*/ 77 w 152"/>
                <a:gd name="T15" fmla="*/ 109 h 111"/>
                <a:gd name="T16" fmla="*/ 51 w 152"/>
                <a:gd name="T17" fmla="*/ 111 h 111"/>
                <a:gd name="T18" fmla="*/ 24 w 152"/>
                <a:gd name="T19" fmla="*/ 109 h 111"/>
                <a:gd name="T20" fmla="*/ 0 w 152"/>
                <a:gd name="T21" fmla="*/ 97 h 111"/>
                <a:gd name="T22" fmla="*/ 3 w 152"/>
                <a:gd name="T23" fmla="*/ 72 h 111"/>
                <a:gd name="T24" fmla="*/ 15 w 152"/>
                <a:gd name="T25" fmla="*/ 48 h 111"/>
                <a:gd name="T26" fmla="*/ 31 w 152"/>
                <a:gd name="T27" fmla="*/ 27 h 111"/>
                <a:gd name="T28" fmla="*/ 53 w 152"/>
                <a:gd name="T29" fmla="*/ 12 h 111"/>
                <a:gd name="T30" fmla="*/ 75 w 152"/>
                <a:gd name="T31" fmla="*/ 3 h 111"/>
                <a:gd name="T32" fmla="*/ 101 w 152"/>
                <a:gd name="T3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11">
                  <a:moveTo>
                    <a:pt x="101" y="0"/>
                  </a:moveTo>
                  <a:lnTo>
                    <a:pt x="128" y="3"/>
                  </a:lnTo>
                  <a:lnTo>
                    <a:pt x="152" y="15"/>
                  </a:lnTo>
                  <a:lnTo>
                    <a:pt x="149" y="39"/>
                  </a:lnTo>
                  <a:lnTo>
                    <a:pt x="137" y="63"/>
                  </a:lnTo>
                  <a:lnTo>
                    <a:pt x="121" y="84"/>
                  </a:lnTo>
                  <a:lnTo>
                    <a:pt x="101" y="99"/>
                  </a:lnTo>
                  <a:lnTo>
                    <a:pt x="77" y="109"/>
                  </a:lnTo>
                  <a:lnTo>
                    <a:pt x="51" y="111"/>
                  </a:lnTo>
                  <a:lnTo>
                    <a:pt x="24" y="109"/>
                  </a:lnTo>
                  <a:lnTo>
                    <a:pt x="0" y="97"/>
                  </a:lnTo>
                  <a:lnTo>
                    <a:pt x="3" y="72"/>
                  </a:lnTo>
                  <a:lnTo>
                    <a:pt x="15" y="48"/>
                  </a:lnTo>
                  <a:lnTo>
                    <a:pt x="31" y="27"/>
                  </a:lnTo>
                  <a:lnTo>
                    <a:pt x="53" y="12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0" name="Freeform 654"/>
            <p:cNvSpPr>
              <a:spLocks/>
            </p:cNvSpPr>
            <p:nvPr/>
          </p:nvSpPr>
          <p:spPr bwMode="auto">
            <a:xfrm>
              <a:off x="4722813" y="4751388"/>
              <a:ext cx="239712" cy="176213"/>
            </a:xfrm>
            <a:custGeom>
              <a:avLst/>
              <a:gdLst>
                <a:gd name="T0" fmla="*/ 50 w 151"/>
                <a:gd name="T1" fmla="*/ 0 h 111"/>
                <a:gd name="T2" fmla="*/ 77 w 151"/>
                <a:gd name="T3" fmla="*/ 5 h 111"/>
                <a:gd name="T4" fmla="*/ 101 w 151"/>
                <a:gd name="T5" fmla="*/ 12 h 111"/>
                <a:gd name="T6" fmla="*/ 120 w 151"/>
                <a:gd name="T7" fmla="*/ 29 h 111"/>
                <a:gd name="T8" fmla="*/ 137 w 151"/>
                <a:gd name="T9" fmla="*/ 48 h 111"/>
                <a:gd name="T10" fmla="*/ 149 w 151"/>
                <a:gd name="T11" fmla="*/ 72 h 111"/>
                <a:gd name="T12" fmla="*/ 151 w 151"/>
                <a:gd name="T13" fmla="*/ 99 h 111"/>
                <a:gd name="T14" fmla="*/ 127 w 151"/>
                <a:gd name="T15" fmla="*/ 108 h 111"/>
                <a:gd name="T16" fmla="*/ 101 w 151"/>
                <a:gd name="T17" fmla="*/ 111 h 111"/>
                <a:gd name="T18" fmla="*/ 74 w 151"/>
                <a:gd name="T19" fmla="*/ 108 h 111"/>
                <a:gd name="T20" fmla="*/ 53 w 151"/>
                <a:gd name="T21" fmla="*/ 99 h 111"/>
                <a:gd name="T22" fmla="*/ 31 w 151"/>
                <a:gd name="T23" fmla="*/ 84 h 111"/>
                <a:gd name="T24" fmla="*/ 14 w 151"/>
                <a:gd name="T25" fmla="*/ 63 h 111"/>
                <a:gd name="T26" fmla="*/ 2 w 151"/>
                <a:gd name="T27" fmla="*/ 38 h 111"/>
                <a:gd name="T28" fmla="*/ 0 w 151"/>
                <a:gd name="T29" fmla="*/ 14 h 111"/>
                <a:gd name="T30" fmla="*/ 24 w 151"/>
                <a:gd name="T31" fmla="*/ 2 h 111"/>
                <a:gd name="T32" fmla="*/ 50 w 151"/>
                <a:gd name="T3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111">
                  <a:moveTo>
                    <a:pt x="50" y="0"/>
                  </a:moveTo>
                  <a:lnTo>
                    <a:pt x="77" y="5"/>
                  </a:lnTo>
                  <a:lnTo>
                    <a:pt x="101" y="12"/>
                  </a:lnTo>
                  <a:lnTo>
                    <a:pt x="120" y="29"/>
                  </a:lnTo>
                  <a:lnTo>
                    <a:pt x="137" y="48"/>
                  </a:lnTo>
                  <a:lnTo>
                    <a:pt x="149" y="72"/>
                  </a:lnTo>
                  <a:lnTo>
                    <a:pt x="151" y="99"/>
                  </a:lnTo>
                  <a:lnTo>
                    <a:pt x="127" y="108"/>
                  </a:lnTo>
                  <a:lnTo>
                    <a:pt x="101" y="111"/>
                  </a:lnTo>
                  <a:lnTo>
                    <a:pt x="74" y="108"/>
                  </a:lnTo>
                  <a:lnTo>
                    <a:pt x="53" y="99"/>
                  </a:lnTo>
                  <a:lnTo>
                    <a:pt x="31" y="84"/>
                  </a:lnTo>
                  <a:lnTo>
                    <a:pt x="14" y="63"/>
                  </a:lnTo>
                  <a:lnTo>
                    <a:pt x="2" y="38"/>
                  </a:lnTo>
                  <a:lnTo>
                    <a:pt x="0" y="14"/>
                  </a:lnTo>
                  <a:lnTo>
                    <a:pt x="24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1" name="Freeform 655"/>
            <p:cNvSpPr>
              <a:spLocks/>
            </p:cNvSpPr>
            <p:nvPr/>
          </p:nvSpPr>
          <p:spPr bwMode="auto">
            <a:xfrm>
              <a:off x="4722813" y="4949825"/>
              <a:ext cx="239712" cy="176213"/>
            </a:xfrm>
            <a:custGeom>
              <a:avLst/>
              <a:gdLst>
                <a:gd name="T0" fmla="*/ 50 w 151"/>
                <a:gd name="T1" fmla="*/ 0 h 111"/>
                <a:gd name="T2" fmla="*/ 77 w 151"/>
                <a:gd name="T3" fmla="*/ 3 h 111"/>
                <a:gd name="T4" fmla="*/ 101 w 151"/>
                <a:gd name="T5" fmla="*/ 12 h 111"/>
                <a:gd name="T6" fmla="*/ 120 w 151"/>
                <a:gd name="T7" fmla="*/ 27 h 111"/>
                <a:gd name="T8" fmla="*/ 137 w 151"/>
                <a:gd name="T9" fmla="*/ 48 h 111"/>
                <a:gd name="T10" fmla="*/ 149 w 151"/>
                <a:gd name="T11" fmla="*/ 72 h 111"/>
                <a:gd name="T12" fmla="*/ 151 w 151"/>
                <a:gd name="T13" fmla="*/ 97 h 111"/>
                <a:gd name="T14" fmla="*/ 127 w 151"/>
                <a:gd name="T15" fmla="*/ 109 h 111"/>
                <a:gd name="T16" fmla="*/ 101 w 151"/>
                <a:gd name="T17" fmla="*/ 111 h 111"/>
                <a:gd name="T18" fmla="*/ 74 w 151"/>
                <a:gd name="T19" fmla="*/ 109 h 111"/>
                <a:gd name="T20" fmla="*/ 53 w 151"/>
                <a:gd name="T21" fmla="*/ 99 h 111"/>
                <a:gd name="T22" fmla="*/ 31 w 151"/>
                <a:gd name="T23" fmla="*/ 84 h 111"/>
                <a:gd name="T24" fmla="*/ 14 w 151"/>
                <a:gd name="T25" fmla="*/ 63 h 111"/>
                <a:gd name="T26" fmla="*/ 2 w 151"/>
                <a:gd name="T27" fmla="*/ 39 h 111"/>
                <a:gd name="T28" fmla="*/ 0 w 151"/>
                <a:gd name="T29" fmla="*/ 15 h 111"/>
                <a:gd name="T30" fmla="*/ 24 w 151"/>
                <a:gd name="T31" fmla="*/ 3 h 111"/>
                <a:gd name="T32" fmla="*/ 50 w 151"/>
                <a:gd name="T3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111">
                  <a:moveTo>
                    <a:pt x="50" y="0"/>
                  </a:moveTo>
                  <a:lnTo>
                    <a:pt x="77" y="3"/>
                  </a:lnTo>
                  <a:lnTo>
                    <a:pt x="101" y="12"/>
                  </a:lnTo>
                  <a:lnTo>
                    <a:pt x="120" y="27"/>
                  </a:lnTo>
                  <a:lnTo>
                    <a:pt x="137" y="48"/>
                  </a:lnTo>
                  <a:lnTo>
                    <a:pt x="149" y="72"/>
                  </a:lnTo>
                  <a:lnTo>
                    <a:pt x="151" y="97"/>
                  </a:lnTo>
                  <a:lnTo>
                    <a:pt x="127" y="109"/>
                  </a:lnTo>
                  <a:lnTo>
                    <a:pt x="101" y="111"/>
                  </a:lnTo>
                  <a:lnTo>
                    <a:pt x="74" y="109"/>
                  </a:lnTo>
                  <a:lnTo>
                    <a:pt x="53" y="99"/>
                  </a:lnTo>
                  <a:lnTo>
                    <a:pt x="31" y="84"/>
                  </a:lnTo>
                  <a:lnTo>
                    <a:pt x="14" y="63"/>
                  </a:lnTo>
                  <a:lnTo>
                    <a:pt x="2" y="39"/>
                  </a:lnTo>
                  <a:lnTo>
                    <a:pt x="0" y="15"/>
                  </a:lnTo>
                  <a:lnTo>
                    <a:pt x="24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2" name="Freeform 656"/>
            <p:cNvSpPr>
              <a:spLocks/>
            </p:cNvSpPr>
            <p:nvPr/>
          </p:nvSpPr>
          <p:spPr bwMode="auto">
            <a:xfrm>
              <a:off x="4986338" y="4870450"/>
              <a:ext cx="30162" cy="315913"/>
            </a:xfrm>
            <a:custGeom>
              <a:avLst/>
              <a:gdLst>
                <a:gd name="T0" fmla="*/ 9 w 19"/>
                <a:gd name="T1" fmla="*/ 0 h 199"/>
                <a:gd name="T2" fmla="*/ 14 w 19"/>
                <a:gd name="T3" fmla="*/ 0 h 199"/>
                <a:gd name="T4" fmla="*/ 17 w 19"/>
                <a:gd name="T5" fmla="*/ 2 h 199"/>
                <a:gd name="T6" fmla="*/ 19 w 19"/>
                <a:gd name="T7" fmla="*/ 4 h 199"/>
                <a:gd name="T8" fmla="*/ 19 w 19"/>
                <a:gd name="T9" fmla="*/ 192 h 199"/>
                <a:gd name="T10" fmla="*/ 17 w 19"/>
                <a:gd name="T11" fmla="*/ 195 h 199"/>
                <a:gd name="T12" fmla="*/ 14 w 19"/>
                <a:gd name="T13" fmla="*/ 197 h 199"/>
                <a:gd name="T14" fmla="*/ 9 w 19"/>
                <a:gd name="T15" fmla="*/ 199 h 199"/>
                <a:gd name="T16" fmla="*/ 5 w 19"/>
                <a:gd name="T17" fmla="*/ 197 h 199"/>
                <a:gd name="T18" fmla="*/ 0 w 19"/>
                <a:gd name="T19" fmla="*/ 195 h 199"/>
                <a:gd name="T20" fmla="*/ 0 w 19"/>
                <a:gd name="T21" fmla="*/ 192 h 199"/>
                <a:gd name="T22" fmla="*/ 0 w 19"/>
                <a:gd name="T23" fmla="*/ 4 h 199"/>
                <a:gd name="T24" fmla="*/ 0 w 19"/>
                <a:gd name="T25" fmla="*/ 2 h 199"/>
                <a:gd name="T26" fmla="*/ 5 w 19"/>
                <a:gd name="T27" fmla="*/ 0 h 199"/>
                <a:gd name="T28" fmla="*/ 9 w 19"/>
                <a:gd name="T2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99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192"/>
                  </a:lnTo>
                  <a:lnTo>
                    <a:pt x="17" y="195"/>
                  </a:lnTo>
                  <a:lnTo>
                    <a:pt x="14" y="197"/>
                  </a:lnTo>
                  <a:lnTo>
                    <a:pt x="9" y="199"/>
                  </a:lnTo>
                  <a:lnTo>
                    <a:pt x="5" y="197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0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3" name="Freeform 657"/>
            <p:cNvSpPr>
              <a:spLocks/>
            </p:cNvSpPr>
            <p:nvPr/>
          </p:nvSpPr>
          <p:spPr bwMode="auto">
            <a:xfrm>
              <a:off x="1804988" y="4881563"/>
              <a:ext cx="53975" cy="271463"/>
            </a:xfrm>
            <a:custGeom>
              <a:avLst/>
              <a:gdLst>
                <a:gd name="T0" fmla="*/ 17 w 34"/>
                <a:gd name="T1" fmla="*/ 0 h 171"/>
                <a:gd name="T2" fmla="*/ 17 w 34"/>
                <a:gd name="T3" fmla="*/ 0 h 171"/>
                <a:gd name="T4" fmla="*/ 27 w 34"/>
                <a:gd name="T5" fmla="*/ 0 h 171"/>
                <a:gd name="T6" fmla="*/ 34 w 34"/>
                <a:gd name="T7" fmla="*/ 2 h 171"/>
                <a:gd name="T8" fmla="*/ 34 w 34"/>
                <a:gd name="T9" fmla="*/ 171 h 171"/>
                <a:gd name="T10" fmla="*/ 0 w 34"/>
                <a:gd name="T11" fmla="*/ 171 h 171"/>
                <a:gd name="T12" fmla="*/ 0 w 34"/>
                <a:gd name="T13" fmla="*/ 2 h 171"/>
                <a:gd name="T14" fmla="*/ 7 w 34"/>
                <a:gd name="T15" fmla="*/ 0 h 171"/>
                <a:gd name="T16" fmla="*/ 17 w 34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1">
                  <a:moveTo>
                    <a:pt x="17" y="0"/>
                  </a:moveTo>
                  <a:lnTo>
                    <a:pt x="17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4" y="171"/>
                  </a:lnTo>
                  <a:lnTo>
                    <a:pt x="0" y="171"/>
                  </a:lnTo>
                  <a:lnTo>
                    <a:pt x="0" y="2"/>
                  </a:lnTo>
                  <a:lnTo>
                    <a:pt x="7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4" name="Freeform 658"/>
            <p:cNvSpPr>
              <a:spLocks/>
            </p:cNvSpPr>
            <p:nvPr/>
          </p:nvSpPr>
          <p:spPr bwMode="auto">
            <a:xfrm>
              <a:off x="1804988" y="4502150"/>
              <a:ext cx="53975" cy="39688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22 h 25"/>
                <a:gd name="T4" fmla="*/ 24 w 34"/>
                <a:gd name="T5" fmla="*/ 22 h 25"/>
                <a:gd name="T6" fmla="*/ 20 w 34"/>
                <a:gd name="T7" fmla="*/ 22 h 25"/>
                <a:gd name="T8" fmla="*/ 20 w 34"/>
                <a:gd name="T9" fmla="*/ 22 h 25"/>
                <a:gd name="T10" fmla="*/ 0 w 34"/>
                <a:gd name="T11" fmla="*/ 25 h 25"/>
                <a:gd name="T12" fmla="*/ 0 w 34"/>
                <a:gd name="T13" fmla="*/ 0 h 25"/>
                <a:gd name="T14" fmla="*/ 34 w 34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22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0" y="25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5" name="Freeform 659"/>
            <p:cNvSpPr>
              <a:spLocks/>
            </p:cNvSpPr>
            <p:nvPr/>
          </p:nvSpPr>
          <p:spPr bwMode="auto">
            <a:xfrm>
              <a:off x="1584325" y="4556125"/>
              <a:ext cx="503237" cy="374650"/>
            </a:xfrm>
            <a:custGeom>
              <a:avLst/>
              <a:gdLst>
                <a:gd name="T0" fmla="*/ 161 w 317"/>
                <a:gd name="T1" fmla="*/ 0 h 236"/>
                <a:gd name="T2" fmla="*/ 211 w 317"/>
                <a:gd name="T3" fmla="*/ 10 h 236"/>
                <a:gd name="T4" fmla="*/ 277 w 317"/>
                <a:gd name="T5" fmla="*/ 53 h 236"/>
                <a:gd name="T6" fmla="*/ 313 w 317"/>
                <a:gd name="T7" fmla="*/ 123 h 236"/>
                <a:gd name="T8" fmla="*/ 313 w 317"/>
                <a:gd name="T9" fmla="*/ 195 h 236"/>
                <a:gd name="T10" fmla="*/ 301 w 317"/>
                <a:gd name="T11" fmla="*/ 234 h 236"/>
                <a:gd name="T12" fmla="*/ 296 w 317"/>
                <a:gd name="T13" fmla="*/ 236 h 236"/>
                <a:gd name="T14" fmla="*/ 293 w 317"/>
                <a:gd name="T15" fmla="*/ 231 h 236"/>
                <a:gd name="T16" fmla="*/ 281 w 317"/>
                <a:gd name="T17" fmla="*/ 207 h 236"/>
                <a:gd name="T18" fmla="*/ 250 w 317"/>
                <a:gd name="T19" fmla="*/ 195 h 236"/>
                <a:gd name="T20" fmla="*/ 231 w 317"/>
                <a:gd name="T21" fmla="*/ 198 h 236"/>
                <a:gd name="T22" fmla="*/ 209 w 317"/>
                <a:gd name="T23" fmla="*/ 219 h 236"/>
                <a:gd name="T24" fmla="*/ 204 w 317"/>
                <a:gd name="T25" fmla="*/ 227 h 236"/>
                <a:gd name="T26" fmla="*/ 202 w 317"/>
                <a:gd name="T27" fmla="*/ 227 h 236"/>
                <a:gd name="T28" fmla="*/ 199 w 317"/>
                <a:gd name="T29" fmla="*/ 219 h 236"/>
                <a:gd name="T30" fmla="*/ 183 w 317"/>
                <a:gd name="T31" fmla="*/ 202 h 236"/>
                <a:gd name="T32" fmla="*/ 166 w 317"/>
                <a:gd name="T33" fmla="*/ 193 h 236"/>
                <a:gd name="T34" fmla="*/ 156 w 317"/>
                <a:gd name="T35" fmla="*/ 193 h 236"/>
                <a:gd name="T36" fmla="*/ 139 w 317"/>
                <a:gd name="T37" fmla="*/ 195 h 236"/>
                <a:gd name="T38" fmla="*/ 120 w 317"/>
                <a:gd name="T39" fmla="*/ 207 h 236"/>
                <a:gd name="T40" fmla="*/ 113 w 317"/>
                <a:gd name="T41" fmla="*/ 222 h 236"/>
                <a:gd name="T42" fmla="*/ 110 w 317"/>
                <a:gd name="T43" fmla="*/ 224 h 236"/>
                <a:gd name="T44" fmla="*/ 108 w 317"/>
                <a:gd name="T45" fmla="*/ 222 h 236"/>
                <a:gd name="T46" fmla="*/ 96 w 317"/>
                <a:gd name="T47" fmla="*/ 202 h 236"/>
                <a:gd name="T48" fmla="*/ 65 w 317"/>
                <a:gd name="T49" fmla="*/ 190 h 236"/>
                <a:gd name="T50" fmla="*/ 38 w 317"/>
                <a:gd name="T51" fmla="*/ 198 h 236"/>
                <a:gd name="T52" fmla="*/ 19 w 317"/>
                <a:gd name="T53" fmla="*/ 222 h 236"/>
                <a:gd name="T54" fmla="*/ 12 w 317"/>
                <a:gd name="T55" fmla="*/ 222 h 236"/>
                <a:gd name="T56" fmla="*/ 2 w 317"/>
                <a:gd name="T57" fmla="*/ 188 h 236"/>
                <a:gd name="T58" fmla="*/ 7 w 317"/>
                <a:gd name="T59" fmla="*/ 111 h 236"/>
                <a:gd name="T60" fmla="*/ 57 w 317"/>
                <a:gd name="T61" fmla="*/ 36 h 236"/>
                <a:gd name="T62" fmla="*/ 139 w 317"/>
                <a:gd name="T6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236">
                  <a:moveTo>
                    <a:pt x="159" y="0"/>
                  </a:moveTo>
                  <a:lnTo>
                    <a:pt x="161" y="0"/>
                  </a:lnTo>
                  <a:lnTo>
                    <a:pt x="173" y="0"/>
                  </a:lnTo>
                  <a:lnTo>
                    <a:pt x="211" y="10"/>
                  </a:lnTo>
                  <a:lnTo>
                    <a:pt x="248" y="27"/>
                  </a:lnTo>
                  <a:lnTo>
                    <a:pt x="277" y="53"/>
                  </a:lnTo>
                  <a:lnTo>
                    <a:pt x="298" y="84"/>
                  </a:lnTo>
                  <a:lnTo>
                    <a:pt x="313" y="123"/>
                  </a:lnTo>
                  <a:lnTo>
                    <a:pt x="317" y="164"/>
                  </a:lnTo>
                  <a:lnTo>
                    <a:pt x="313" y="195"/>
                  </a:lnTo>
                  <a:lnTo>
                    <a:pt x="303" y="224"/>
                  </a:lnTo>
                  <a:lnTo>
                    <a:pt x="301" y="234"/>
                  </a:lnTo>
                  <a:lnTo>
                    <a:pt x="298" y="236"/>
                  </a:lnTo>
                  <a:lnTo>
                    <a:pt x="296" y="236"/>
                  </a:lnTo>
                  <a:lnTo>
                    <a:pt x="293" y="236"/>
                  </a:lnTo>
                  <a:lnTo>
                    <a:pt x="293" y="231"/>
                  </a:lnTo>
                  <a:lnTo>
                    <a:pt x="291" y="222"/>
                  </a:lnTo>
                  <a:lnTo>
                    <a:pt x="281" y="207"/>
                  </a:lnTo>
                  <a:lnTo>
                    <a:pt x="267" y="198"/>
                  </a:lnTo>
                  <a:lnTo>
                    <a:pt x="250" y="195"/>
                  </a:lnTo>
                  <a:lnTo>
                    <a:pt x="248" y="195"/>
                  </a:lnTo>
                  <a:lnTo>
                    <a:pt x="231" y="198"/>
                  </a:lnTo>
                  <a:lnTo>
                    <a:pt x="219" y="207"/>
                  </a:lnTo>
                  <a:lnTo>
                    <a:pt x="209" y="219"/>
                  </a:lnTo>
                  <a:lnTo>
                    <a:pt x="207" y="224"/>
                  </a:lnTo>
                  <a:lnTo>
                    <a:pt x="204" y="227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4"/>
                  </a:lnTo>
                  <a:lnTo>
                    <a:pt x="199" y="219"/>
                  </a:lnTo>
                  <a:lnTo>
                    <a:pt x="192" y="210"/>
                  </a:lnTo>
                  <a:lnTo>
                    <a:pt x="183" y="202"/>
                  </a:lnTo>
                  <a:lnTo>
                    <a:pt x="173" y="195"/>
                  </a:lnTo>
                  <a:lnTo>
                    <a:pt x="166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46" y="193"/>
                  </a:lnTo>
                  <a:lnTo>
                    <a:pt x="139" y="195"/>
                  </a:lnTo>
                  <a:lnTo>
                    <a:pt x="130" y="200"/>
                  </a:lnTo>
                  <a:lnTo>
                    <a:pt x="120" y="207"/>
                  </a:lnTo>
                  <a:lnTo>
                    <a:pt x="115" y="217"/>
                  </a:lnTo>
                  <a:lnTo>
                    <a:pt x="113" y="222"/>
                  </a:lnTo>
                  <a:lnTo>
                    <a:pt x="110" y="224"/>
                  </a:lnTo>
                  <a:lnTo>
                    <a:pt x="110" y="224"/>
                  </a:lnTo>
                  <a:lnTo>
                    <a:pt x="108" y="224"/>
                  </a:lnTo>
                  <a:lnTo>
                    <a:pt x="108" y="222"/>
                  </a:lnTo>
                  <a:lnTo>
                    <a:pt x="106" y="217"/>
                  </a:lnTo>
                  <a:lnTo>
                    <a:pt x="96" y="202"/>
                  </a:lnTo>
                  <a:lnTo>
                    <a:pt x="81" y="195"/>
                  </a:lnTo>
                  <a:lnTo>
                    <a:pt x="65" y="190"/>
                  </a:lnTo>
                  <a:lnTo>
                    <a:pt x="65" y="190"/>
                  </a:lnTo>
                  <a:lnTo>
                    <a:pt x="38" y="198"/>
                  </a:lnTo>
                  <a:lnTo>
                    <a:pt x="24" y="214"/>
                  </a:lnTo>
                  <a:lnTo>
                    <a:pt x="19" y="222"/>
                  </a:lnTo>
                  <a:lnTo>
                    <a:pt x="14" y="224"/>
                  </a:lnTo>
                  <a:lnTo>
                    <a:pt x="12" y="222"/>
                  </a:lnTo>
                  <a:lnTo>
                    <a:pt x="9" y="217"/>
                  </a:lnTo>
                  <a:lnTo>
                    <a:pt x="2" y="188"/>
                  </a:lnTo>
                  <a:lnTo>
                    <a:pt x="0" y="157"/>
                  </a:lnTo>
                  <a:lnTo>
                    <a:pt x="7" y="111"/>
                  </a:lnTo>
                  <a:lnTo>
                    <a:pt x="26" y="70"/>
                  </a:lnTo>
                  <a:lnTo>
                    <a:pt x="57" y="36"/>
                  </a:lnTo>
                  <a:lnTo>
                    <a:pt x="93" y="12"/>
                  </a:lnTo>
                  <a:lnTo>
                    <a:pt x="139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6" name="Freeform 660"/>
            <p:cNvSpPr>
              <a:spLocks/>
            </p:cNvSpPr>
            <p:nvPr/>
          </p:nvSpPr>
          <p:spPr bwMode="auto">
            <a:xfrm>
              <a:off x="2760663" y="4884738"/>
              <a:ext cx="195262" cy="138113"/>
            </a:xfrm>
            <a:custGeom>
              <a:avLst/>
              <a:gdLst>
                <a:gd name="T0" fmla="*/ 97 w 123"/>
                <a:gd name="T1" fmla="*/ 0 h 87"/>
                <a:gd name="T2" fmla="*/ 123 w 123"/>
                <a:gd name="T3" fmla="*/ 0 h 87"/>
                <a:gd name="T4" fmla="*/ 118 w 123"/>
                <a:gd name="T5" fmla="*/ 0 h 87"/>
                <a:gd name="T6" fmla="*/ 113 w 123"/>
                <a:gd name="T7" fmla="*/ 3 h 87"/>
                <a:gd name="T8" fmla="*/ 109 w 123"/>
                <a:gd name="T9" fmla="*/ 5 h 87"/>
                <a:gd name="T10" fmla="*/ 99 w 123"/>
                <a:gd name="T11" fmla="*/ 10 h 87"/>
                <a:gd name="T12" fmla="*/ 89 w 123"/>
                <a:gd name="T13" fmla="*/ 17 h 87"/>
                <a:gd name="T14" fmla="*/ 80 w 123"/>
                <a:gd name="T15" fmla="*/ 24 h 87"/>
                <a:gd name="T16" fmla="*/ 61 w 123"/>
                <a:gd name="T17" fmla="*/ 48 h 87"/>
                <a:gd name="T18" fmla="*/ 41 w 123"/>
                <a:gd name="T19" fmla="*/ 68 h 87"/>
                <a:gd name="T20" fmla="*/ 22 w 123"/>
                <a:gd name="T21" fmla="*/ 80 h 87"/>
                <a:gd name="T22" fmla="*/ 0 w 123"/>
                <a:gd name="T23" fmla="*/ 87 h 87"/>
                <a:gd name="T24" fmla="*/ 5 w 123"/>
                <a:gd name="T25" fmla="*/ 82 h 87"/>
                <a:gd name="T26" fmla="*/ 12 w 123"/>
                <a:gd name="T27" fmla="*/ 77 h 87"/>
                <a:gd name="T28" fmla="*/ 17 w 123"/>
                <a:gd name="T29" fmla="*/ 70 h 87"/>
                <a:gd name="T30" fmla="*/ 20 w 123"/>
                <a:gd name="T31" fmla="*/ 63 h 87"/>
                <a:gd name="T32" fmla="*/ 24 w 123"/>
                <a:gd name="T33" fmla="*/ 56 h 87"/>
                <a:gd name="T34" fmla="*/ 32 w 123"/>
                <a:gd name="T35" fmla="*/ 44 h 87"/>
                <a:gd name="T36" fmla="*/ 39 w 123"/>
                <a:gd name="T37" fmla="*/ 32 h 87"/>
                <a:gd name="T38" fmla="*/ 46 w 123"/>
                <a:gd name="T39" fmla="*/ 24 h 87"/>
                <a:gd name="T40" fmla="*/ 53 w 123"/>
                <a:gd name="T41" fmla="*/ 15 h 87"/>
                <a:gd name="T42" fmla="*/ 63 w 123"/>
                <a:gd name="T43" fmla="*/ 10 h 87"/>
                <a:gd name="T44" fmla="*/ 73 w 123"/>
                <a:gd name="T45" fmla="*/ 5 h 87"/>
                <a:gd name="T46" fmla="*/ 97 w 123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87">
                  <a:moveTo>
                    <a:pt x="97" y="0"/>
                  </a:moveTo>
                  <a:lnTo>
                    <a:pt x="123" y="0"/>
                  </a:lnTo>
                  <a:lnTo>
                    <a:pt x="118" y="0"/>
                  </a:lnTo>
                  <a:lnTo>
                    <a:pt x="113" y="3"/>
                  </a:lnTo>
                  <a:lnTo>
                    <a:pt x="109" y="5"/>
                  </a:lnTo>
                  <a:lnTo>
                    <a:pt x="99" y="10"/>
                  </a:lnTo>
                  <a:lnTo>
                    <a:pt x="89" y="17"/>
                  </a:lnTo>
                  <a:lnTo>
                    <a:pt x="80" y="24"/>
                  </a:lnTo>
                  <a:lnTo>
                    <a:pt x="61" y="48"/>
                  </a:lnTo>
                  <a:lnTo>
                    <a:pt x="41" y="68"/>
                  </a:lnTo>
                  <a:lnTo>
                    <a:pt x="22" y="80"/>
                  </a:lnTo>
                  <a:lnTo>
                    <a:pt x="0" y="87"/>
                  </a:lnTo>
                  <a:lnTo>
                    <a:pt x="5" y="82"/>
                  </a:lnTo>
                  <a:lnTo>
                    <a:pt x="12" y="77"/>
                  </a:lnTo>
                  <a:lnTo>
                    <a:pt x="17" y="70"/>
                  </a:lnTo>
                  <a:lnTo>
                    <a:pt x="20" y="63"/>
                  </a:lnTo>
                  <a:lnTo>
                    <a:pt x="24" y="56"/>
                  </a:lnTo>
                  <a:lnTo>
                    <a:pt x="32" y="44"/>
                  </a:lnTo>
                  <a:lnTo>
                    <a:pt x="39" y="32"/>
                  </a:lnTo>
                  <a:lnTo>
                    <a:pt x="46" y="24"/>
                  </a:lnTo>
                  <a:lnTo>
                    <a:pt x="53" y="15"/>
                  </a:lnTo>
                  <a:lnTo>
                    <a:pt x="63" y="10"/>
                  </a:lnTo>
                  <a:lnTo>
                    <a:pt x="73" y="5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7" name="Freeform 661"/>
            <p:cNvSpPr>
              <a:spLocks/>
            </p:cNvSpPr>
            <p:nvPr/>
          </p:nvSpPr>
          <p:spPr bwMode="auto">
            <a:xfrm>
              <a:off x="2773363" y="4889500"/>
              <a:ext cx="258762" cy="160338"/>
            </a:xfrm>
            <a:custGeom>
              <a:avLst/>
              <a:gdLst>
                <a:gd name="T0" fmla="*/ 163 w 163"/>
                <a:gd name="T1" fmla="*/ 0 h 101"/>
                <a:gd name="T2" fmla="*/ 161 w 163"/>
                <a:gd name="T3" fmla="*/ 0 h 101"/>
                <a:gd name="T4" fmla="*/ 158 w 163"/>
                <a:gd name="T5" fmla="*/ 2 h 101"/>
                <a:gd name="T6" fmla="*/ 156 w 163"/>
                <a:gd name="T7" fmla="*/ 4 h 101"/>
                <a:gd name="T8" fmla="*/ 154 w 163"/>
                <a:gd name="T9" fmla="*/ 4 h 101"/>
                <a:gd name="T10" fmla="*/ 144 w 163"/>
                <a:gd name="T11" fmla="*/ 14 h 101"/>
                <a:gd name="T12" fmla="*/ 137 w 163"/>
                <a:gd name="T13" fmla="*/ 26 h 101"/>
                <a:gd name="T14" fmla="*/ 125 w 163"/>
                <a:gd name="T15" fmla="*/ 50 h 101"/>
                <a:gd name="T16" fmla="*/ 110 w 163"/>
                <a:gd name="T17" fmla="*/ 72 h 101"/>
                <a:gd name="T18" fmla="*/ 89 w 163"/>
                <a:gd name="T19" fmla="*/ 91 h 101"/>
                <a:gd name="T20" fmla="*/ 60 w 163"/>
                <a:gd name="T21" fmla="*/ 101 h 101"/>
                <a:gd name="T22" fmla="*/ 28 w 163"/>
                <a:gd name="T23" fmla="*/ 101 h 101"/>
                <a:gd name="T24" fmla="*/ 0 w 163"/>
                <a:gd name="T25" fmla="*/ 91 h 101"/>
                <a:gd name="T26" fmla="*/ 9 w 163"/>
                <a:gd name="T27" fmla="*/ 89 h 101"/>
                <a:gd name="T28" fmla="*/ 19 w 163"/>
                <a:gd name="T29" fmla="*/ 86 h 101"/>
                <a:gd name="T30" fmla="*/ 28 w 163"/>
                <a:gd name="T31" fmla="*/ 82 h 101"/>
                <a:gd name="T32" fmla="*/ 36 w 163"/>
                <a:gd name="T33" fmla="*/ 77 h 101"/>
                <a:gd name="T34" fmla="*/ 43 w 163"/>
                <a:gd name="T35" fmla="*/ 69 h 101"/>
                <a:gd name="T36" fmla="*/ 53 w 163"/>
                <a:gd name="T37" fmla="*/ 62 h 101"/>
                <a:gd name="T38" fmla="*/ 60 w 163"/>
                <a:gd name="T39" fmla="*/ 53 h 101"/>
                <a:gd name="T40" fmla="*/ 65 w 163"/>
                <a:gd name="T41" fmla="*/ 45 h 101"/>
                <a:gd name="T42" fmla="*/ 84 w 163"/>
                <a:gd name="T43" fmla="*/ 24 h 101"/>
                <a:gd name="T44" fmla="*/ 105 w 163"/>
                <a:gd name="T45" fmla="*/ 9 h 101"/>
                <a:gd name="T46" fmla="*/ 134 w 163"/>
                <a:gd name="T47" fmla="*/ 0 h 101"/>
                <a:gd name="T48" fmla="*/ 163 w 163"/>
                <a:gd name="T4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01">
                  <a:moveTo>
                    <a:pt x="163" y="0"/>
                  </a:moveTo>
                  <a:lnTo>
                    <a:pt x="161" y="0"/>
                  </a:lnTo>
                  <a:lnTo>
                    <a:pt x="158" y="2"/>
                  </a:lnTo>
                  <a:lnTo>
                    <a:pt x="156" y="4"/>
                  </a:lnTo>
                  <a:lnTo>
                    <a:pt x="154" y="4"/>
                  </a:lnTo>
                  <a:lnTo>
                    <a:pt x="144" y="14"/>
                  </a:lnTo>
                  <a:lnTo>
                    <a:pt x="137" y="26"/>
                  </a:lnTo>
                  <a:lnTo>
                    <a:pt x="125" y="50"/>
                  </a:lnTo>
                  <a:lnTo>
                    <a:pt x="110" y="72"/>
                  </a:lnTo>
                  <a:lnTo>
                    <a:pt x="89" y="91"/>
                  </a:lnTo>
                  <a:lnTo>
                    <a:pt x="60" y="101"/>
                  </a:lnTo>
                  <a:lnTo>
                    <a:pt x="28" y="101"/>
                  </a:lnTo>
                  <a:lnTo>
                    <a:pt x="0" y="91"/>
                  </a:lnTo>
                  <a:lnTo>
                    <a:pt x="9" y="89"/>
                  </a:lnTo>
                  <a:lnTo>
                    <a:pt x="19" y="86"/>
                  </a:lnTo>
                  <a:lnTo>
                    <a:pt x="28" y="82"/>
                  </a:lnTo>
                  <a:lnTo>
                    <a:pt x="36" y="77"/>
                  </a:lnTo>
                  <a:lnTo>
                    <a:pt x="43" y="69"/>
                  </a:lnTo>
                  <a:lnTo>
                    <a:pt x="53" y="62"/>
                  </a:lnTo>
                  <a:lnTo>
                    <a:pt x="60" y="53"/>
                  </a:lnTo>
                  <a:lnTo>
                    <a:pt x="65" y="45"/>
                  </a:lnTo>
                  <a:lnTo>
                    <a:pt x="84" y="24"/>
                  </a:lnTo>
                  <a:lnTo>
                    <a:pt x="105" y="9"/>
                  </a:lnTo>
                  <a:lnTo>
                    <a:pt x="134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8" name="Freeform 662"/>
            <p:cNvSpPr>
              <a:spLocks/>
            </p:cNvSpPr>
            <p:nvPr/>
          </p:nvSpPr>
          <p:spPr bwMode="auto">
            <a:xfrm>
              <a:off x="2760663" y="4735513"/>
              <a:ext cx="168275" cy="119063"/>
            </a:xfrm>
            <a:custGeom>
              <a:avLst/>
              <a:gdLst>
                <a:gd name="T0" fmla="*/ 85 w 106"/>
                <a:gd name="T1" fmla="*/ 0 h 75"/>
                <a:gd name="T2" fmla="*/ 106 w 106"/>
                <a:gd name="T3" fmla="*/ 3 h 75"/>
                <a:gd name="T4" fmla="*/ 101 w 106"/>
                <a:gd name="T5" fmla="*/ 3 h 75"/>
                <a:gd name="T6" fmla="*/ 97 w 106"/>
                <a:gd name="T7" fmla="*/ 5 h 75"/>
                <a:gd name="T8" fmla="*/ 94 w 106"/>
                <a:gd name="T9" fmla="*/ 8 h 75"/>
                <a:gd name="T10" fmla="*/ 85 w 106"/>
                <a:gd name="T11" fmla="*/ 10 h 75"/>
                <a:gd name="T12" fmla="*/ 75 w 106"/>
                <a:gd name="T13" fmla="*/ 17 h 75"/>
                <a:gd name="T14" fmla="*/ 68 w 106"/>
                <a:gd name="T15" fmla="*/ 22 h 75"/>
                <a:gd name="T16" fmla="*/ 61 w 106"/>
                <a:gd name="T17" fmla="*/ 32 h 75"/>
                <a:gd name="T18" fmla="*/ 53 w 106"/>
                <a:gd name="T19" fmla="*/ 41 h 75"/>
                <a:gd name="T20" fmla="*/ 46 w 106"/>
                <a:gd name="T21" fmla="*/ 51 h 75"/>
                <a:gd name="T22" fmla="*/ 36 w 106"/>
                <a:gd name="T23" fmla="*/ 61 h 75"/>
                <a:gd name="T24" fmla="*/ 24 w 106"/>
                <a:gd name="T25" fmla="*/ 68 h 75"/>
                <a:gd name="T26" fmla="*/ 12 w 106"/>
                <a:gd name="T27" fmla="*/ 73 h 75"/>
                <a:gd name="T28" fmla="*/ 0 w 106"/>
                <a:gd name="T29" fmla="*/ 75 h 75"/>
                <a:gd name="T30" fmla="*/ 5 w 106"/>
                <a:gd name="T31" fmla="*/ 73 h 75"/>
                <a:gd name="T32" fmla="*/ 10 w 106"/>
                <a:gd name="T33" fmla="*/ 68 h 75"/>
                <a:gd name="T34" fmla="*/ 15 w 106"/>
                <a:gd name="T35" fmla="*/ 63 h 75"/>
                <a:gd name="T36" fmla="*/ 20 w 106"/>
                <a:gd name="T37" fmla="*/ 56 h 75"/>
                <a:gd name="T38" fmla="*/ 22 w 106"/>
                <a:gd name="T39" fmla="*/ 51 h 75"/>
                <a:gd name="T40" fmla="*/ 27 w 106"/>
                <a:gd name="T41" fmla="*/ 39 h 75"/>
                <a:gd name="T42" fmla="*/ 34 w 106"/>
                <a:gd name="T43" fmla="*/ 29 h 75"/>
                <a:gd name="T44" fmla="*/ 41 w 106"/>
                <a:gd name="T45" fmla="*/ 20 h 75"/>
                <a:gd name="T46" fmla="*/ 51 w 106"/>
                <a:gd name="T47" fmla="*/ 12 h 75"/>
                <a:gd name="T48" fmla="*/ 63 w 106"/>
                <a:gd name="T49" fmla="*/ 5 h 75"/>
                <a:gd name="T50" fmla="*/ 85 w 106"/>
                <a:gd name="T5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75">
                  <a:moveTo>
                    <a:pt x="85" y="0"/>
                  </a:moveTo>
                  <a:lnTo>
                    <a:pt x="106" y="3"/>
                  </a:lnTo>
                  <a:lnTo>
                    <a:pt x="101" y="3"/>
                  </a:lnTo>
                  <a:lnTo>
                    <a:pt x="97" y="5"/>
                  </a:lnTo>
                  <a:lnTo>
                    <a:pt x="94" y="8"/>
                  </a:lnTo>
                  <a:lnTo>
                    <a:pt x="85" y="10"/>
                  </a:lnTo>
                  <a:lnTo>
                    <a:pt x="75" y="17"/>
                  </a:lnTo>
                  <a:lnTo>
                    <a:pt x="68" y="22"/>
                  </a:lnTo>
                  <a:lnTo>
                    <a:pt x="61" y="32"/>
                  </a:lnTo>
                  <a:lnTo>
                    <a:pt x="53" y="41"/>
                  </a:lnTo>
                  <a:lnTo>
                    <a:pt x="46" y="51"/>
                  </a:lnTo>
                  <a:lnTo>
                    <a:pt x="36" y="61"/>
                  </a:lnTo>
                  <a:lnTo>
                    <a:pt x="24" y="68"/>
                  </a:lnTo>
                  <a:lnTo>
                    <a:pt x="12" y="73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0" y="68"/>
                  </a:lnTo>
                  <a:lnTo>
                    <a:pt x="15" y="63"/>
                  </a:lnTo>
                  <a:lnTo>
                    <a:pt x="20" y="56"/>
                  </a:lnTo>
                  <a:lnTo>
                    <a:pt x="22" y="51"/>
                  </a:lnTo>
                  <a:lnTo>
                    <a:pt x="27" y="39"/>
                  </a:lnTo>
                  <a:lnTo>
                    <a:pt x="34" y="29"/>
                  </a:lnTo>
                  <a:lnTo>
                    <a:pt x="41" y="20"/>
                  </a:lnTo>
                  <a:lnTo>
                    <a:pt x="51" y="12"/>
                  </a:lnTo>
                  <a:lnTo>
                    <a:pt x="63" y="5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69" name="Freeform 663"/>
            <p:cNvSpPr>
              <a:spLocks/>
            </p:cNvSpPr>
            <p:nvPr/>
          </p:nvSpPr>
          <p:spPr bwMode="auto">
            <a:xfrm>
              <a:off x="2773363" y="4740275"/>
              <a:ext cx="220662" cy="141288"/>
            </a:xfrm>
            <a:custGeom>
              <a:avLst/>
              <a:gdLst>
                <a:gd name="T0" fmla="*/ 139 w 139"/>
                <a:gd name="T1" fmla="*/ 0 h 89"/>
                <a:gd name="T2" fmla="*/ 137 w 139"/>
                <a:gd name="T3" fmla="*/ 2 h 89"/>
                <a:gd name="T4" fmla="*/ 134 w 139"/>
                <a:gd name="T5" fmla="*/ 5 h 89"/>
                <a:gd name="T6" fmla="*/ 132 w 139"/>
                <a:gd name="T7" fmla="*/ 7 h 89"/>
                <a:gd name="T8" fmla="*/ 125 w 139"/>
                <a:gd name="T9" fmla="*/ 14 h 89"/>
                <a:gd name="T10" fmla="*/ 118 w 139"/>
                <a:gd name="T11" fmla="*/ 24 h 89"/>
                <a:gd name="T12" fmla="*/ 105 w 139"/>
                <a:gd name="T13" fmla="*/ 43 h 89"/>
                <a:gd name="T14" fmla="*/ 93 w 139"/>
                <a:gd name="T15" fmla="*/ 62 h 89"/>
                <a:gd name="T16" fmla="*/ 77 w 139"/>
                <a:gd name="T17" fmla="*/ 79 h 89"/>
                <a:gd name="T18" fmla="*/ 50 w 139"/>
                <a:gd name="T19" fmla="*/ 89 h 89"/>
                <a:gd name="T20" fmla="*/ 26 w 139"/>
                <a:gd name="T21" fmla="*/ 89 h 89"/>
                <a:gd name="T22" fmla="*/ 0 w 139"/>
                <a:gd name="T23" fmla="*/ 79 h 89"/>
                <a:gd name="T24" fmla="*/ 12 w 139"/>
                <a:gd name="T25" fmla="*/ 77 h 89"/>
                <a:gd name="T26" fmla="*/ 21 w 139"/>
                <a:gd name="T27" fmla="*/ 72 h 89"/>
                <a:gd name="T28" fmla="*/ 31 w 139"/>
                <a:gd name="T29" fmla="*/ 67 h 89"/>
                <a:gd name="T30" fmla="*/ 40 w 139"/>
                <a:gd name="T31" fmla="*/ 60 h 89"/>
                <a:gd name="T32" fmla="*/ 48 w 139"/>
                <a:gd name="T33" fmla="*/ 50 h 89"/>
                <a:gd name="T34" fmla="*/ 55 w 139"/>
                <a:gd name="T35" fmla="*/ 41 h 89"/>
                <a:gd name="T36" fmla="*/ 62 w 139"/>
                <a:gd name="T37" fmla="*/ 31 h 89"/>
                <a:gd name="T38" fmla="*/ 72 w 139"/>
                <a:gd name="T39" fmla="*/ 24 h 89"/>
                <a:gd name="T40" fmla="*/ 79 w 139"/>
                <a:gd name="T41" fmla="*/ 17 h 89"/>
                <a:gd name="T42" fmla="*/ 91 w 139"/>
                <a:gd name="T43" fmla="*/ 9 h 89"/>
                <a:gd name="T44" fmla="*/ 113 w 139"/>
                <a:gd name="T45" fmla="*/ 2 h 89"/>
                <a:gd name="T46" fmla="*/ 139 w 139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" h="89">
                  <a:moveTo>
                    <a:pt x="139" y="0"/>
                  </a:moveTo>
                  <a:lnTo>
                    <a:pt x="137" y="2"/>
                  </a:lnTo>
                  <a:lnTo>
                    <a:pt x="134" y="5"/>
                  </a:lnTo>
                  <a:lnTo>
                    <a:pt x="132" y="7"/>
                  </a:lnTo>
                  <a:lnTo>
                    <a:pt x="125" y="14"/>
                  </a:lnTo>
                  <a:lnTo>
                    <a:pt x="118" y="24"/>
                  </a:lnTo>
                  <a:lnTo>
                    <a:pt x="105" y="43"/>
                  </a:lnTo>
                  <a:lnTo>
                    <a:pt x="93" y="62"/>
                  </a:lnTo>
                  <a:lnTo>
                    <a:pt x="77" y="79"/>
                  </a:lnTo>
                  <a:lnTo>
                    <a:pt x="50" y="89"/>
                  </a:lnTo>
                  <a:lnTo>
                    <a:pt x="26" y="89"/>
                  </a:lnTo>
                  <a:lnTo>
                    <a:pt x="0" y="79"/>
                  </a:lnTo>
                  <a:lnTo>
                    <a:pt x="12" y="77"/>
                  </a:lnTo>
                  <a:lnTo>
                    <a:pt x="21" y="72"/>
                  </a:lnTo>
                  <a:lnTo>
                    <a:pt x="31" y="67"/>
                  </a:lnTo>
                  <a:lnTo>
                    <a:pt x="40" y="60"/>
                  </a:lnTo>
                  <a:lnTo>
                    <a:pt x="48" y="50"/>
                  </a:lnTo>
                  <a:lnTo>
                    <a:pt x="55" y="41"/>
                  </a:lnTo>
                  <a:lnTo>
                    <a:pt x="62" y="31"/>
                  </a:lnTo>
                  <a:lnTo>
                    <a:pt x="72" y="24"/>
                  </a:lnTo>
                  <a:lnTo>
                    <a:pt x="79" y="17"/>
                  </a:lnTo>
                  <a:lnTo>
                    <a:pt x="91" y="9"/>
                  </a:lnTo>
                  <a:lnTo>
                    <a:pt x="113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0" name="Freeform 664"/>
            <p:cNvSpPr>
              <a:spLocks/>
            </p:cNvSpPr>
            <p:nvPr/>
          </p:nvSpPr>
          <p:spPr bwMode="auto">
            <a:xfrm>
              <a:off x="2543175" y="4884738"/>
              <a:ext cx="198437" cy="138113"/>
            </a:xfrm>
            <a:custGeom>
              <a:avLst/>
              <a:gdLst>
                <a:gd name="T0" fmla="*/ 27 w 125"/>
                <a:gd name="T1" fmla="*/ 0 h 87"/>
                <a:gd name="T2" fmla="*/ 51 w 125"/>
                <a:gd name="T3" fmla="*/ 5 h 87"/>
                <a:gd name="T4" fmla="*/ 60 w 125"/>
                <a:gd name="T5" fmla="*/ 10 h 87"/>
                <a:gd name="T6" fmla="*/ 70 w 125"/>
                <a:gd name="T7" fmla="*/ 15 h 87"/>
                <a:gd name="T8" fmla="*/ 77 w 125"/>
                <a:gd name="T9" fmla="*/ 24 h 87"/>
                <a:gd name="T10" fmla="*/ 84 w 125"/>
                <a:gd name="T11" fmla="*/ 32 h 87"/>
                <a:gd name="T12" fmla="*/ 92 w 125"/>
                <a:gd name="T13" fmla="*/ 44 h 87"/>
                <a:gd name="T14" fmla="*/ 99 w 125"/>
                <a:gd name="T15" fmla="*/ 56 h 87"/>
                <a:gd name="T16" fmla="*/ 104 w 125"/>
                <a:gd name="T17" fmla="*/ 63 h 87"/>
                <a:gd name="T18" fmla="*/ 106 w 125"/>
                <a:gd name="T19" fmla="*/ 70 h 87"/>
                <a:gd name="T20" fmla="*/ 111 w 125"/>
                <a:gd name="T21" fmla="*/ 77 h 87"/>
                <a:gd name="T22" fmla="*/ 118 w 125"/>
                <a:gd name="T23" fmla="*/ 82 h 87"/>
                <a:gd name="T24" fmla="*/ 125 w 125"/>
                <a:gd name="T25" fmla="*/ 87 h 87"/>
                <a:gd name="T26" fmla="*/ 101 w 125"/>
                <a:gd name="T27" fmla="*/ 80 h 87"/>
                <a:gd name="T28" fmla="*/ 82 w 125"/>
                <a:gd name="T29" fmla="*/ 68 h 87"/>
                <a:gd name="T30" fmla="*/ 63 w 125"/>
                <a:gd name="T31" fmla="*/ 48 h 87"/>
                <a:gd name="T32" fmla="*/ 43 w 125"/>
                <a:gd name="T33" fmla="*/ 24 h 87"/>
                <a:gd name="T34" fmla="*/ 36 w 125"/>
                <a:gd name="T35" fmla="*/ 17 h 87"/>
                <a:gd name="T36" fmla="*/ 27 w 125"/>
                <a:gd name="T37" fmla="*/ 10 h 87"/>
                <a:gd name="T38" fmla="*/ 14 w 125"/>
                <a:gd name="T39" fmla="*/ 5 h 87"/>
                <a:gd name="T40" fmla="*/ 10 w 125"/>
                <a:gd name="T41" fmla="*/ 3 h 87"/>
                <a:gd name="T42" fmla="*/ 5 w 125"/>
                <a:gd name="T43" fmla="*/ 0 h 87"/>
                <a:gd name="T44" fmla="*/ 0 w 125"/>
                <a:gd name="T45" fmla="*/ 0 h 87"/>
                <a:gd name="T46" fmla="*/ 27 w 125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87">
                  <a:moveTo>
                    <a:pt x="27" y="0"/>
                  </a:moveTo>
                  <a:lnTo>
                    <a:pt x="51" y="5"/>
                  </a:lnTo>
                  <a:lnTo>
                    <a:pt x="60" y="10"/>
                  </a:lnTo>
                  <a:lnTo>
                    <a:pt x="70" y="15"/>
                  </a:lnTo>
                  <a:lnTo>
                    <a:pt x="77" y="24"/>
                  </a:lnTo>
                  <a:lnTo>
                    <a:pt x="84" y="32"/>
                  </a:lnTo>
                  <a:lnTo>
                    <a:pt x="92" y="44"/>
                  </a:lnTo>
                  <a:lnTo>
                    <a:pt x="99" y="56"/>
                  </a:lnTo>
                  <a:lnTo>
                    <a:pt x="104" y="63"/>
                  </a:lnTo>
                  <a:lnTo>
                    <a:pt x="106" y="70"/>
                  </a:lnTo>
                  <a:lnTo>
                    <a:pt x="111" y="77"/>
                  </a:lnTo>
                  <a:lnTo>
                    <a:pt x="118" y="82"/>
                  </a:lnTo>
                  <a:lnTo>
                    <a:pt x="125" y="87"/>
                  </a:lnTo>
                  <a:lnTo>
                    <a:pt x="101" y="80"/>
                  </a:lnTo>
                  <a:lnTo>
                    <a:pt x="82" y="68"/>
                  </a:lnTo>
                  <a:lnTo>
                    <a:pt x="63" y="48"/>
                  </a:lnTo>
                  <a:lnTo>
                    <a:pt x="43" y="24"/>
                  </a:lnTo>
                  <a:lnTo>
                    <a:pt x="36" y="17"/>
                  </a:lnTo>
                  <a:lnTo>
                    <a:pt x="27" y="10"/>
                  </a:lnTo>
                  <a:lnTo>
                    <a:pt x="14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1" name="Freeform 665"/>
            <p:cNvSpPr>
              <a:spLocks/>
            </p:cNvSpPr>
            <p:nvPr/>
          </p:nvSpPr>
          <p:spPr bwMode="auto">
            <a:xfrm>
              <a:off x="2466975" y="4889500"/>
              <a:ext cx="260350" cy="160338"/>
            </a:xfrm>
            <a:custGeom>
              <a:avLst/>
              <a:gdLst>
                <a:gd name="T0" fmla="*/ 0 w 164"/>
                <a:gd name="T1" fmla="*/ 0 h 101"/>
                <a:gd name="T2" fmla="*/ 31 w 164"/>
                <a:gd name="T3" fmla="*/ 0 h 101"/>
                <a:gd name="T4" fmla="*/ 58 w 164"/>
                <a:gd name="T5" fmla="*/ 9 h 101"/>
                <a:gd name="T6" fmla="*/ 79 w 164"/>
                <a:gd name="T7" fmla="*/ 24 h 101"/>
                <a:gd name="T8" fmla="*/ 99 w 164"/>
                <a:gd name="T9" fmla="*/ 45 h 101"/>
                <a:gd name="T10" fmla="*/ 103 w 164"/>
                <a:gd name="T11" fmla="*/ 53 h 101"/>
                <a:gd name="T12" fmla="*/ 111 w 164"/>
                <a:gd name="T13" fmla="*/ 62 h 101"/>
                <a:gd name="T14" fmla="*/ 120 w 164"/>
                <a:gd name="T15" fmla="*/ 69 h 101"/>
                <a:gd name="T16" fmla="*/ 128 w 164"/>
                <a:gd name="T17" fmla="*/ 77 h 101"/>
                <a:gd name="T18" fmla="*/ 137 w 164"/>
                <a:gd name="T19" fmla="*/ 82 h 101"/>
                <a:gd name="T20" fmla="*/ 144 w 164"/>
                <a:gd name="T21" fmla="*/ 86 h 101"/>
                <a:gd name="T22" fmla="*/ 154 w 164"/>
                <a:gd name="T23" fmla="*/ 89 h 101"/>
                <a:gd name="T24" fmla="*/ 164 w 164"/>
                <a:gd name="T25" fmla="*/ 91 h 101"/>
                <a:gd name="T26" fmla="*/ 135 w 164"/>
                <a:gd name="T27" fmla="*/ 101 h 101"/>
                <a:gd name="T28" fmla="*/ 103 w 164"/>
                <a:gd name="T29" fmla="*/ 101 h 101"/>
                <a:gd name="T30" fmla="*/ 75 w 164"/>
                <a:gd name="T31" fmla="*/ 91 h 101"/>
                <a:gd name="T32" fmla="*/ 53 w 164"/>
                <a:gd name="T33" fmla="*/ 72 h 101"/>
                <a:gd name="T34" fmla="*/ 38 w 164"/>
                <a:gd name="T35" fmla="*/ 50 h 101"/>
                <a:gd name="T36" fmla="*/ 26 w 164"/>
                <a:gd name="T37" fmla="*/ 26 h 101"/>
                <a:gd name="T38" fmla="*/ 19 w 164"/>
                <a:gd name="T39" fmla="*/ 14 h 101"/>
                <a:gd name="T40" fmla="*/ 10 w 164"/>
                <a:gd name="T41" fmla="*/ 4 h 101"/>
                <a:gd name="T42" fmla="*/ 7 w 164"/>
                <a:gd name="T43" fmla="*/ 4 h 101"/>
                <a:gd name="T44" fmla="*/ 5 w 164"/>
                <a:gd name="T45" fmla="*/ 2 h 101"/>
                <a:gd name="T46" fmla="*/ 2 w 164"/>
                <a:gd name="T47" fmla="*/ 0 h 101"/>
                <a:gd name="T48" fmla="*/ 0 w 164"/>
                <a:gd name="T4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01">
                  <a:moveTo>
                    <a:pt x="0" y="0"/>
                  </a:moveTo>
                  <a:lnTo>
                    <a:pt x="31" y="0"/>
                  </a:lnTo>
                  <a:lnTo>
                    <a:pt x="58" y="9"/>
                  </a:lnTo>
                  <a:lnTo>
                    <a:pt x="79" y="24"/>
                  </a:lnTo>
                  <a:lnTo>
                    <a:pt x="99" y="45"/>
                  </a:lnTo>
                  <a:lnTo>
                    <a:pt x="103" y="53"/>
                  </a:lnTo>
                  <a:lnTo>
                    <a:pt x="111" y="62"/>
                  </a:lnTo>
                  <a:lnTo>
                    <a:pt x="120" y="69"/>
                  </a:lnTo>
                  <a:lnTo>
                    <a:pt x="128" y="77"/>
                  </a:lnTo>
                  <a:lnTo>
                    <a:pt x="137" y="82"/>
                  </a:lnTo>
                  <a:lnTo>
                    <a:pt x="144" y="86"/>
                  </a:lnTo>
                  <a:lnTo>
                    <a:pt x="154" y="89"/>
                  </a:lnTo>
                  <a:lnTo>
                    <a:pt x="164" y="91"/>
                  </a:lnTo>
                  <a:lnTo>
                    <a:pt x="135" y="101"/>
                  </a:lnTo>
                  <a:lnTo>
                    <a:pt x="103" y="101"/>
                  </a:lnTo>
                  <a:lnTo>
                    <a:pt x="75" y="91"/>
                  </a:lnTo>
                  <a:lnTo>
                    <a:pt x="53" y="72"/>
                  </a:lnTo>
                  <a:lnTo>
                    <a:pt x="38" y="50"/>
                  </a:lnTo>
                  <a:lnTo>
                    <a:pt x="26" y="26"/>
                  </a:lnTo>
                  <a:lnTo>
                    <a:pt x="19" y="1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2" name="Freeform 666"/>
            <p:cNvSpPr>
              <a:spLocks/>
            </p:cNvSpPr>
            <p:nvPr/>
          </p:nvSpPr>
          <p:spPr bwMode="auto">
            <a:xfrm>
              <a:off x="2570163" y="4735513"/>
              <a:ext cx="168275" cy="119063"/>
            </a:xfrm>
            <a:custGeom>
              <a:avLst/>
              <a:gdLst>
                <a:gd name="T0" fmla="*/ 22 w 106"/>
                <a:gd name="T1" fmla="*/ 0 h 75"/>
                <a:gd name="T2" fmla="*/ 43 w 106"/>
                <a:gd name="T3" fmla="*/ 5 h 75"/>
                <a:gd name="T4" fmla="*/ 55 w 106"/>
                <a:gd name="T5" fmla="*/ 12 h 75"/>
                <a:gd name="T6" fmla="*/ 65 w 106"/>
                <a:gd name="T7" fmla="*/ 20 h 75"/>
                <a:gd name="T8" fmla="*/ 72 w 106"/>
                <a:gd name="T9" fmla="*/ 29 h 75"/>
                <a:gd name="T10" fmla="*/ 79 w 106"/>
                <a:gd name="T11" fmla="*/ 39 h 75"/>
                <a:gd name="T12" fmla="*/ 84 w 106"/>
                <a:gd name="T13" fmla="*/ 51 h 75"/>
                <a:gd name="T14" fmla="*/ 89 w 106"/>
                <a:gd name="T15" fmla="*/ 56 h 75"/>
                <a:gd name="T16" fmla="*/ 91 w 106"/>
                <a:gd name="T17" fmla="*/ 63 h 75"/>
                <a:gd name="T18" fmla="*/ 96 w 106"/>
                <a:gd name="T19" fmla="*/ 68 h 75"/>
                <a:gd name="T20" fmla="*/ 101 w 106"/>
                <a:gd name="T21" fmla="*/ 73 h 75"/>
                <a:gd name="T22" fmla="*/ 106 w 106"/>
                <a:gd name="T23" fmla="*/ 75 h 75"/>
                <a:gd name="T24" fmla="*/ 94 w 106"/>
                <a:gd name="T25" fmla="*/ 73 h 75"/>
                <a:gd name="T26" fmla="*/ 82 w 106"/>
                <a:gd name="T27" fmla="*/ 68 h 75"/>
                <a:gd name="T28" fmla="*/ 70 w 106"/>
                <a:gd name="T29" fmla="*/ 61 h 75"/>
                <a:gd name="T30" fmla="*/ 60 w 106"/>
                <a:gd name="T31" fmla="*/ 51 h 75"/>
                <a:gd name="T32" fmla="*/ 53 w 106"/>
                <a:gd name="T33" fmla="*/ 41 h 75"/>
                <a:gd name="T34" fmla="*/ 46 w 106"/>
                <a:gd name="T35" fmla="*/ 32 h 75"/>
                <a:gd name="T36" fmla="*/ 38 w 106"/>
                <a:gd name="T37" fmla="*/ 22 h 75"/>
                <a:gd name="T38" fmla="*/ 31 w 106"/>
                <a:gd name="T39" fmla="*/ 17 h 75"/>
                <a:gd name="T40" fmla="*/ 22 w 106"/>
                <a:gd name="T41" fmla="*/ 10 h 75"/>
                <a:gd name="T42" fmla="*/ 12 w 106"/>
                <a:gd name="T43" fmla="*/ 8 h 75"/>
                <a:gd name="T44" fmla="*/ 10 w 106"/>
                <a:gd name="T45" fmla="*/ 5 h 75"/>
                <a:gd name="T46" fmla="*/ 5 w 106"/>
                <a:gd name="T47" fmla="*/ 3 h 75"/>
                <a:gd name="T48" fmla="*/ 0 w 106"/>
                <a:gd name="T49" fmla="*/ 3 h 75"/>
                <a:gd name="T50" fmla="*/ 22 w 106"/>
                <a:gd name="T5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75">
                  <a:moveTo>
                    <a:pt x="22" y="0"/>
                  </a:moveTo>
                  <a:lnTo>
                    <a:pt x="43" y="5"/>
                  </a:lnTo>
                  <a:lnTo>
                    <a:pt x="55" y="12"/>
                  </a:lnTo>
                  <a:lnTo>
                    <a:pt x="65" y="20"/>
                  </a:lnTo>
                  <a:lnTo>
                    <a:pt x="72" y="29"/>
                  </a:lnTo>
                  <a:lnTo>
                    <a:pt x="79" y="39"/>
                  </a:lnTo>
                  <a:lnTo>
                    <a:pt x="84" y="51"/>
                  </a:lnTo>
                  <a:lnTo>
                    <a:pt x="89" y="56"/>
                  </a:lnTo>
                  <a:lnTo>
                    <a:pt x="91" y="63"/>
                  </a:lnTo>
                  <a:lnTo>
                    <a:pt x="96" y="68"/>
                  </a:lnTo>
                  <a:lnTo>
                    <a:pt x="101" y="73"/>
                  </a:lnTo>
                  <a:lnTo>
                    <a:pt x="106" y="75"/>
                  </a:lnTo>
                  <a:lnTo>
                    <a:pt x="94" y="73"/>
                  </a:lnTo>
                  <a:lnTo>
                    <a:pt x="82" y="68"/>
                  </a:lnTo>
                  <a:lnTo>
                    <a:pt x="70" y="61"/>
                  </a:lnTo>
                  <a:lnTo>
                    <a:pt x="60" y="51"/>
                  </a:lnTo>
                  <a:lnTo>
                    <a:pt x="53" y="41"/>
                  </a:lnTo>
                  <a:lnTo>
                    <a:pt x="46" y="32"/>
                  </a:lnTo>
                  <a:lnTo>
                    <a:pt x="38" y="22"/>
                  </a:lnTo>
                  <a:lnTo>
                    <a:pt x="31" y="17"/>
                  </a:lnTo>
                  <a:lnTo>
                    <a:pt x="22" y="10"/>
                  </a:lnTo>
                  <a:lnTo>
                    <a:pt x="12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3" name="Freeform 667"/>
            <p:cNvSpPr>
              <a:spLocks/>
            </p:cNvSpPr>
            <p:nvPr/>
          </p:nvSpPr>
          <p:spPr bwMode="auto">
            <a:xfrm>
              <a:off x="2505075" y="4740275"/>
              <a:ext cx="222250" cy="141288"/>
            </a:xfrm>
            <a:custGeom>
              <a:avLst/>
              <a:gdLst>
                <a:gd name="T0" fmla="*/ 0 w 140"/>
                <a:gd name="T1" fmla="*/ 0 h 89"/>
                <a:gd name="T2" fmla="*/ 26 w 140"/>
                <a:gd name="T3" fmla="*/ 2 h 89"/>
                <a:gd name="T4" fmla="*/ 48 w 140"/>
                <a:gd name="T5" fmla="*/ 9 h 89"/>
                <a:gd name="T6" fmla="*/ 60 w 140"/>
                <a:gd name="T7" fmla="*/ 17 h 89"/>
                <a:gd name="T8" fmla="*/ 67 w 140"/>
                <a:gd name="T9" fmla="*/ 24 h 89"/>
                <a:gd name="T10" fmla="*/ 77 w 140"/>
                <a:gd name="T11" fmla="*/ 31 h 89"/>
                <a:gd name="T12" fmla="*/ 84 w 140"/>
                <a:gd name="T13" fmla="*/ 41 h 89"/>
                <a:gd name="T14" fmla="*/ 91 w 140"/>
                <a:gd name="T15" fmla="*/ 50 h 89"/>
                <a:gd name="T16" fmla="*/ 99 w 140"/>
                <a:gd name="T17" fmla="*/ 60 h 89"/>
                <a:gd name="T18" fmla="*/ 108 w 140"/>
                <a:gd name="T19" fmla="*/ 67 h 89"/>
                <a:gd name="T20" fmla="*/ 118 w 140"/>
                <a:gd name="T21" fmla="*/ 72 h 89"/>
                <a:gd name="T22" fmla="*/ 130 w 140"/>
                <a:gd name="T23" fmla="*/ 77 h 89"/>
                <a:gd name="T24" fmla="*/ 140 w 140"/>
                <a:gd name="T25" fmla="*/ 79 h 89"/>
                <a:gd name="T26" fmla="*/ 113 w 140"/>
                <a:gd name="T27" fmla="*/ 89 h 89"/>
                <a:gd name="T28" fmla="*/ 89 w 140"/>
                <a:gd name="T29" fmla="*/ 89 h 89"/>
                <a:gd name="T30" fmla="*/ 63 w 140"/>
                <a:gd name="T31" fmla="*/ 79 h 89"/>
                <a:gd name="T32" fmla="*/ 46 w 140"/>
                <a:gd name="T33" fmla="*/ 62 h 89"/>
                <a:gd name="T34" fmla="*/ 34 w 140"/>
                <a:gd name="T35" fmla="*/ 43 h 89"/>
                <a:gd name="T36" fmla="*/ 22 w 140"/>
                <a:gd name="T37" fmla="*/ 24 h 89"/>
                <a:gd name="T38" fmla="*/ 17 w 140"/>
                <a:gd name="T39" fmla="*/ 14 h 89"/>
                <a:gd name="T40" fmla="*/ 7 w 140"/>
                <a:gd name="T41" fmla="*/ 7 h 89"/>
                <a:gd name="T42" fmla="*/ 5 w 140"/>
                <a:gd name="T43" fmla="*/ 5 h 89"/>
                <a:gd name="T44" fmla="*/ 2 w 140"/>
                <a:gd name="T45" fmla="*/ 2 h 89"/>
                <a:gd name="T46" fmla="*/ 0 w 140"/>
                <a:gd name="T4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89">
                  <a:moveTo>
                    <a:pt x="0" y="0"/>
                  </a:moveTo>
                  <a:lnTo>
                    <a:pt x="26" y="2"/>
                  </a:lnTo>
                  <a:lnTo>
                    <a:pt x="48" y="9"/>
                  </a:lnTo>
                  <a:lnTo>
                    <a:pt x="60" y="17"/>
                  </a:lnTo>
                  <a:lnTo>
                    <a:pt x="67" y="24"/>
                  </a:lnTo>
                  <a:lnTo>
                    <a:pt x="77" y="31"/>
                  </a:lnTo>
                  <a:lnTo>
                    <a:pt x="84" y="41"/>
                  </a:lnTo>
                  <a:lnTo>
                    <a:pt x="91" y="50"/>
                  </a:lnTo>
                  <a:lnTo>
                    <a:pt x="99" y="60"/>
                  </a:lnTo>
                  <a:lnTo>
                    <a:pt x="108" y="67"/>
                  </a:lnTo>
                  <a:lnTo>
                    <a:pt x="118" y="72"/>
                  </a:lnTo>
                  <a:lnTo>
                    <a:pt x="130" y="77"/>
                  </a:lnTo>
                  <a:lnTo>
                    <a:pt x="140" y="79"/>
                  </a:lnTo>
                  <a:lnTo>
                    <a:pt x="113" y="89"/>
                  </a:lnTo>
                  <a:lnTo>
                    <a:pt x="89" y="89"/>
                  </a:lnTo>
                  <a:lnTo>
                    <a:pt x="63" y="79"/>
                  </a:lnTo>
                  <a:lnTo>
                    <a:pt x="46" y="62"/>
                  </a:lnTo>
                  <a:lnTo>
                    <a:pt x="34" y="43"/>
                  </a:lnTo>
                  <a:lnTo>
                    <a:pt x="22" y="24"/>
                  </a:lnTo>
                  <a:lnTo>
                    <a:pt x="17" y="14"/>
                  </a:lnTo>
                  <a:lnTo>
                    <a:pt x="7" y="7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4" name="Freeform 668"/>
            <p:cNvSpPr>
              <a:spLocks/>
            </p:cNvSpPr>
            <p:nvPr/>
          </p:nvSpPr>
          <p:spPr bwMode="auto">
            <a:xfrm>
              <a:off x="2749550" y="4632325"/>
              <a:ext cx="87312" cy="187325"/>
            </a:xfrm>
            <a:custGeom>
              <a:avLst/>
              <a:gdLst>
                <a:gd name="T0" fmla="*/ 48 w 55"/>
                <a:gd name="T1" fmla="*/ 0 h 118"/>
                <a:gd name="T2" fmla="*/ 53 w 55"/>
                <a:gd name="T3" fmla="*/ 22 h 118"/>
                <a:gd name="T4" fmla="*/ 55 w 55"/>
                <a:gd name="T5" fmla="*/ 44 h 118"/>
                <a:gd name="T6" fmla="*/ 51 w 55"/>
                <a:gd name="T7" fmla="*/ 56 h 118"/>
                <a:gd name="T8" fmla="*/ 46 w 55"/>
                <a:gd name="T9" fmla="*/ 65 h 118"/>
                <a:gd name="T10" fmla="*/ 39 w 55"/>
                <a:gd name="T11" fmla="*/ 75 h 118"/>
                <a:gd name="T12" fmla="*/ 29 w 55"/>
                <a:gd name="T13" fmla="*/ 85 h 118"/>
                <a:gd name="T14" fmla="*/ 19 w 55"/>
                <a:gd name="T15" fmla="*/ 92 h 118"/>
                <a:gd name="T16" fmla="*/ 12 w 55"/>
                <a:gd name="T17" fmla="*/ 99 h 118"/>
                <a:gd name="T18" fmla="*/ 7 w 55"/>
                <a:gd name="T19" fmla="*/ 104 h 118"/>
                <a:gd name="T20" fmla="*/ 2 w 55"/>
                <a:gd name="T21" fmla="*/ 111 h 118"/>
                <a:gd name="T22" fmla="*/ 0 w 55"/>
                <a:gd name="T23" fmla="*/ 118 h 118"/>
                <a:gd name="T24" fmla="*/ 0 w 55"/>
                <a:gd name="T25" fmla="*/ 99 h 118"/>
                <a:gd name="T26" fmla="*/ 7 w 55"/>
                <a:gd name="T27" fmla="*/ 80 h 118"/>
                <a:gd name="T28" fmla="*/ 22 w 55"/>
                <a:gd name="T29" fmla="*/ 61 h 118"/>
                <a:gd name="T30" fmla="*/ 36 w 55"/>
                <a:gd name="T31" fmla="*/ 41 h 118"/>
                <a:gd name="T32" fmla="*/ 41 w 55"/>
                <a:gd name="T33" fmla="*/ 32 h 118"/>
                <a:gd name="T34" fmla="*/ 43 w 55"/>
                <a:gd name="T35" fmla="*/ 22 h 118"/>
                <a:gd name="T36" fmla="*/ 46 w 55"/>
                <a:gd name="T37" fmla="*/ 12 h 118"/>
                <a:gd name="T38" fmla="*/ 48 w 55"/>
                <a:gd name="T39" fmla="*/ 10 h 118"/>
                <a:gd name="T40" fmla="*/ 48 w 55"/>
                <a:gd name="T41" fmla="*/ 5 h 118"/>
                <a:gd name="T42" fmla="*/ 48 w 55"/>
                <a:gd name="T4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118">
                  <a:moveTo>
                    <a:pt x="48" y="0"/>
                  </a:moveTo>
                  <a:lnTo>
                    <a:pt x="53" y="22"/>
                  </a:lnTo>
                  <a:lnTo>
                    <a:pt x="55" y="44"/>
                  </a:lnTo>
                  <a:lnTo>
                    <a:pt x="51" y="56"/>
                  </a:lnTo>
                  <a:lnTo>
                    <a:pt x="46" y="65"/>
                  </a:lnTo>
                  <a:lnTo>
                    <a:pt x="39" y="75"/>
                  </a:lnTo>
                  <a:lnTo>
                    <a:pt x="29" y="85"/>
                  </a:lnTo>
                  <a:lnTo>
                    <a:pt x="19" y="92"/>
                  </a:lnTo>
                  <a:lnTo>
                    <a:pt x="12" y="99"/>
                  </a:lnTo>
                  <a:lnTo>
                    <a:pt x="7" y="104"/>
                  </a:lnTo>
                  <a:lnTo>
                    <a:pt x="2" y="111"/>
                  </a:lnTo>
                  <a:lnTo>
                    <a:pt x="0" y="118"/>
                  </a:lnTo>
                  <a:lnTo>
                    <a:pt x="0" y="99"/>
                  </a:lnTo>
                  <a:lnTo>
                    <a:pt x="7" y="80"/>
                  </a:lnTo>
                  <a:lnTo>
                    <a:pt x="22" y="61"/>
                  </a:lnTo>
                  <a:lnTo>
                    <a:pt x="36" y="41"/>
                  </a:lnTo>
                  <a:lnTo>
                    <a:pt x="41" y="32"/>
                  </a:lnTo>
                  <a:lnTo>
                    <a:pt x="43" y="22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5" name="Freeform 669"/>
            <p:cNvSpPr>
              <a:spLocks/>
            </p:cNvSpPr>
            <p:nvPr/>
          </p:nvSpPr>
          <p:spPr bwMode="auto">
            <a:xfrm>
              <a:off x="2703513" y="4572000"/>
              <a:ext cx="111125" cy="239713"/>
            </a:xfrm>
            <a:custGeom>
              <a:avLst/>
              <a:gdLst>
                <a:gd name="T0" fmla="*/ 65 w 70"/>
                <a:gd name="T1" fmla="*/ 0 h 151"/>
                <a:gd name="T2" fmla="*/ 70 w 70"/>
                <a:gd name="T3" fmla="*/ 24 h 151"/>
                <a:gd name="T4" fmla="*/ 68 w 70"/>
                <a:gd name="T5" fmla="*/ 48 h 151"/>
                <a:gd name="T6" fmla="*/ 58 w 70"/>
                <a:gd name="T7" fmla="*/ 70 h 151"/>
                <a:gd name="T8" fmla="*/ 46 w 70"/>
                <a:gd name="T9" fmla="*/ 89 h 151"/>
                <a:gd name="T10" fmla="*/ 36 w 70"/>
                <a:gd name="T11" fmla="*/ 99 h 151"/>
                <a:gd name="T12" fmla="*/ 29 w 70"/>
                <a:gd name="T13" fmla="*/ 108 h 151"/>
                <a:gd name="T14" fmla="*/ 24 w 70"/>
                <a:gd name="T15" fmla="*/ 120 h 151"/>
                <a:gd name="T16" fmla="*/ 22 w 70"/>
                <a:gd name="T17" fmla="*/ 127 h 151"/>
                <a:gd name="T18" fmla="*/ 19 w 70"/>
                <a:gd name="T19" fmla="*/ 137 h 151"/>
                <a:gd name="T20" fmla="*/ 19 w 70"/>
                <a:gd name="T21" fmla="*/ 144 h 151"/>
                <a:gd name="T22" fmla="*/ 19 w 70"/>
                <a:gd name="T23" fmla="*/ 151 h 151"/>
                <a:gd name="T24" fmla="*/ 5 w 70"/>
                <a:gd name="T25" fmla="*/ 130 h 151"/>
                <a:gd name="T26" fmla="*/ 0 w 70"/>
                <a:gd name="T27" fmla="*/ 103 h 151"/>
                <a:gd name="T28" fmla="*/ 3 w 70"/>
                <a:gd name="T29" fmla="*/ 77 h 151"/>
                <a:gd name="T30" fmla="*/ 15 w 70"/>
                <a:gd name="T31" fmla="*/ 58 h 151"/>
                <a:gd name="T32" fmla="*/ 29 w 70"/>
                <a:gd name="T33" fmla="*/ 41 h 151"/>
                <a:gd name="T34" fmla="*/ 48 w 70"/>
                <a:gd name="T35" fmla="*/ 26 h 151"/>
                <a:gd name="T36" fmla="*/ 56 w 70"/>
                <a:gd name="T37" fmla="*/ 17 h 151"/>
                <a:gd name="T38" fmla="*/ 60 w 70"/>
                <a:gd name="T39" fmla="*/ 7 h 151"/>
                <a:gd name="T40" fmla="*/ 63 w 70"/>
                <a:gd name="T41" fmla="*/ 5 h 151"/>
                <a:gd name="T42" fmla="*/ 65 w 70"/>
                <a:gd name="T43" fmla="*/ 2 h 151"/>
                <a:gd name="T44" fmla="*/ 65 w 70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1">
                  <a:moveTo>
                    <a:pt x="65" y="0"/>
                  </a:moveTo>
                  <a:lnTo>
                    <a:pt x="70" y="24"/>
                  </a:lnTo>
                  <a:lnTo>
                    <a:pt x="68" y="48"/>
                  </a:lnTo>
                  <a:lnTo>
                    <a:pt x="58" y="70"/>
                  </a:lnTo>
                  <a:lnTo>
                    <a:pt x="46" y="89"/>
                  </a:lnTo>
                  <a:lnTo>
                    <a:pt x="36" y="99"/>
                  </a:lnTo>
                  <a:lnTo>
                    <a:pt x="29" y="108"/>
                  </a:lnTo>
                  <a:lnTo>
                    <a:pt x="24" y="120"/>
                  </a:lnTo>
                  <a:lnTo>
                    <a:pt x="22" y="127"/>
                  </a:lnTo>
                  <a:lnTo>
                    <a:pt x="19" y="137"/>
                  </a:lnTo>
                  <a:lnTo>
                    <a:pt x="19" y="144"/>
                  </a:lnTo>
                  <a:lnTo>
                    <a:pt x="19" y="151"/>
                  </a:lnTo>
                  <a:lnTo>
                    <a:pt x="5" y="130"/>
                  </a:lnTo>
                  <a:lnTo>
                    <a:pt x="0" y="103"/>
                  </a:lnTo>
                  <a:lnTo>
                    <a:pt x="3" y="77"/>
                  </a:lnTo>
                  <a:lnTo>
                    <a:pt x="15" y="58"/>
                  </a:lnTo>
                  <a:lnTo>
                    <a:pt x="29" y="41"/>
                  </a:lnTo>
                  <a:lnTo>
                    <a:pt x="48" y="26"/>
                  </a:lnTo>
                  <a:lnTo>
                    <a:pt x="56" y="17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6" name="Freeform 670"/>
            <p:cNvSpPr>
              <a:spLocks noEditPoints="1"/>
            </p:cNvSpPr>
            <p:nvPr/>
          </p:nvSpPr>
          <p:spPr bwMode="auto">
            <a:xfrm>
              <a:off x="2030413" y="1730375"/>
              <a:ext cx="708025" cy="355600"/>
            </a:xfrm>
            <a:custGeom>
              <a:avLst/>
              <a:gdLst>
                <a:gd name="T0" fmla="*/ 374 w 446"/>
                <a:gd name="T1" fmla="*/ 37 h 224"/>
                <a:gd name="T2" fmla="*/ 374 w 446"/>
                <a:gd name="T3" fmla="*/ 37 h 224"/>
                <a:gd name="T4" fmla="*/ 369 w 446"/>
                <a:gd name="T5" fmla="*/ 80 h 224"/>
                <a:gd name="T6" fmla="*/ 354 w 446"/>
                <a:gd name="T7" fmla="*/ 123 h 224"/>
                <a:gd name="T8" fmla="*/ 362 w 446"/>
                <a:gd name="T9" fmla="*/ 123 h 224"/>
                <a:gd name="T10" fmla="*/ 369 w 446"/>
                <a:gd name="T11" fmla="*/ 126 h 224"/>
                <a:gd name="T12" fmla="*/ 376 w 446"/>
                <a:gd name="T13" fmla="*/ 123 h 224"/>
                <a:gd name="T14" fmla="*/ 383 w 446"/>
                <a:gd name="T15" fmla="*/ 121 h 224"/>
                <a:gd name="T16" fmla="*/ 398 w 446"/>
                <a:gd name="T17" fmla="*/ 114 h 224"/>
                <a:gd name="T18" fmla="*/ 410 w 446"/>
                <a:gd name="T19" fmla="*/ 97 h 224"/>
                <a:gd name="T20" fmla="*/ 412 w 446"/>
                <a:gd name="T21" fmla="*/ 80 h 224"/>
                <a:gd name="T22" fmla="*/ 410 w 446"/>
                <a:gd name="T23" fmla="*/ 61 h 224"/>
                <a:gd name="T24" fmla="*/ 398 w 446"/>
                <a:gd name="T25" fmla="*/ 46 h 224"/>
                <a:gd name="T26" fmla="*/ 383 w 446"/>
                <a:gd name="T27" fmla="*/ 39 h 224"/>
                <a:gd name="T28" fmla="*/ 374 w 446"/>
                <a:gd name="T29" fmla="*/ 37 h 224"/>
                <a:gd name="T30" fmla="*/ 3 w 446"/>
                <a:gd name="T31" fmla="*/ 0 h 224"/>
                <a:gd name="T32" fmla="*/ 371 w 446"/>
                <a:gd name="T33" fmla="*/ 0 h 224"/>
                <a:gd name="T34" fmla="*/ 371 w 446"/>
                <a:gd name="T35" fmla="*/ 0 h 224"/>
                <a:gd name="T36" fmla="*/ 383 w 446"/>
                <a:gd name="T37" fmla="*/ 3 h 224"/>
                <a:gd name="T38" fmla="*/ 407 w 446"/>
                <a:gd name="T39" fmla="*/ 13 h 224"/>
                <a:gd name="T40" fmla="*/ 429 w 446"/>
                <a:gd name="T41" fmla="*/ 29 h 224"/>
                <a:gd name="T42" fmla="*/ 441 w 446"/>
                <a:gd name="T43" fmla="*/ 53 h 224"/>
                <a:gd name="T44" fmla="*/ 446 w 446"/>
                <a:gd name="T45" fmla="*/ 80 h 224"/>
                <a:gd name="T46" fmla="*/ 441 w 446"/>
                <a:gd name="T47" fmla="*/ 106 h 224"/>
                <a:gd name="T48" fmla="*/ 429 w 446"/>
                <a:gd name="T49" fmla="*/ 131 h 224"/>
                <a:gd name="T50" fmla="*/ 407 w 446"/>
                <a:gd name="T51" fmla="*/ 147 h 224"/>
                <a:gd name="T52" fmla="*/ 383 w 446"/>
                <a:gd name="T53" fmla="*/ 157 h 224"/>
                <a:gd name="T54" fmla="*/ 369 w 446"/>
                <a:gd name="T55" fmla="*/ 159 h 224"/>
                <a:gd name="T56" fmla="*/ 357 w 446"/>
                <a:gd name="T57" fmla="*/ 157 h 224"/>
                <a:gd name="T58" fmla="*/ 345 w 446"/>
                <a:gd name="T59" fmla="*/ 155 h 224"/>
                <a:gd name="T60" fmla="*/ 335 w 446"/>
                <a:gd name="T61" fmla="*/ 152 h 224"/>
                <a:gd name="T62" fmla="*/ 306 w 446"/>
                <a:gd name="T63" fmla="*/ 181 h 224"/>
                <a:gd name="T64" fmla="*/ 270 w 446"/>
                <a:gd name="T65" fmla="*/ 203 h 224"/>
                <a:gd name="T66" fmla="*/ 232 w 446"/>
                <a:gd name="T67" fmla="*/ 217 h 224"/>
                <a:gd name="T68" fmla="*/ 188 w 446"/>
                <a:gd name="T69" fmla="*/ 224 h 224"/>
                <a:gd name="T70" fmla="*/ 138 w 446"/>
                <a:gd name="T71" fmla="*/ 217 h 224"/>
                <a:gd name="T72" fmla="*/ 92 w 446"/>
                <a:gd name="T73" fmla="*/ 198 h 224"/>
                <a:gd name="T74" fmla="*/ 56 w 446"/>
                <a:gd name="T75" fmla="*/ 169 h 224"/>
                <a:gd name="T76" fmla="*/ 24 w 446"/>
                <a:gd name="T77" fmla="*/ 131 h 224"/>
                <a:gd name="T78" fmla="*/ 8 w 446"/>
                <a:gd name="T79" fmla="*/ 85 h 224"/>
                <a:gd name="T80" fmla="*/ 0 w 446"/>
                <a:gd name="T81" fmla="*/ 37 h 224"/>
                <a:gd name="T82" fmla="*/ 0 w 446"/>
                <a:gd name="T83" fmla="*/ 17 h 224"/>
                <a:gd name="T84" fmla="*/ 3 w 446"/>
                <a:gd name="T8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6" h="224">
                  <a:moveTo>
                    <a:pt x="374" y="37"/>
                  </a:moveTo>
                  <a:lnTo>
                    <a:pt x="374" y="37"/>
                  </a:lnTo>
                  <a:lnTo>
                    <a:pt x="369" y="80"/>
                  </a:lnTo>
                  <a:lnTo>
                    <a:pt x="354" y="123"/>
                  </a:lnTo>
                  <a:lnTo>
                    <a:pt x="362" y="123"/>
                  </a:lnTo>
                  <a:lnTo>
                    <a:pt x="369" y="126"/>
                  </a:lnTo>
                  <a:lnTo>
                    <a:pt x="376" y="123"/>
                  </a:lnTo>
                  <a:lnTo>
                    <a:pt x="383" y="121"/>
                  </a:lnTo>
                  <a:lnTo>
                    <a:pt x="398" y="114"/>
                  </a:lnTo>
                  <a:lnTo>
                    <a:pt x="410" y="97"/>
                  </a:lnTo>
                  <a:lnTo>
                    <a:pt x="412" y="80"/>
                  </a:lnTo>
                  <a:lnTo>
                    <a:pt x="410" y="61"/>
                  </a:lnTo>
                  <a:lnTo>
                    <a:pt x="398" y="46"/>
                  </a:lnTo>
                  <a:lnTo>
                    <a:pt x="383" y="39"/>
                  </a:lnTo>
                  <a:lnTo>
                    <a:pt x="374" y="37"/>
                  </a:lnTo>
                  <a:close/>
                  <a:moveTo>
                    <a:pt x="3" y="0"/>
                  </a:moveTo>
                  <a:lnTo>
                    <a:pt x="371" y="0"/>
                  </a:lnTo>
                  <a:lnTo>
                    <a:pt x="371" y="0"/>
                  </a:lnTo>
                  <a:lnTo>
                    <a:pt x="383" y="3"/>
                  </a:lnTo>
                  <a:lnTo>
                    <a:pt x="407" y="13"/>
                  </a:lnTo>
                  <a:lnTo>
                    <a:pt x="429" y="29"/>
                  </a:lnTo>
                  <a:lnTo>
                    <a:pt x="441" y="53"/>
                  </a:lnTo>
                  <a:lnTo>
                    <a:pt x="446" y="80"/>
                  </a:lnTo>
                  <a:lnTo>
                    <a:pt x="441" y="106"/>
                  </a:lnTo>
                  <a:lnTo>
                    <a:pt x="429" y="131"/>
                  </a:lnTo>
                  <a:lnTo>
                    <a:pt x="407" y="147"/>
                  </a:lnTo>
                  <a:lnTo>
                    <a:pt x="383" y="157"/>
                  </a:lnTo>
                  <a:lnTo>
                    <a:pt x="369" y="159"/>
                  </a:lnTo>
                  <a:lnTo>
                    <a:pt x="357" y="157"/>
                  </a:lnTo>
                  <a:lnTo>
                    <a:pt x="345" y="155"/>
                  </a:lnTo>
                  <a:lnTo>
                    <a:pt x="335" y="152"/>
                  </a:lnTo>
                  <a:lnTo>
                    <a:pt x="306" y="181"/>
                  </a:lnTo>
                  <a:lnTo>
                    <a:pt x="270" y="203"/>
                  </a:lnTo>
                  <a:lnTo>
                    <a:pt x="232" y="217"/>
                  </a:lnTo>
                  <a:lnTo>
                    <a:pt x="188" y="224"/>
                  </a:lnTo>
                  <a:lnTo>
                    <a:pt x="138" y="217"/>
                  </a:lnTo>
                  <a:lnTo>
                    <a:pt x="92" y="198"/>
                  </a:lnTo>
                  <a:lnTo>
                    <a:pt x="56" y="169"/>
                  </a:lnTo>
                  <a:lnTo>
                    <a:pt x="24" y="131"/>
                  </a:lnTo>
                  <a:lnTo>
                    <a:pt x="8" y="85"/>
                  </a:lnTo>
                  <a:lnTo>
                    <a:pt x="0" y="37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7" name="Rectangle 671"/>
            <p:cNvSpPr>
              <a:spLocks noChangeArrowheads="1"/>
            </p:cNvSpPr>
            <p:nvPr/>
          </p:nvSpPr>
          <p:spPr bwMode="auto">
            <a:xfrm>
              <a:off x="2030413" y="2117725"/>
              <a:ext cx="642937" cy="523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8" name="Freeform 672"/>
            <p:cNvSpPr>
              <a:spLocks/>
            </p:cNvSpPr>
            <p:nvPr/>
          </p:nvSpPr>
          <p:spPr bwMode="auto">
            <a:xfrm>
              <a:off x="2184400" y="1436688"/>
              <a:ext cx="98425" cy="263525"/>
            </a:xfrm>
            <a:custGeom>
              <a:avLst/>
              <a:gdLst>
                <a:gd name="T0" fmla="*/ 29 w 62"/>
                <a:gd name="T1" fmla="*/ 0 h 166"/>
                <a:gd name="T2" fmla="*/ 36 w 62"/>
                <a:gd name="T3" fmla="*/ 0 h 166"/>
                <a:gd name="T4" fmla="*/ 41 w 62"/>
                <a:gd name="T5" fmla="*/ 2 h 166"/>
                <a:gd name="T6" fmla="*/ 45 w 62"/>
                <a:gd name="T7" fmla="*/ 5 h 166"/>
                <a:gd name="T8" fmla="*/ 50 w 62"/>
                <a:gd name="T9" fmla="*/ 12 h 166"/>
                <a:gd name="T10" fmla="*/ 50 w 62"/>
                <a:gd name="T11" fmla="*/ 17 h 166"/>
                <a:gd name="T12" fmla="*/ 50 w 62"/>
                <a:gd name="T13" fmla="*/ 24 h 166"/>
                <a:gd name="T14" fmla="*/ 48 w 62"/>
                <a:gd name="T15" fmla="*/ 29 h 166"/>
                <a:gd name="T16" fmla="*/ 43 w 62"/>
                <a:gd name="T17" fmla="*/ 34 h 166"/>
                <a:gd name="T18" fmla="*/ 38 w 62"/>
                <a:gd name="T19" fmla="*/ 39 h 166"/>
                <a:gd name="T20" fmla="*/ 38 w 62"/>
                <a:gd name="T21" fmla="*/ 43 h 166"/>
                <a:gd name="T22" fmla="*/ 38 w 62"/>
                <a:gd name="T23" fmla="*/ 48 h 166"/>
                <a:gd name="T24" fmla="*/ 38 w 62"/>
                <a:gd name="T25" fmla="*/ 53 h 166"/>
                <a:gd name="T26" fmla="*/ 41 w 62"/>
                <a:gd name="T27" fmla="*/ 60 h 166"/>
                <a:gd name="T28" fmla="*/ 43 w 62"/>
                <a:gd name="T29" fmla="*/ 63 h 166"/>
                <a:gd name="T30" fmla="*/ 50 w 62"/>
                <a:gd name="T31" fmla="*/ 75 h 166"/>
                <a:gd name="T32" fmla="*/ 57 w 62"/>
                <a:gd name="T33" fmla="*/ 89 h 166"/>
                <a:gd name="T34" fmla="*/ 62 w 62"/>
                <a:gd name="T35" fmla="*/ 101 h 166"/>
                <a:gd name="T36" fmla="*/ 62 w 62"/>
                <a:gd name="T37" fmla="*/ 120 h 166"/>
                <a:gd name="T38" fmla="*/ 60 w 62"/>
                <a:gd name="T39" fmla="*/ 140 h 166"/>
                <a:gd name="T40" fmla="*/ 48 w 62"/>
                <a:gd name="T41" fmla="*/ 154 h 166"/>
                <a:gd name="T42" fmla="*/ 31 w 62"/>
                <a:gd name="T43" fmla="*/ 166 h 166"/>
                <a:gd name="T44" fmla="*/ 24 w 62"/>
                <a:gd name="T45" fmla="*/ 166 h 166"/>
                <a:gd name="T46" fmla="*/ 17 w 62"/>
                <a:gd name="T47" fmla="*/ 164 h 166"/>
                <a:gd name="T48" fmla="*/ 12 w 62"/>
                <a:gd name="T49" fmla="*/ 161 h 166"/>
                <a:gd name="T50" fmla="*/ 9 w 62"/>
                <a:gd name="T51" fmla="*/ 157 h 166"/>
                <a:gd name="T52" fmla="*/ 7 w 62"/>
                <a:gd name="T53" fmla="*/ 149 h 166"/>
                <a:gd name="T54" fmla="*/ 7 w 62"/>
                <a:gd name="T55" fmla="*/ 145 h 166"/>
                <a:gd name="T56" fmla="*/ 9 w 62"/>
                <a:gd name="T57" fmla="*/ 137 h 166"/>
                <a:gd name="T58" fmla="*/ 14 w 62"/>
                <a:gd name="T59" fmla="*/ 133 h 166"/>
                <a:gd name="T60" fmla="*/ 21 w 62"/>
                <a:gd name="T61" fmla="*/ 128 h 166"/>
                <a:gd name="T62" fmla="*/ 26 w 62"/>
                <a:gd name="T63" fmla="*/ 123 h 166"/>
                <a:gd name="T64" fmla="*/ 24 w 62"/>
                <a:gd name="T65" fmla="*/ 111 h 166"/>
                <a:gd name="T66" fmla="*/ 19 w 62"/>
                <a:gd name="T67" fmla="*/ 99 h 166"/>
                <a:gd name="T68" fmla="*/ 14 w 62"/>
                <a:gd name="T69" fmla="*/ 84 h 166"/>
                <a:gd name="T70" fmla="*/ 7 w 62"/>
                <a:gd name="T71" fmla="*/ 75 h 166"/>
                <a:gd name="T72" fmla="*/ 4 w 62"/>
                <a:gd name="T73" fmla="*/ 67 h 166"/>
                <a:gd name="T74" fmla="*/ 0 w 62"/>
                <a:gd name="T75" fmla="*/ 48 h 166"/>
                <a:gd name="T76" fmla="*/ 2 w 62"/>
                <a:gd name="T77" fmla="*/ 31 h 166"/>
                <a:gd name="T78" fmla="*/ 9 w 62"/>
                <a:gd name="T79" fmla="*/ 15 h 166"/>
                <a:gd name="T80" fmla="*/ 24 w 62"/>
                <a:gd name="T81" fmla="*/ 2 h 166"/>
                <a:gd name="T82" fmla="*/ 29 w 6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166">
                  <a:moveTo>
                    <a:pt x="29" y="0"/>
                  </a:moveTo>
                  <a:lnTo>
                    <a:pt x="36" y="0"/>
                  </a:lnTo>
                  <a:lnTo>
                    <a:pt x="41" y="2"/>
                  </a:lnTo>
                  <a:lnTo>
                    <a:pt x="45" y="5"/>
                  </a:lnTo>
                  <a:lnTo>
                    <a:pt x="50" y="12"/>
                  </a:lnTo>
                  <a:lnTo>
                    <a:pt x="50" y="17"/>
                  </a:lnTo>
                  <a:lnTo>
                    <a:pt x="50" y="24"/>
                  </a:lnTo>
                  <a:lnTo>
                    <a:pt x="48" y="29"/>
                  </a:lnTo>
                  <a:lnTo>
                    <a:pt x="43" y="34"/>
                  </a:lnTo>
                  <a:lnTo>
                    <a:pt x="38" y="39"/>
                  </a:lnTo>
                  <a:lnTo>
                    <a:pt x="38" y="43"/>
                  </a:lnTo>
                  <a:lnTo>
                    <a:pt x="38" y="48"/>
                  </a:lnTo>
                  <a:lnTo>
                    <a:pt x="38" y="53"/>
                  </a:lnTo>
                  <a:lnTo>
                    <a:pt x="41" y="60"/>
                  </a:lnTo>
                  <a:lnTo>
                    <a:pt x="43" y="63"/>
                  </a:lnTo>
                  <a:lnTo>
                    <a:pt x="50" y="75"/>
                  </a:lnTo>
                  <a:lnTo>
                    <a:pt x="57" y="89"/>
                  </a:lnTo>
                  <a:lnTo>
                    <a:pt x="62" y="101"/>
                  </a:lnTo>
                  <a:lnTo>
                    <a:pt x="62" y="120"/>
                  </a:lnTo>
                  <a:lnTo>
                    <a:pt x="60" y="140"/>
                  </a:lnTo>
                  <a:lnTo>
                    <a:pt x="48" y="154"/>
                  </a:lnTo>
                  <a:lnTo>
                    <a:pt x="31" y="166"/>
                  </a:lnTo>
                  <a:lnTo>
                    <a:pt x="24" y="166"/>
                  </a:lnTo>
                  <a:lnTo>
                    <a:pt x="17" y="164"/>
                  </a:lnTo>
                  <a:lnTo>
                    <a:pt x="12" y="161"/>
                  </a:lnTo>
                  <a:lnTo>
                    <a:pt x="9" y="157"/>
                  </a:lnTo>
                  <a:lnTo>
                    <a:pt x="7" y="149"/>
                  </a:lnTo>
                  <a:lnTo>
                    <a:pt x="7" y="145"/>
                  </a:lnTo>
                  <a:lnTo>
                    <a:pt x="9" y="137"/>
                  </a:lnTo>
                  <a:lnTo>
                    <a:pt x="14" y="133"/>
                  </a:lnTo>
                  <a:lnTo>
                    <a:pt x="21" y="128"/>
                  </a:lnTo>
                  <a:lnTo>
                    <a:pt x="26" y="123"/>
                  </a:lnTo>
                  <a:lnTo>
                    <a:pt x="24" y="111"/>
                  </a:lnTo>
                  <a:lnTo>
                    <a:pt x="19" y="99"/>
                  </a:lnTo>
                  <a:lnTo>
                    <a:pt x="14" y="84"/>
                  </a:lnTo>
                  <a:lnTo>
                    <a:pt x="7" y="75"/>
                  </a:lnTo>
                  <a:lnTo>
                    <a:pt x="4" y="67"/>
                  </a:lnTo>
                  <a:lnTo>
                    <a:pt x="0" y="48"/>
                  </a:lnTo>
                  <a:lnTo>
                    <a:pt x="2" y="31"/>
                  </a:lnTo>
                  <a:lnTo>
                    <a:pt x="9" y="15"/>
                  </a:lnTo>
                  <a:lnTo>
                    <a:pt x="24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79" name="Freeform 673"/>
            <p:cNvSpPr>
              <a:spLocks/>
            </p:cNvSpPr>
            <p:nvPr/>
          </p:nvSpPr>
          <p:spPr bwMode="auto">
            <a:xfrm>
              <a:off x="2352675" y="1436688"/>
              <a:ext cx="98425" cy="263525"/>
            </a:xfrm>
            <a:custGeom>
              <a:avLst/>
              <a:gdLst>
                <a:gd name="T0" fmla="*/ 29 w 62"/>
                <a:gd name="T1" fmla="*/ 0 h 166"/>
                <a:gd name="T2" fmla="*/ 36 w 62"/>
                <a:gd name="T3" fmla="*/ 0 h 166"/>
                <a:gd name="T4" fmla="*/ 41 w 62"/>
                <a:gd name="T5" fmla="*/ 2 h 166"/>
                <a:gd name="T6" fmla="*/ 45 w 62"/>
                <a:gd name="T7" fmla="*/ 5 h 166"/>
                <a:gd name="T8" fmla="*/ 48 w 62"/>
                <a:gd name="T9" fmla="*/ 12 h 166"/>
                <a:gd name="T10" fmla="*/ 50 w 62"/>
                <a:gd name="T11" fmla="*/ 17 h 166"/>
                <a:gd name="T12" fmla="*/ 50 w 62"/>
                <a:gd name="T13" fmla="*/ 24 h 166"/>
                <a:gd name="T14" fmla="*/ 48 w 62"/>
                <a:gd name="T15" fmla="*/ 29 h 166"/>
                <a:gd name="T16" fmla="*/ 41 w 62"/>
                <a:gd name="T17" fmla="*/ 34 h 166"/>
                <a:gd name="T18" fmla="*/ 38 w 62"/>
                <a:gd name="T19" fmla="*/ 39 h 166"/>
                <a:gd name="T20" fmla="*/ 36 w 62"/>
                <a:gd name="T21" fmla="*/ 43 h 166"/>
                <a:gd name="T22" fmla="*/ 38 w 62"/>
                <a:gd name="T23" fmla="*/ 48 h 166"/>
                <a:gd name="T24" fmla="*/ 38 w 62"/>
                <a:gd name="T25" fmla="*/ 53 h 166"/>
                <a:gd name="T26" fmla="*/ 41 w 62"/>
                <a:gd name="T27" fmla="*/ 60 h 166"/>
                <a:gd name="T28" fmla="*/ 43 w 62"/>
                <a:gd name="T29" fmla="*/ 63 h 166"/>
                <a:gd name="T30" fmla="*/ 50 w 62"/>
                <a:gd name="T31" fmla="*/ 75 h 166"/>
                <a:gd name="T32" fmla="*/ 55 w 62"/>
                <a:gd name="T33" fmla="*/ 89 h 166"/>
                <a:gd name="T34" fmla="*/ 60 w 62"/>
                <a:gd name="T35" fmla="*/ 101 h 166"/>
                <a:gd name="T36" fmla="*/ 62 w 62"/>
                <a:gd name="T37" fmla="*/ 120 h 166"/>
                <a:gd name="T38" fmla="*/ 57 w 62"/>
                <a:gd name="T39" fmla="*/ 140 h 166"/>
                <a:gd name="T40" fmla="*/ 48 w 62"/>
                <a:gd name="T41" fmla="*/ 154 h 166"/>
                <a:gd name="T42" fmla="*/ 31 w 62"/>
                <a:gd name="T43" fmla="*/ 166 h 166"/>
                <a:gd name="T44" fmla="*/ 24 w 62"/>
                <a:gd name="T45" fmla="*/ 166 h 166"/>
                <a:gd name="T46" fmla="*/ 16 w 62"/>
                <a:gd name="T47" fmla="*/ 164 h 166"/>
                <a:gd name="T48" fmla="*/ 12 w 62"/>
                <a:gd name="T49" fmla="*/ 161 h 166"/>
                <a:gd name="T50" fmla="*/ 9 w 62"/>
                <a:gd name="T51" fmla="*/ 157 h 166"/>
                <a:gd name="T52" fmla="*/ 7 w 62"/>
                <a:gd name="T53" fmla="*/ 149 h 166"/>
                <a:gd name="T54" fmla="*/ 7 w 62"/>
                <a:gd name="T55" fmla="*/ 145 h 166"/>
                <a:gd name="T56" fmla="*/ 9 w 62"/>
                <a:gd name="T57" fmla="*/ 137 h 166"/>
                <a:gd name="T58" fmla="*/ 14 w 62"/>
                <a:gd name="T59" fmla="*/ 133 h 166"/>
                <a:gd name="T60" fmla="*/ 21 w 62"/>
                <a:gd name="T61" fmla="*/ 128 h 166"/>
                <a:gd name="T62" fmla="*/ 26 w 62"/>
                <a:gd name="T63" fmla="*/ 123 h 166"/>
                <a:gd name="T64" fmla="*/ 24 w 62"/>
                <a:gd name="T65" fmla="*/ 111 h 166"/>
                <a:gd name="T66" fmla="*/ 19 w 62"/>
                <a:gd name="T67" fmla="*/ 99 h 166"/>
                <a:gd name="T68" fmla="*/ 12 w 62"/>
                <a:gd name="T69" fmla="*/ 84 h 166"/>
                <a:gd name="T70" fmla="*/ 7 w 62"/>
                <a:gd name="T71" fmla="*/ 75 h 166"/>
                <a:gd name="T72" fmla="*/ 2 w 62"/>
                <a:gd name="T73" fmla="*/ 67 h 166"/>
                <a:gd name="T74" fmla="*/ 0 w 62"/>
                <a:gd name="T75" fmla="*/ 48 h 166"/>
                <a:gd name="T76" fmla="*/ 0 w 62"/>
                <a:gd name="T77" fmla="*/ 31 h 166"/>
                <a:gd name="T78" fmla="*/ 9 w 62"/>
                <a:gd name="T79" fmla="*/ 15 h 166"/>
                <a:gd name="T80" fmla="*/ 21 w 62"/>
                <a:gd name="T81" fmla="*/ 2 h 166"/>
                <a:gd name="T82" fmla="*/ 29 w 6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166">
                  <a:moveTo>
                    <a:pt x="29" y="0"/>
                  </a:moveTo>
                  <a:lnTo>
                    <a:pt x="36" y="0"/>
                  </a:lnTo>
                  <a:lnTo>
                    <a:pt x="41" y="2"/>
                  </a:lnTo>
                  <a:lnTo>
                    <a:pt x="45" y="5"/>
                  </a:lnTo>
                  <a:lnTo>
                    <a:pt x="48" y="12"/>
                  </a:lnTo>
                  <a:lnTo>
                    <a:pt x="50" y="17"/>
                  </a:lnTo>
                  <a:lnTo>
                    <a:pt x="50" y="24"/>
                  </a:lnTo>
                  <a:lnTo>
                    <a:pt x="48" y="29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6" y="43"/>
                  </a:lnTo>
                  <a:lnTo>
                    <a:pt x="38" y="48"/>
                  </a:lnTo>
                  <a:lnTo>
                    <a:pt x="38" y="53"/>
                  </a:lnTo>
                  <a:lnTo>
                    <a:pt x="41" y="60"/>
                  </a:lnTo>
                  <a:lnTo>
                    <a:pt x="43" y="63"/>
                  </a:lnTo>
                  <a:lnTo>
                    <a:pt x="50" y="75"/>
                  </a:lnTo>
                  <a:lnTo>
                    <a:pt x="55" y="89"/>
                  </a:lnTo>
                  <a:lnTo>
                    <a:pt x="60" y="101"/>
                  </a:lnTo>
                  <a:lnTo>
                    <a:pt x="62" y="120"/>
                  </a:lnTo>
                  <a:lnTo>
                    <a:pt x="57" y="140"/>
                  </a:lnTo>
                  <a:lnTo>
                    <a:pt x="48" y="154"/>
                  </a:lnTo>
                  <a:lnTo>
                    <a:pt x="31" y="166"/>
                  </a:lnTo>
                  <a:lnTo>
                    <a:pt x="24" y="166"/>
                  </a:lnTo>
                  <a:lnTo>
                    <a:pt x="16" y="164"/>
                  </a:lnTo>
                  <a:lnTo>
                    <a:pt x="12" y="161"/>
                  </a:lnTo>
                  <a:lnTo>
                    <a:pt x="9" y="157"/>
                  </a:lnTo>
                  <a:lnTo>
                    <a:pt x="7" y="149"/>
                  </a:lnTo>
                  <a:lnTo>
                    <a:pt x="7" y="145"/>
                  </a:lnTo>
                  <a:lnTo>
                    <a:pt x="9" y="137"/>
                  </a:lnTo>
                  <a:lnTo>
                    <a:pt x="14" y="133"/>
                  </a:lnTo>
                  <a:lnTo>
                    <a:pt x="21" y="128"/>
                  </a:lnTo>
                  <a:lnTo>
                    <a:pt x="26" y="123"/>
                  </a:lnTo>
                  <a:lnTo>
                    <a:pt x="24" y="111"/>
                  </a:lnTo>
                  <a:lnTo>
                    <a:pt x="19" y="99"/>
                  </a:lnTo>
                  <a:lnTo>
                    <a:pt x="12" y="84"/>
                  </a:lnTo>
                  <a:lnTo>
                    <a:pt x="7" y="75"/>
                  </a:lnTo>
                  <a:lnTo>
                    <a:pt x="2" y="67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9" y="15"/>
                  </a:lnTo>
                  <a:lnTo>
                    <a:pt x="21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0" name="Freeform 674"/>
            <p:cNvSpPr>
              <a:spLocks/>
            </p:cNvSpPr>
            <p:nvPr/>
          </p:nvSpPr>
          <p:spPr bwMode="auto">
            <a:xfrm>
              <a:off x="7004050" y="3844925"/>
              <a:ext cx="290512" cy="469900"/>
            </a:xfrm>
            <a:custGeom>
              <a:avLst/>
              <a:gdLst>
                <a:gd name="T0" fmla="*/ 94 w 183"/>
                <a:gd name="T1" fmla="*/ 0 h 296"/>
                <a:gd name="T2" fmla="*/ 183 w 183"/>
                <a:gd name="T3" fmla="*/ 0 h 296"/>
                <a:gd name="T4" fmla="*/ 183 w 183"/>
                <a:gd name="T5" fmla="*/ 174 h 296"/>
                <a:gd name="T6" fmla="*/ 133 w 183"/>
                <a:gd name="T7" fmla="*/ 296 h 296"/>
                <a:gd name="T8" fmla="*/ 0 w 183"/>
                <a:gd name="T9" fmla="*/ 239 h 296"/>
                <a:gd name="T10" fmla="*/ 94 w 183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296">
                  <a:moveTo>
                    <a:pt x="94" y="0"/>
                  </a:moveTo>
                  <a:lnTo>
                    <a:pt x="183" y="0"/>
                  </a:lnTo>
                  <a:lnTo>
                    <a:pt x="183" y="174"/>
                  </a:lnTo>
                  <a:lnTo>
                    <a:pt x="133" y="296"/>
                  </a:lnTo>
                  <a:lnTo>
                    <a:pt x="0" y="239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1" name="Freeform 675"/>
            <p:cNvSpPr>
              <a:spLocks/>
            </p:cNvSpPr>
            <p:nvPr/>
          </p:nvSpPr>
          <p:spPr bwMode="auto">
            <a:xfrm>
              <a:off x="7313613" y="3844925"/>
              <a:ext cx="53975" cy="149225"/>
            </a:xfrm>
            <a:custGeom>
              <a:avLst/>
              <a:gdLst>
                <a:gd name="T0" fmla="*/ 0 w 34"/>
                <a:gd name="T1" fmla="*/ 0 h 94"/>
                <a:gd name="T2" fmla="*/ 34 w 34"/>
                <a:gd name="T3" fmla="*/ 0 h 94"/>
                <a:gd name="T4" fmla="*/ 34 w 34"/>
                <a:gd name="T5" fmla="*/ 3 h 94"/>
                <a:gd name="T6" fmla="*/ 32 w 34"/>
                <a:gd name="T7" fmla="*/ 22 h 94"/>
                <a:gd name="T8" fmla="*/ 29 w 34"/>
                <a:gd name="T9" fmla="*/ 44 h 94"/>
                <a:gd name="T10" fmla="*/ 25 w 34"/>
                <a:gd name="T11" fmla="*/ 63 h 94"/>
                <a:gd name="T12" fmla="*/ 15 w 34"/>
                <a:gd name="T13" fmla="*/ 80 h 94"/>
                <a:gd name="T14" fmla="*/ 0 w 34"/>
                <a:gd name="T15" fmla="*/ 94 h 94"/>
                <a:gd name="T16" fmla="*/ 0 w 3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94">
                  <a:moveTo>
                    <a:pt x="0" y="0"/>
                  </a:moveTo>
                  <a:lnTo>
                    <a:pt x="34" y="0"/>
                  </a:lnTo>
                  <a:lnTo>
                    <a:pt x="34" y="3"/>
                  </a:lnTo>
                  <a:lnTo>
                    <a:pt x="32" y="22"/>
                  </a:lnTo>
                  <a:lnTo>
                    <a:pt x="29" y="44"/>
                  </a:lnTo>
                  <a:lnTo>
                    <a:pt x="25" y="63"/>
                  </a:lnTo>
                  <a:lnTo>
                    <a:pt x="15" y="80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2" name="Freeform 676"/>
            <p:cNvSpPr>
              <a:spLocks/>
            </p:cNvSpPr>
            <p:nvPr/>
          </p:nvSpPr>
          <p:spPr bwMode="auto">
            <a:xfrm>
              <a:off x="7313613" y="3844925"/>
              <a:ext cx="290512" cy="469900"/>
            </a:xfrm>
            <a:custGeom>
              <a:avLst/>
              <a:gdLst>
                <a:gd name="T0" fmla="*/ 44 w 183"/>
                <a:gd name="T1" fmla="*/ 0 h 296"/>
                <a:gd name="T2" fmla="*/ 90 w 183"/>
                <a:gd name="T3" fmla="*/ 0 h 296"/>
                <a:gd name="T4" fmla="*/ 183 w 183"/>
                <a:gd name="T5" fmla="*/ 239 h 296"/>
                <a:gd name="T6" fmla="*/ 51 w 183"/>
                <a:gd name="T7" fmla="*/ 296 h 296"/>
                <a:gd name="T8" fmla="*/ 0 w 183"/>
                <a:gd name="T9" fmla="*/ 174 h 296"/>
                <a:gd name="T10" fmla="*/ 0 w 183"/>
                <a:gd name="T11" fmla="*/ 106 h 296"/>
                <a:gd name="T12" fmla="*/ 20 w 183"/>
                <a:gd name="T13" fmla="*/ 92 h 296"/>
                <a:gd name="T14" fmla="*/ 32 w 183"/>
                <a:gd name="T15" fmla="*/ 72 h 296"/>
                <a:gd name="T16" fmla="*/ 39 w 183"/>
                <a:gd name="T17" fmla="*/ 51 h 296"/>
                <a:gd name="T18" fmla="*/ 44 w 183"/>
                <a:gd name="T19" fmla="*/ 27 h 296"/>
                <a:gd name="T20" fmla="*/ 44 w 183"/>
                <a:gd name="T21" fmla="*/ 3 h 296"/>
                <a:gd name="T22" fmla="*/ 44 w 183"/>
                <a:gd name="T2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96">
                  <a:moveTo>
                    <a:pt x="44" y="0"/>
                  </a:moveTo>
                  <a:lnTo>
                    <a:pt x="90" y="0"/>
                  </a:lnTo>
                  <a:lnTo>
                    <a:pt x="183" y="239"/>
                  </a:lnTo>
                  <a:lnTo>
                    <a:pt x="51" y="296"/>
                  </a:lnTo>
                  <a:lnTo>
                    <a:pt x="0" y="174"/>
                  </a:lnTo>
                  <a:lnTo>
                    <a:pt x="0" y="106"/>
                  </a:lnTo>
                  <a:lnTo>
                    <a:pt x="20" y="92"/>
                  </a:lnTo>
                  <a:lnTo>
                    <a:pt x="32" y="72"/>
                  </a:lnTo>
                  <a:lnTo>
                    <a:pt x="39" y="51"/>
                  </a:lnTo>
                  <a:lnTo>
                    <a:pt x="44" y="27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3" name="Rectangle 677"/>
            <p:cNvSpPr>
              <a:spLocks noChangeArrowheads="1"/>
            </p:cNvSpPr>
            <p:nvPr/>
          </p:nvSpPr>
          <p:spPr bwMode="auto">
            <a:xfrm>
              <a:off x="7153275" y="3792538"/>
              <a:ext cx="303212" cy="3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4" name="Freeform 678"/>
            <p:cNvSpPr>
              <a:spLocks noEditPoints="1"/>
            </p:cNvSpPr>
            <p:nvPr/>
          </p:nvSpPr>
          <p:spPr bwMode="auto">
            <a:xfrm>
              <a:off x="6045200" y="4759325"/>
              <a:ext cx="409575" cy="320675"/>
            </a:xfrm>
            <a:custGeom>
              <a:avLst/>
              <a:gdLst>
                <a:gd name="T0" fmla="*/ 183 w 258"/>
                <a:gd name="T1" fmla="*/ 115 h 202"/>
                <a:gd name="T2" fmla="*/ 183 w 258"/>
                <a:gd name="T3" fmla="*/ 142 h 202"/>
                <a:gd name="T4" fmla="*/ 234 w 258"/>
                <a:gd name="T5" fmla="*/ 142 h 202"/>
                <a:gd name="T6" fmla="*/ 234 w 258"/>
                <a:gd name="T7" fmla="*/ 115 h 202"/>
                <a:gd name="T8" fmla="*/ 183 w 258"/>
                <a:gd name="T9" fmla="*/ 115 h 202"/>
                <a:gd name="T10" fmla="*/ 24 w 258"/>
                <a:gd name="T11" fmla="*/ 115 h 202"/>
                <a:gd name="T12" fmla="*/ 24 w 258"/>
                <a:gd name="T13" fmla="*/ 142 h 202"/>
                <a:gd name="T14" fmla="*/ 75 w 258"/>
                <a:gd name="T15" fmla="*/ 142 h 202"/>
                <a:gd name="T16" fmla="*/ 75 w 258"/>
                <a:gd name="T17" fmla="*/ 115 h 202"/>
                <a:gd name="T18" fmla="*/ 24 w 258"/>
                <a:gd name="T19" fmla="*/ 115 h 202"/>
                <a:gd name="T20" fmla="*/ 65 w 258"/>
                <a:gd name="T21" fmla="*/ 17 h 202"/>
                <a:gd name="T22" fmla="*/ 48 w 258"/>
                <a:gd name="T23" fmla="*/ 46 h 202"/>
                <a:gd name="T24" fmla="*/ 43 w 258"/>
                <a:gd name="T25" fmla="*/ 58 h 202"/>
                <a:gd name="T26" fmla="*/ 214 w 258"/>
                <a:gd name="T27" fmla="*/ 58 h 202"/>
                <a:gd name="T28" fmla="*/ 209 w 258"/>
                <a:gd name="T29" fmla="*/ 46 h 202"/>
                <a:gd name="T30" fmla="*/ 193 w 258"/>
                <a:gd name="T31" fmla="*/ 17 h 202"/>
                <a:gd name="T32" fmla="*/ 65 w 258"/>
                <a:gd name="T33" fmla="*/ 17 h 202"/>
                <a:gd name="T34" fmla="*/ 50 w 258"/>
                <a:gd name="T35" fmla="*/ 0 h 202"/>
                <a:gd name="T36" fmla="*/ 207 w 258"/>
                <a:gd name="T37" fmla="*/ 0 h 202"/>
                <a:gd name="T38" fmla="*/ 209 w 258"/>
                <a:gd name="T39" fmla="*/ 2 h 202"/>
                <a:gd name="T40" fmla="*/ 231 w 258"/>
                <a:gd name="T41" fmla="*/ 46 h 202"/>
                <a:gd name="T42" fmla="*/ 258 w 258"/>
                <a:gd name="T43" fmla="*/ 74 h 202"/>
                <a:gd name="T44" fmla="*/ 258 w 258"/>
                <a:gd name="T45" fmla="*/ 192 h 202"/>
                <a:gd name="T46" fmla="*/ 255 w 258"/>
                <a:gd name="T47" fmla="*/ 197 h 202"/>
                <a:gd name="T48" fmla="*/ 250 w 258"/>
                <a:gd name="T49" fmla="*/ 202 h 202"/>
                <a:gd name="T50" fmla="*/ 246 w 258"/>
                <a:gd name="T51" fmla="*/ 202 h 202"/>
                <a:gd name="T52" fmla="*/ 207 w 258"/>
                <a:gd name="T53" fmla="*/ 202 h 202"/>
                <a:gd name="T54" fmla="*/ 202 w 258"/>
                <a:gd name="T55" fmla="*/ 202 h 202"/>
                <a:gd name="T56" fmla="*/ 197 w 258"/>
                <a:gd name="T57" fmla="*/ 197 h 202"/>
                <a:gd name="T58" fmla="*/ 195 w 258"/>
                <a:gd name="T59" fmla="*/ 192 h 202"/>
                <a:gd name="T60" fmla="*/ 195 w 258"/>
                <a:gd name="T61" fmla="*/ 161 h 202"/>
                <a:gd name="T62" fmla="*/ 60 w 258"/>
                <a:gd name="T63" fmla="*/ 161 h 202"/>
                <a:gd name="T64" fmla="*/ 60 w 258"/>
                <a:gd name="T65" fmla="*/ 192 h 202"/>
                <a:gd name="T66" fmla="*/ 60 w 258"/>
                <a:gd name="T67" fmla="*/ 197 h 202"/>
                <a:gd name="T68" fmla="*/ 55 w 258"/>
                <a:gd name="T69" fmla="*/ 202 h 202"/>
                <a:gd name="T70" fmla="*/ 48 w 258"/>
                <a:gd name="T71" fmla="*/ 202 h 202"/>
                <a:gd name="T72" fmla="*/ 12 w 258"/>
                <a:gd name="T73" fmla="*/ 202 h 202"/>
                <a:gd name="T74" fmla="*/ 5 w 258"/>
                <a:gd name="T75" fmla="*/ 202 h 202"/>
                <a:gd name="T76" fmla="*/ 2 w 258"/>
                <a:gd name="T77" fmla="*/ 197 h 202"/>
                <a:gd name="T78" fmla="*/ 0 w 258"/>
                <a:gd name="T79" fmla="*/ 192 h 202"/>
                <a:gd name="T80" fmla="*/ 0 w 258"/>
                <a:gd name="T81" fmla="*/ 74 h 202"/>
                <a:gd name="T82" fmla="*/ 26 w 258"/>
                <a:gd name="T83" fmla="*/ 46 h 202"/>
                <a:gd name="T84" fmla="*/ 48 w 258"/>
                <a:gd name="T85" fmla="*/ 2 h 202"/>
                <a:gd name="T86" fmla="*/ 50 w 258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8" h="202">
                  <a:moveTo>
                    <a:pt x="183" y="115"/>
                  </a:moveTo>
                  <a:lnTo>
                    <a:pt x="183" y="142"/>
                  </a:lnTo>
                  <a:lnTo>
                    <a:pt x="234" y="142"/>
                  </a:lnTo>
                  <a:lnTo>
                    <a:pt x="234" y="115"/>
                  </a:lnTo>
                  <a:lnTo>
                    <a:pt x="183" y="115"/>
                  </a:lnTo>
                  <a:close/>
                  <a:moveTo>
                    <a:pt x="24" y="115"/>
                  </a:moveTo>
                  <a:lnTo>
                    <a:pt x="24" y="142"/>
                  </a:lnTo>
                  <a:lnTo>
                    <a:pt x="75" y="142"/>
                  </a:lnTo>
                  <a:lnTo>
                    <a:pt x="75" y="115"/>
                  </a:lnTo>
                  <a:lnTo>
                    <a:pt x="24" y="115"/>
                  </a:lnTo>
                  <a:close/>
                  <a:moveTo>
                    <a:pt x="65" y="17"/>
                  </a:moveTo>
                  <a:lnTo>
                    <a:pt x="48" y="46"/>
                  </a:lnTo>
                  <a:lnTo>
                    <a:pt x="43" y="58"/>
                  </a:lnTo>
                  <a:lnTo>
                    <a:pt x="214" y="58"/>
                  </a:lnTo>
                  <a:lnTo>
                    <a:pt x="209" y="46"/>
                  </a:lnTo>
                  <a:lnTo>
                    <a:pt x="193" y="17"/>
                  </a:lnTo>
                  <a:lnTo>
                    <a:pt x="65" y="17"/>
                  </a:lnTo>
                  <a:close/>
                  <a:moveTo>
                    <a:pt x="50" y="0"/>
                  </a:moveTo>
                  <a:lnTo>
                    <a:pt x="207" y="0"/>
                  </a:lnTo>
                  <a:lnTo>
                    <a:pt x="209" y="2"/>
                  </a:lnTo>
                  <a:lnTo>
                    <a:pt x="231" y="46"/>
                  </a:lnTo>
                  <a:lnTo>
                    <a:pt x="258" y="74"/>
                  </a:lnTo>
                  <a:lnTo>
                    <a:pt x="258" y="192"/>
                  </a:lnTo>
                  <a:lnTo>
                    <a:pt x="255" y="197"/>
                  </a:lnTo>
                  <a:lnTo>
                    <a:pt x="250" y="202"/>
                  </a:lnTo>
                  <a:lnTo>
                    <a:pt x="246" y="202"/>
                  </a:lnTo>
                  <a:lnTo>
                    <a:pt x="207" y="202"/>
                  </a:lnTo>
                  <a:lnTo>
                    <a:pt x="202" y="202"/>
                  </a:lnTo>
                  <a:lnTo>
                    <a:pt x="197" y="197"/>
                  </a:lnTo>
                  <a:lnTo>
                    <a:pt x="195" y="192"/>
                  </a:lnTo>
                  <a:lnTo>
                    <a:pt x="195" y="161"/>
                  </a:lnTo>
                  <a:lnTo>
                    <a:pt x="60" y="161"/>
                  </a:lnTo>
                  <a:lnTo>
                    <a:pt x="60" y="192"/>
                  </a:lnTo>
                  <a:lnTo>
                    <a:pt x="60" y="197"/>
                  </a:lnTo>
                  <a:lnTo>
                    <a:pt x="55" y="202"/>
                  </a:lnTo>
                  <a:lnTo>
                    <a:pt x="48" y="202"/>
                  </a:lnTo>
                  <a:lnTo>
                    <a:pt x="12" y="202"/>
                  </a:lnTo>
                  <a:lnTo>
                    <a:pt x="5" y="202"/>
                  </a:lnTo>
                  <a:lnTo>
                    <a:pt x="2" y="197"/>
                  </a:lnTo>
                  <a:lnTo>
                    <a:pt x="0" y="192"/>
                  </a:lnTo>
                  <a:lnTo>
                    <a:pt x="0" y="74"/>
                  </a:lnTo>
                  <a:lnTo>
                    <a:pt x="26" y="46"/>
                  </a:lnTo>
                  <a:lnTo>
                    <a:pt x="48" y="2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5" name="Freeform 679"/>
            <p:cNvSpPr>
              <a:spLocks/>
            </p:cNvSpPr>
            <p:nvPr/>
          </p:nvSpPr>
          <p:spPr bwMode="auto">
            <a:xfrm>
              <a:off x="1758950" y="3175"/>
              <a:ext cx="600075" cy="423863"/>
            </a:xfrm>
            <a:custGeom>
              <a:avLst/>
              <a:gdLst>
                <a:gd name="T0" fmla="*/ 111 w 378"/>
                <a:gd name="T1" fmla="*/ 0 h 267"/>
                <a:gd name="T2" fmla="*/ 268 w 378"/>
                <a:gd name="T3" fmla="*/ 0 h 267"/>
                <a:gd name="T4" fmla="*/ 304 w 378"/>
                <a:gd name="T5" fmla="*/ 24 h 267"/>
                <a:gd name="T6" fmla="*/ 335 w 378"/>
                <a:gd name="T7" fmla="*/ 53 h 267"/>
                <a:gd name="T8" fmla="*/ 357 w 378"/>
                <a:gd name="T9" fmla="*/ 89 h 267"/>
                <a:gd name="T10" fmla="*/ 374 w 378"/>
                <a:gd name="T11" fmla="*/ 130 h 267"/>
                <a:gd name="T12" fmla="*/ 378 w 378"/>
                <a:gd name="T13" fmla="*/ 173 h 267"/>
                <a:gd name="T14" fmla="*/ 371 w 378"/>
                <a:gd name="T15" fmla="*/ 222 h 267"/>
                <a:gd name="T16" fmla="*/ 354 w 378"/>
                <a:gd name="T17" fmla="*/ 267 h 267"/>
                <a:gd name="T18" fmla="*/ 354 w 378"/>
                <a:gd name="T19" fmla="*/ 214 h 267"/>
                <a:gd name="T20" fmla="*/ 352 w 378"/>
                <a:gd name="T21" fmla="*/ 205 h 267"/>
                <a:gd name="T22" fmla="*/ 350 w 378"/>
                <a:gd name="T23" fmla="*/ 197 h 267"/>
                <a:gd name="T24" fmla="*/ 345 w 378"/>
                <a:gd name="T25" fmla="*/ 190 h 267"/>
                <a:gd name="T26" fmla="*/ 347 w 378"/>
                <a:gd name="T27" fmla="*/ 173 h 267"/>
                <a:gd name="T28" fmla="*/ 342 w 378"/>
                <a:gd name="T29" fmla="*/ 132 h 267"/>
                <a:gd name="T30" fmla="*/ 325 w 378"/>
                <a:gd name="T31" fmla="*/ 94 h 267"/>
                <a:gd name="T32" fmla="*/ 301 w 378"/>
                <a:gd name="T33" fmla="*/ 63 h 267"/>
                <a:gd name="T34" fmla="*/ 268 w 378"/>
                <a:gd name="T35" fmla="*/ 36 h 267"/>
                <a:gd name="T36" fmla="*/ 232 w 378"/>
                <a:gd name="T37" fmla="*/ 22 h 267"/>
                <a:gd name="T38" fmla="*/ 188 w 378"/>
                <a:gd name="T39" fmla="*/ 14 h 267"/>
                <a:gd name="T40" fmla="*/ 147 w 378"/>
                <a:gd name="T41" fmla="*/ 22 h 267"/>
                <a:gd name="T42" fmla="*/ 109 w 378"/>
                <a:gd name="T43" fmla="*/ 36 h 267"/>
                <a:gd name="T44" fmla="*/ 77 w 378"/>
                <a:gd name="T45" fmla="*/ 63 h 267"/>
                <a:gd name="T46" fmla="*/ 53 w 378"/>
                <a:gd name="T47" fmla="*/ 94 h 267"/>
                <a:gd name="T48" fmla="*/ 36 w 378"/>
                <a:gd name="T49" fmla="*/ 132 h 267"/>
                <a:gd name="T50" fmla="*/ 32 w 378"/>
                <a:gd name="T51" fmla="*/ 173 h 267"/>
                <a:gd name="T52" fmla="*/ 32 w 378"/>
                <a:gd name="T53" fmla="*/ 188 h 267"/>
                <a:gd name="T54" fmla="*/ 27 w 378"/>
                <a:gd name="T55" fmla="*/ 195 h 267"/>
                <a:gd name="T56" fmla="*/ 24 w 378"/>
                <a:gd name="T57" fmla="*/ 205 h 267"/>
                <a:gd name="T58" fmla="*/ 22 w 378"/>
                <a:gd name="T59" fmla="*/ 214 h 267"/>
                <a:gd name="T60" fmla="*/ 22 w 378"/>
                <a:gd name="T61" fmla="*/ 262 h 267"/>
                <a:gd name="T62" fmla="*/ 5 w 378"/>
                <a:gd name="T63" fmla="*/ 219 h 267"/>
                <a:gd name="T64" fmla="*/ 0 w 378"/>
                <a:gd name="T65" fmla="*/ 173 h 267"/>
                <a:gd name="T66" fmla="*/ 5 w 378"/>
                <a:gd name="T67" fmla="*/ 130 h 267"/>
                <a:gd name="T68" fmla="*/ 20 w 378"/>
                <a:gd name="T69" fmla="*/ 89 h 267"/>
                <a:gd name="T70" fmla="*/ 44 w 378"/>
                <a:gd name="T71" fmla="*/ 53 h 267"/>
                <a:gd name="T72" fmla="*/ 75 w 378"/>
                <a:gd name="T73" fmla="*/ 24 h 267"/>
                <a:gd name="T74" fmla="*/ 111 w 378"/>
                <a:gd name="T7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8" h="267">
                  <a:moveTo>
                    <a:pt x="111" y="0"/>
                  </a:moveTo>
                  <a:lnTo>
                    <a:pt x="268" y="0"/>
                  </a:lnTo>
                  <a:lnTo>
                    <a:pt x="304" y="24"/>
                  </a:lnTo>
                  <a:lnTo>
                    <a:pt x="335" y="53"/>
                  </a:lnTo>
                  <a:lnTo>
                    <a:pt x="357" y="89"/>
                  </a:lnTo>
                  <a:lnTo>
                    <a:pt x="374" y="130"/>
                  </a:lnTo>
                  <a:lnTo>
                    <a:pt x="378" y="173"/>
                  </a:lnTo>
                  <a:lnTo>
                    <a:pt x="371" y="222"/>
                  </a:lnTo>
                  <a:lnTo>
                    <a:pt x="354" y="267"/>
                  </a:lnTo>
                  <a:lnTo>
                    <a:pt x="354" y="214"/>
                  </a:lnTo>
                  <a:lnTo>
                    <a:pt x="352" y="205"/>
                  </a:lnTo>
                  <a:lnTo>
                    <a:pt x="350" y="197"/>
                  </a:lnTo>
                  <a:lnTo>
                    <a:pt x="345" y="190"/>
                  </a:lnTo>
                  <a:lnTo>
                    <a:pt x="347" y="173"/>
                  </a:lnTo>
                  <a:lnTo>
                    <a:pt x="342" y="132"/>
                  </a:lnTo>
                  <a:lnTo>
                    <a:pt x="325" y="94"/>
                  </a:lnTo>
                  <a:lnTo>
                    <a:pt x="301" y="63"/>
                  </a:lnTo>
                  <a:lnTo>
                    <a:pt x="268" y="36"/>
                  </a:lnTo>
                  <a:lnTo>
                    <a:pt x="232" y="22"/>
                  </a:lnTo>
                  <a:lnTo>
                    <a:pt x="188" y="14"/>
                  </a:lnTo>
                  <a:lnTo>
                    <a:pt x="147" y="22"/>
                  </a:lnTo>
                  <a:lnTo>
                    <a:pt x="109" y="36"/>
                  </a:lnTo>
                  <a:lnTo>
                    <a:pt x="77" y="63"/>
                  </a:lnTo>
                  <a:lnTo>
                    <a:pt x="53" y="94"/>
                  </a:lnTo>
                  <a:lnTo>
                    <a:pt x="36" y="132"/>
                  </a:lnTo>
                  <a:lnTo>
                    <a:pt x="32" y="173"/>
                  </a:lnTo>
                  <a:lnTo>
                    <a:pt x="32" y="188"/>
                  </a:lnTo>
                  <a:lnTo>
                    <a:pt x="27" y="195"/>
                  </a:lnTo>
                  <a:lnTo>
                    <a:pt x="24" y="205"/>
                  </a:lnTo>
                  <a:lnTo>
                    <a:pt x="22" y="214"/>
                  </a:lnTo>
                  <a:lnTo>
                    <a:pt x="22" y="262"/>
                  </a:lnTo>
                  <a:lnTo>
                    <a:pt x="5" y="219"/>
                  </a:lnTo>
                  <a:lnTo>
                    <a:pt x="0" y="173"/>
                  </a:lnTo>
                  <a:lnTo>
                    <a:pt x="5" y="130"/>
                  </a:lnTo>
                  <a:lnTo>
                    <a:pt x="20" y="89"/>
                  </a:lnTo>
                  <a:lnTo>
                    <a:pt x="44" y="53"/>
                  </a:lnTo>
                  <a:lnTo>
                    <a:pt x="75" y="24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6" name="Freeform 680"/>
            <p:cNvSpPr>
              <a:spLocks/>
            </p:cNvSpPr>
            <p:nvPr/>
          </p:nvSpPr>
          <p:spPr bwMode="auto">
            <a:xfrm>
              <a:off x="1812925" y="277813"/>
              <a:ext cx="130175" cy="241300"/>
            </a:xfrm>
            <a:custGeom>
              <a:avLst/>
              <a:gdLst>
                <a:gd name="T0" fmla="*/ 58 w 82"/>
                <a:gd name="T1" fmla="*/ 0 h 152"/>
                <a:gd name="T2" fmla="*/ 82 w 82"/>
                <a:gd name="T3" fmla="*/ 0 h 152"/>
                <a:gd name="T4" fmla="*/ 82 w 82"/>
                <a:gd name="T5" fmla="*/ 152 h 152"/>
                <a:gd name="T6" fmla="*/ 58 w 82"/>
                <a:gd name="T7" fmla="*/ 152 h 152"/>
                <a:gd name="T8" fmla="*/ 36 w 82"/>
                <a:gd name="T9" fmla="*/ 147 h 152"/>
                <a:gd name="T10" fmla="*/ 17 w 82"/>
                <a:gd name="T11" fmla="*/ 140 h 152"/>
                <a:gd name="T12" fmla="*/ 5 w 82"/>
                <a:gd name="T13" fmla="*/ 126 h 152"/>
                <a:gd name="T14" fmla="*/ 0 w 82"/>
                <a:gd name="T15" fmla="*/ 111 h 152"/>
                <a:gd name="T16" fmla="*/ 0 w 82"/>
                <a:gd name="T17" fmla="*/ 41 h 152"/>
                <a:gd name="T18" fmla="*/ 0 w 82"/>
                <a:gd name="T19" fmla="*/ 32 h 152"/>
                <a:gd name="T20" fmla="*/ 12 w 82"/>
                <a:gd name="T21" fmla="*/ 17 h 152"/>
                <a:gd name="T22" fmla="*/ 31 w 82"/>
                <a:gd name="T23" fmla="*/ 5 h 152"/>
                <a:gd name="T24" fmla="*/ 58 w 8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52">
                  <a:moveTo>
                    <a:pt x="58" y="0"/>
                  </a:moveTo>
                  <a:lnTo>
                    <a:pt x="82" y="0"/>
                  </a:lnTo>
                  <a:lnTo>
                    <a:pt x="82" y="152"/>
                  </a:lnTo>
                  <a:lnTo>
                    <a:pt x="58" y="152"/>
                  </a:lnTo>
                  <a:lnTo>
                    <a:pt x="36" y="147"/>
                  </a:lnTo>
                  <a:lnTo>
                    <a:pt x="17" y="140"/>
                  </a:lnTo>
                  <a:lnTo>
                    <a:pt x="5" y="126"/>
                  </a:lnTo>
                  <a:lnTo>
                    <a:pt x="0" y="111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12" y="17"/>
                  </a:lnTo>
                  <a:lnTo>
                    <a:pt x="31" y="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87" name="Freeform 681"/>
            <p:cNvSpPr>
              <a:spLocks/>
            </p:cNvSpPr>
            <p:nvPr/>
          </p:nvSpPr>
          <p:spPr bwMode="auto">
            <a:xfrm>
              <a:off x="2171700" y="277813"/>
              <a:ext cx="130175" cy="241300"/>
            </a:xfrm>
            <a:custGeom>
              <a:avLst/>
              <a:gdLst>
                <a:gd name="T0" fmla="*/ 0 w 82"/>
                <a:gd name="T1" fmla="*/ 0 h 152"/>
                <a:gd name="T2" fmla="*/ 25 w 82"/>
                <a:gd name="T3" fmla="*/ 0 h 152"/>
                <a:gd name="T4" fmla="*/ 53 w 82"/>
                <a:gd name="T5" fmla="*/ 5 h 152"/>
                <a:gd name="T6" fmla="*/ 73 w 82"/>
                <a:gd name="T7" fmla="*/ 17 h 152"/>
                <a:gd name="T8" fmla="*/ 82 w 82"/>
                <a:gd name="T9" fmla="*/ 37 h 152"/>
                <a:gd name="T10" fmla="*/ 82 w 82"/>
                <a:gd name="T11" fmla="*/ 41 h 152"/>
                <a:gd name="T12" fmla="*/ 82 w 82"/>
                <a:gd name="T13" fmla="*/ 111 h 152"/>
                <a:gd name="T14" fmla="*/ 80 w 82"/>
                <a:gd name="T15" fmla="*/ 126 h 152"/>
                <a:gd name="T16" fmla="*/ 65 w 82"/>
                <a:gd name="T17" fmla="*/ 140 h 152"/>
                <a:gd name="T18" fmla="*/ 49 w 82"/>
                <a:gd name="T19" fmla="*/ 147 h 152"/>
                <a:gd name="T20" fmla="*/ 25 w 82"/>
                <a:gd name="T21" fmla="*/ 152 h 152"/>
                <a:gd name="T22" fmla="*/ 0 w 82"/>
                <a:gd name="T23" fmla="*/ 152 h 152"/>
                <a:gd name="T24" fmla="*/ 0 w 8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52">
                  <a:moveTo>
                    <a:pt x="0" y="0"/>
                  </a:moveTo>
                  <a:lnTo>
                    <a:pt x="25" y="0"/>
                  </a:lnTo>
                  <a:lnTo>
                    <a:pt x="53" y="5"/>
                  </a:lnTo>
                  <a:lnTo>
                    <a:pt x="73" y="17"/>
                  </a:lnTo>
                  <a:lnTo>
                    <a:pt x="82" y="37"/>
                  </a:lnTo>
                  <a:lnTo>
                    <a:pt x="82" y="41"/>
                  </a:lnTo>
                  <a:lnTo>
                    <a:pt x="82" y="111"/>
                  </a:lnTo>
                  <a:lnTo>
                    <a:pt x="80" y="126"/>
                  </a:lnTo>
                  <a:lnTo>
                    <a:pt x="65" y="140"/>
                  </a:lnTo>
                  <a:lnTo>
                    <a:pt x="49" y="147"/>
                  </a:lnTo>
                  <a:lnTo>
                    <a:pt x="25" y="152"/>
                  </a:lnTo>
                  <a:lnTo>
                    <a:pt x="0" y="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98" name="Freeform 692"/>
            <p:cNvSpPr>
              <a:spLocks/>
            </p:cNvSpPr>
            <p:nvPr/>
          </p:nvSpPr>
          <p:spPr bwMode="auto">
            <a:xfrm>
              <a:off x="3670300" y="4935538"/>
              <a:ext cx="325437" cy="290513"/>
            </a:xfrm>
            <a:custGeom>
              <a:avLst/>
              <a:gdLst>
                <a:gd name="T0" fmla="*/ 75 w 205"/>
                <a:gd name="T1" fmla="*/ 2 h 183"/>
                <a:gd name="T2" fmla="*/ 90 w 205"/>
                <a:gd name="T3" fmla="*/ 7 h 183"/>
                <a:gd name="T4" fmla="*/ 97 w 205"/>
                <a:gd name="T5" fmla="*/ 9 h 183"/>
                <a:gd name="T6" fmla="*/ 102 w 205"/>
                <a:gd name="T7" fmla="*/ 12 h 183"/>
                <a:gd name="T8" fmla="*/ 106 w 205"/>
                <a:gd name="T9" fmla="*/ 9 h 183"/>
                <a:gd name="T10" fmla="*/ 114 w 205"/>
                <a:gd name="T11" fmla="*/ 7 h 183"/>
                <a:gd name="T12" fmla="*/ 128 w 205"/>
                <a:gd name="T13" fmla="*/ 2 h 183"/>
                <a:gd name="T14" fmla="*/ 150 w 205"/>
                <a:gd name="T15" fmla="*/ 2 h 183"/>
                <a:gd name="T16" fmla="*/ 171 w 205"/>
                <a:gd name="T17" fmla="*/ 7 h 183"/>
                <a:gd name="T18" fmla="*/ 183 w 205"/>
                <a:gd name="T19" fmla="*/ 16 h 183"/>
                <a:gd name="T20" fmla="*/ 198 w 205"/>
                <a:gd name="T21" fmla="*/ 40 h 183"/>
                <a:gd name="T22" fmla="*/ 205 w 205"/>
                <a:gd name="T23" fmla="*/ 67 h 183"/>
                <a:gd name="T24" fmla="*/ 205 w 205"/>
                <a:gd name="T25" fmla="*/ 79 h 183"/>
                <a:gd name="T26" fmla="*/ 200 w 205"/>
                <a:gd name="T27" fmla="*/ 103 h 183"/>
                <a:gd name="T28" fmla="*/ 186 w 205"/>
                <a:gd name="T29" fmla="*/ 142 h 183"/>
                <a:gd name="T30" fmla="*/ 174 w 205"/>
                <a:gd name="T31" fmla="*/ 161 h 183"/>
                <a:gd name="T32" fmla="*/ 159 w 205"/>
                <a:gd name="T33" fmla="*/ 175 h 183"/>
                <a:gd name="T34" fmla="*/ 147 w 205"/>
                <a:gd name="T35" fmla="*/ 183 h 183"/>
                <a:gd name="T36" fmla="*/ 133 w 205"/>
                <a:gd name="T37" fmla="*/ 180 h 183"/>
                <a:gd name="T38" fmla="*/ 123 w 205"/>
                <a:gd name="T39" fmla="*/ 178 h 183"/>
                <a:gd name="T40" fmla="*/ 102 w 205"/>
                <a:gd name="T41" fmla="*/ 173 h 183"/>
                <a:gd name="T42" fmla="*/ 99 w 205"/>
                <a:gd name="T43" fmla="*/ 173 h 183"/>
                <a:gd name="T44" fmla="*/ 92 w 205"/>
                <a:gd name="T45" fmla="*/ 175 h 183"/>
                <a:gd name="T46" fmla="*/ 82 w 205"/>
                <a:gd name="T47" fmla="*/ 178 h 183"/>
                <a:gd name="T48" fmla="*/ 70 w 205"/>
                <a:gd name="T49" fmla="*/ 180 h 183"/>
                <a:gd name="T50" fmla="*/ 56 w 205"/>
                <a:gd name="T51" fmla="*/ 183 h 183"/>
                <a:gd name="T52" fmla="*/ 44 w 205"/>
                <a:gd name="T53" fmla="*/ 175 h 183"/>
                <a:gd name="T54" fmla="*/ 32 w 205"/>
                <a:gd name="T55" fmla="*/ 161 h 183"/>
                <a:gd name="T56" fmla="*/ 17 w 205"/>
                <a:gd name="T57" fmla="*/ 142 h 183"/>
                <a:gd name="T58" fmla="*/ 3 w 205"/>
                <a:gd name="T59" fmla="*/ 103 h 183"/>
                <a:gd name="T60" fmla="*/ 0 w 205"/>
                <a:gd name="T61" fmla="*/ 79 h 183"/>
                <a:gd name="T62" fmla="*/ 0 w 205"/>
                <a:gd name="T63" fmla="*/ 67 h 183"/>
                <a:gd name="T64" fmla="*/ 5 w 205"/>
                <a:gd name="T65" fmla="*/ 40 h 183"/>
                <a:gd name="T66" fmla="*/ 20 w 205"/>
                <a:gd name="T67" fmla="*/ 16 h 183"/>
                <a:gd name="T68" fmla="*/ 34 w 205"/>
                <a:gd name="T69" fmla="*/ 7 h 183"/>
                <a:gd name="T70" fmla="*/ 53 w 205"/>
                <a:gd name="T7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183">
                  <a:moveTo>
                    <a:pt x="65" y="0"/>
                  </a:moveTo>
                  <a:lnTo>
                    <a:pt x="75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9"/>
                  </a:lnTo>
                  <a:lnTo>
                    <a:pt x="111" y="9"/>
                  </a:lnTo>
                  <a:lnTo>
                    <a:pt x="114" y="7"/>
                  </a:lnTo>
                  <a:lnTo>
                    <a:pt x="118" y="4"/>
                  </a:lnTo>
                  <a:lnTo>
                    <a:pt x="128" y="2"/>
                  </a:lnTo>
                  <a:lnTo>
                    <a:pt x="140" y="0"/>
                  </a:lnTo>
                  <a:lnTo>
                    <a:pt x="150" y="2"/>
                  </a:lnTo>
                  <a:lnTo>
                    <a:pt x="162" y="4"/>
                  </a:lnTo>
                  <a:lnTo>
                    <a:pt x="171" y="7"/>
                  </a:lnTo>
                  <a:lnTo>
                    <a:pt x="179" y="14"/>
                  </a:lnTo>
                  <a:lnTo>
                    <a:pt x="183" y="16"/>
                  </a:lnTo>
                  <a:lnTo>
                    <a:pt x="193" y="28"/>
                  </a:lnTo>
                  <a:lnTo>
                    <a:pt x="198" y="40"/>
                  </a:lnTo>
                  <a:lnTo>
                    <a:pt x="203" y="55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0" y="103"/>
                  </a:lnTo>
                  <a:lnTo>
                    <a:pt x="196" y="120"/>
                  </a:lnTo>
                  <a:lnTo>
                    <a:pt x="186" y="142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67" y="168"/>
                  </a:lnTo>
                  <a:lnTo>
                    <a:pt x="159" y="175"/>
                  </a:lnTo>
                  <a:lnTo>
                    <a:pt x="155" y="178"/>
                  </a:lnTo>
                  <a:lnTo>
                    <a:pt x="147" y="183"/>
                  </a:lnTo>
                  <a:lnTo>
                    <a:pt x="140" y="183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23" y="178"/>
                  </a:lnTo>
                  <a:lnTo>
                    <a:pt x="116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99" y="173"/>
                  </a:lnTo>
                  <a:lnTo>
                    <a:pt x="97" y="173"/>
                  </a:lnTo>
                  <a:lnTo>
                    <a:pt x="92" y="175"/>
                  </a:lnTo>
                  <a:lnTo>
                    <a:pt x="90" y="175"/>
                  </a:lnTo>
                  <a:lnTo>
                    <a:pt x="82" y="178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63" y="183"/>
                  </a:lnTo>
                  <a:lnTo>
                    <a:pt x="56" y="183"/>
                  </a:lnTo>
                  <a:lnTo>
                    <a:pt x="49" y="178"/>
                  </a:lnTo>
                  <a:lnTo>
                    <a:pt x="44" y="175"/>
                  </a:lnTo>
                  <a:lnTo>
                    <a:pt x="37" y="168"/>
                  </a:lnTo>
                  <a:lnTo>
                    <a:pt x="32" y="161"/>
                  </a:lnTo>
                  <a:lnTo>
                    <a:pt x="29" y="161"/>
                  </a:lnTo>
                  <a:lnTo>
                    <a:pt x="17" y="142"/>
                  </a:lnTo>
                  <a:lnTo>
                    <a:pt x="8" y="120"/>
                  </a:lnTo>
                  <a:lnTo>
                    <a:pt x="3" y="10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0" y="28"/>
                  </a:lnTo>
                  <a:lnTo>
                    <a:pt x="20" y="16"/>
                  </a:lnTo>
                  <a:lnTo>
                    <a:pt x="25" y="14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3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399" name="Freeform 693"/>
            <p:cNvSpPr>
              <a:spLocks/>
            </p:cNvSpPr>
            <p:nvPr/>
          </p:nvSpPr>
          <p:spPr bwMode="auto">
            <a:xfrm>
              <a:off x="3754438" y="4843463"/>
              <a:ext cx="77787" cy="87313"/>
            </a:xfrm>
            <a:custGeom>
              <a:avLst/>
              <a:gdLst>
                <a:gd name="T0" fmla="*/ 0 w 49"/>
                <a:gd name="T1" fmla="*/ 0 h 55"/>
                <a:gd name="T2" fmla="*/ 3 w 49"/>
                <a:gd name="T3" fmla="*/ 0 h 55"/>
                <a:gd name="T4" fmla="*/ 5 w 49"/>
                <a:gd name="T5" fmla="*/ 0 h 55"/>
                <a:gd name="T6" fmla="*/ 15 w 49"/>
                <a:gd name="T7" fmla="*/ 5 h 55"/>
                <a:gd name="T8" fmla="*/ 25 w 49"/>
                <a:gd name="T9" fmla="*/ 9 h 55"/>
                <a:gd name="T10" fmla="*/ 32 w 49"/>
                <a:gd name="T11" fmla="*/ 14 h 55"/>
                <a:gd name="T12" fmla="*/ 39 w 49"/>
                <a:gd name="T13" fmla="*/ 21 h 55"/>
                <a:gd name="T14" fmla="*/ 44 w 49"/>
                <a:gd name="T15" fmla="*/ 31 h 55"/>
                <a:gd name="T16" fmla="*/ 49 w 49"/>
                <a:gd name="T17" fmla="*/ 43 h 55"/>
                <a:gd name="T18" fmla="*/ 49 w 49"/>
                <a:gd name="T19" fmla="*/ 55 h 55"/>
                <a:gd name="T20" fmla="*/ 49 w 49"/>
                <a:gd name="T21" fmla="*/ 55 h 55"/>
                <a:gd name="T22" fmla="*/ 49 w 49"/>
                <a:gd name="T23" fmla="*/ 55 h 55"/>
                <a:gd name="T24" fmla="*/ 37 w 49"/>
                <a:gd name="T25" fmla="*/ 55 h 55"/>
                <a:gd name="T26" fmla="*/ 27 w 49"/>
                <a:gd name="T27" fmla="*/ 53 h 55"/>
                <a:gd name="T28" fmla="*/ 22 w 49"/>
                <a:gd name="T29" fmla="*/ 48 h 55"/>
                <a:gd name="T30" fmla="*/ 15 w 49"/>
                <a:gd name="T31" fmla="*/ 41 h 55"/>
                <a:gd name="T32" fmla="*/ 10 w 49"/>
                <a:gd name="T33" fmla="*/ 33 h 55"/>
                <a:gd name="T34" fmla="*/ 5 w 49"/>
                <a:gd name="T35" fmla="*/ 24 h 55"/>
                <a:gd name="T36" fmla="*/ 0 w 49"/>
                <a:gd name="T37" fmla="*/ 14 h 55"/>
                <a:gd name="T38" fmla="*/ 0 w 49"/>
                <a:gd name="T3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5" y="5"/>
                  </a:lnTo>
                  <a:lnTo>
                    <a:pt x="25" y="9"/>
                  </a:lnTo>
                  <a:lnTo>
                    <a:pt x="32" y="14"/>
                  </a:lnTo>
                  <a:lnTo>
                    <a:pt x="39" y="21"/>
                  </a:lnTo>
                  <a:lnTo>
                    <a:pt x="44" y="31"/>
                  </a:lnTo>
                  <a:lnTo>
                    <a:pt x="49" y="43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37" y="55"/>
                  </a:lnTo>
                  <a:lnTo>
                    <a:pt x="27" y="53"/>
                  </a:lnTo>
                  <a:lnTo>
                    <a:pt x="22" y="48"/>
                  </a:lnTo>
                  <a:lnTo>
                    <a:pt x="15" y="41"/>
                  </a:lnTo>
                  <a:lnTo>
                    <a:pt x="10" y="33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0" name="Freeform 694"/>
            <p:cNvSpPr>
              <a:spLocks noEditPoints="1"/>
            </p:cNvSpPr>
            <p:nvPr/>
          </p:nvSpPr>
          <p:spPr bwMode="auto">
            <a:xfrm>
              <a:off x="2100263" y="779463"/>
              <a:ext cx="439737" cy="434975"/>
            </a:xfrm>
            <a:custGeom>
              <a:avLst/>
              <a:gdLst>
                <a:gd name="T0" fmla="*/ 209 w 277"/>
                <a:gd name="T1" fmla="*/ 67 h 274"/>
                <a:gd name="T2" fmla="*/ 139 w 277"/>
                <a:gd name="T3" fmla="*/ 99 h 274"/>
                <a:gd name="T4" fmla="*/ 110 w 277"/>
                <a:gd name="T5" fmla="*/ 111 h 274"/>
                <a:gd name="T6" fmla="*/ 67 w 277"/>
                <a:gd name="T7" fmla="*/ 207 h 274"/>
                <a:gd name="T8" fmla="*/ 139 w 277"/>
                <a:gd name="T9" fmla="*/ 176 h 274"/>
                <a:gd name="T10" fmla="*/ 166 w 277"/>
                <a:gd name="T11" fmla="*/ 164 h 274"/>
                <a:gd name="T12" fmla="*/ 209 w 277"/>
                <a:gd name="T13" fmla="*/ 67 h 274"/>
                <a:gd name="T14" fmla="*/ 139 w 277"/>
                <a:gd name="T15" fmla="*/ 0 h 274"/>
                <a:gd name="T16" fmla="*/ 139 w 277"/>
                <a:gd name="T17" fmla="*/ 0 h 274"/>
                <a:gd name="T18" fmla="*/ 183 w 277"/>
                <a:gd name="T19" fmla="*/ 7 h 274"/>
                <a:gd name="T20" fmla="*/ 219 w 277"/>
                <a:gd name="T21" fmla="*/ 26 h 274"/>
                <a:gd name="T22" fmla="*/ 250 w 277"/>
                <a:gd name="T23" fmla="*/ 55 h 274"/>
                <a:gd name="T24" fmla="*/ 269 w 277"/>
                <a:gd name="T25" fmla="*/ 94 h 274"/>
                <a:gd name="T26" fmla="*/ 277 w 277"/>
                <a:gd name="T27" fmla="*/ 137 h 274"/>
                <a:gd name="T28" fmla="*/ 269 w 277"/>
                <a:gd name="T29" fmla="*/ 180 h 274"/>
                <a:gd name="T30" fmla="*/ 250 w 277"/>
                <a:gd name="T31" fmla="*/ 219 h 274"/>
                <a:gd name="T32" fmla="*/ 219 w 277"/>
                <a:gd name="T33" fmla="*/ 248 h 274"/>
                <a:gd name="T34" fmla="*/ 183 w 277"/>
                <a:gd name="T35" fmla="*/ 267 h 274"/>
                <a:gd name="T36" fmla="*/ 139 w 277"/>
                <a:gd name="T37" fmla="*/ 274 h 274"/>
                <a:gd name="T38" fmla="*/ 139 w 277"/>
                <a:gd name="T39" fmla="*/ 274 h 274"/>
                <a:gd name="T40" fmla="*/ 94 w 277"/>
                <a:gd name="T41" fmla="*/ 267 h 274"/>
                <a:gd name="T42" fmla="*/ 57 w 277"/>
                <a:gd name="T43" fmla="*/ 248 h 274"/>
                <a:gd name="T44" fmla="*/ 26 w 277"/>
                <a:gd name="T45" fmla="*/ 219 h 274"/>
                <a:gd name="T46" fmla="*/ 7 w 277"/>
                <a:gd name="T47" fmla="*/ 180 h 274"/>
                <a:gd name="T48" fmla="*/ 0 w 277"/>
                <a:gd name="T49" fmla="*/ 137 h 274"/>
                <a:gd name="T50" fmla="*/ 7 w 277"/>
                <a:gd name="T51" fmla="*/ 94 h 274"/>
                <a:gd name="T52" fmla="*/ 29 w 277"/>
                <a:gd name="T53" fmla="*/ 55 h 274"/>
                <a:gd name="T54" fmla="*/ 57 w 277"/>
                <a:gd name="T55" fmla="*/ 26 h 274"/>
                <a:gd name="T56" fmla="*/ 94 w 277"/>
                <a:gd name="T57" fmla="*/ 7 h 274"/>
                <a:gd name="T58" fmla="*/ 139 w 277"/>
                <a:gd name="T5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7" h="274">
                  <a:moveTo>
                    <a:pt x="209" y="67"/>
                  </a:moveTo>
                  <a:lnTo>
                    <a:pt x="139" y="99"/>
                  </a:lnTo>
                  <a:lnTo>
                    <a:pt x="110" y="111"/>
                  </a:lnTo>
                  <a:lnTo>
                    <a:pt x="67" y="207"/>
                  </a:lnTo>
                  <a:lnTo>
                    <a:pt x="139" y="176"/>
                  </a:lnTo>
                  <a:lnTo>
                    <a:pt x="166" y="164"/>
                  </a:lnTo>
                  <a:lnTo>
                    <a:pt x="209" y="67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183" y="7"/>
                  </a:lnTo>
                  <a:lnTo>
                    <a:pt x="219" y="26"/>
                  </a:lnTo>
                  <a:lnTo>
                    <a:pt x="250" y="55"/>
                  </a:lnTo>
                  <a:lnTo>
                    <a:pt x="269" y="94"/>
                  </a:lnTo>
                  <a:lnTo>
                    <a:pt x="277" y="137"/>
                  </a:lnTo>
                  <a:lnTo>
                    <a:pt x="269" y="180"/>
                  </a:lnTo>
                  <a:lnTo>
                    <a:pt x="250" y="219"/>
                  </a:lnTo>
                  <a:lnTo>
                    <a:pt x="219" y="248"/>
                  </a:lnTo>
                  <a:lnTo>
                    <a:pt x="183" y="267"/>
                  </a:lnTo>
                  <a:lnTo>
                    <a:pt x="139" y="274"/>
                  </a:lnTo>
                  <a:lnTo>
                    <a:pt x="139" y="274"/>
                  </a:lnTo>
                  <a:lnTo>
                    <a:pt x="94" y="267"/>
                  </a:lnTo>
                  <a:lnTo>
                    <a:pt x="57" y="248"/>
                  </a:lnTo>
                  <a:lnTo>
                    <a:pt x="26" y="219"/>
                  </a:lnTo>
                  <a:lnTo>
                    <a:pt x="7" y="180"/>
                  </a:lnTo>
                  <a:lnTo>
                    <a:pt x="0" y="137"/>
                  </a:lnTo>
                  <a:lnTo>
                    <a:pt x="7" y="94"/>
                  </a:lnTo>
                  <a:lnTo>
                    <a:pt x="29" y="55"/>
                  </a:lnTo>
                  <a:lnTo>
                    <a:pt x="57" y="26"/>
                  </a:lnTo>
                  <a:lnTo>
                    <a:pt x="94" y="7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1" name="Freeform 695"/>
            <p:cNvSpPr>
              <a:spLocks/>
            </p:cNvSpPr>
            <p:nvPr/>
          </p:nvSpPr>
          <p:spPr bwMode="auto">
            <a:xfrm>
              <a:off x="2295525" y="969963"/>
              <a:ext cx="49212" cy="50800"/>
            </a:xfrm>
            <a:custGeom>
              <a:avLst/>
              <a:gdLst>
                <a:gd name="T0" fmla="*/ 16 w 31"/>
                <a:gd name="T1" fmla="*/ 0 h 32"/>
                <a:gd name="T2" fmla="*/ 21 w 31"/>
                <a:gd name="T3" fmla="*/ 0 h 32"/>
                <a:gd name="T4" fmla="*/ 26 w 31"/>
                <a:gd name="T5" fmla="*/ 5 h 32"/>
                <a:gd name="T6" fmla="*/ 31 w 31"/>
                <a:gd name="T7" fmla="*/ 10 h 32"/>
                <a:gd name="T8" fmla="*/ 31 w 31"/>
                <a:gd name="T9" fmla="*/ 15 h 32"/>
                <a:gd name="T10" fmla="*/ 31 w 31"/>
                <a:gd name="T11" fmla="*/ 22 h 32"/>
                <a:gd name="T12" fmla="*/ 26 w 31"/>
                <a:gd name="T13" fmla="*/ 27 h 32"/>
                <a:gd name="T14" fmla="*/ 21 w 31"/>
                <a:gd name="T15" fmla="*/ 29 h 32"/>
                <a:gd name="T16" fmla="*/ 16 w 31"/>
                <a:gd name="T17" fmla="*/ 32 h 32"/>
                <a:gd name="T18" fmla="*/ 9 w 31"/>
                <a:gd name="T19" fmla="*/ 29 h 32"/>
                <a:gd name="T20" fmla="*/ 4 w 31"/>
                <a:gd name="T21" fmla="*/ 27 h 32"/>
                <a:gd name="T22" fmla="*/ 0 w 31"/>
                <a:gd name="T23" fmla="*/ 22 h 32"/>
                <a:gd name="T24" fmla="*/ 0 w 31"/>
                <a:gd name="T25" fmla="*/ 15 h 32"/>
                <a:gd name="T26" fmla="*/ 0 w 31"/>
                <a:gd name="T27" fmla="*/ 10 h 32"/>
                <a:gd name="T28" fmla="*/ 4 w 31"/>
                <a:gd name="T29" fmla="*/ 5 h 32"/>
                <a:gd name="T30" fmla="*/ 9 w 31"/>
                <a:gd name="T31" fmla="*/ 0 h 32"/>
                <a:gd name="T32" fmla="*/ 16 w 31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2">
                  <a:moveTo>
                    <a:pt x="16" y="0"/>
                  </a:moveTo>
                  <a:lnTo>
                    <a:pt x="21" y="0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22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4" y="5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2" name="Freeform 696"/>
            <p:cNvSpPr>
              <a:spLocks noEditPoints="1"/>
            </p:cNvSpPr>
            <p:nvPr/>
          </p:nvSpPr>
          <p:spPr bwMode="auto">
            <a:xfrm>
              <a:off x="11255375" y="141288"/>
              <a:ext cx="585787" cy="290513"/>
            </a:xfrm>
            <a:custGeom>
              <a:avLst/>
              <a:gdLst>
                <a:gd name="T0" fmla="*/ 309 w 369"/>
                <a:gd name="T1" fmla="*/ 29 h 183"/>
                <a:gd name="T2" fmla="*/ 309 w 369"/>
                <a:gd name="T3" fmla="*/ 29 h 183"/>
                <a:gd name="T4" fmla="*/ 304 w 369"/>
                <a:gd name="T5" fmla="*/ 65 h 183"/>
                <a:gd name="T6" fmla="*/ 292 w 369"/>
                <a:gd name="T7" fmla="*/ 98 h 183"/>
                <a:gd name="T8" fmla="*/ 296 w 369"/>
                <a:gd name="T9" fmla="*/ 101 h 183"/>
                <a:gd name="T10" fmla="*/ 304 w 369"/>
                <a:gd name="T11" fmla="*/ 101 h 183"/>
                <a:gd name="T12" fmla="*/ 309 w 369"/>
                <a:gd name="T13" fmla="*/ 101 h 183"/>
                <a:gd name="T14" fmla="*/ 316 w 369"/>
                <a:gd name="T15" fmla="*/ 98 h 183"/>
                <a:gd name="T16" fmla="*/ 325 w 369"/>
                <a:gd name="T17" fmla="*/ 94 h 183"/>
                <a:gd name="T18" fmla="*/ 333 w 369"/>
                <a:gd name="T19" fmla="*/ 86 h 183"/>
                <a:gd name="T20" fmla="*/ 337 w 369"/>
                <a:gd name="T21" fmla="*/ 74 h 183"/>
                <a:gd name="T22" fmla="*/ 340 w 369"/>
                <a:gd name="T23" fmla="*/ 65 h 183"/>
                <a:gd name="T24" fmla="*/ 337 w 369"/>
                <a:gd name="T25" fmla="*/ 53 h 183"/>
                <a:gd name="T26" fmla="*/ 333 w 369"/>
                <a:gd name="T27" fmla="*/ 43 h 183"/>
                <a:gd name="T28" fmla="*/ 325 w 369"/>
                <a:gd name="T29" fmla="*/ 36 h 183"/>
                <a:gd name="T30" fmla="*/ 316 w 369"/>
                <a:gd name="T31" fmla="*/ 29 h 183"/>
                <a:gd name="T32" fmla="*/ 309 w 369"/>
                <a:gd name="T33" fmla="*/ 29 h 183"/>
                <a:gd name="T34" fmla="*/ 3 w 369"/>
                <a:gd name="T35" fmla="*/ 0 h 183"/>
                <a:gd name="T36" fmla="*/ 306 w 369"/>
                <a:gd name="T37" fmla="*/ 0 h 183"/>
                <a:gd name="T38" fmla="*/ 306 w 369"/>
                <a:gd name="T39" fmla="*/ 0 h 183"/>
                <a:gd name="T40" fmla="*/ 316 w 369"/>
                <a:gd name="T41" fmla="*/ 0 h 183"/>
                <a:gd name="T42" fmla="*/ 342 w 369"/>
                <a:gd name="T43" fmla="*/ 12 h 183"/>
                <a:gd name="T44" fmla="*/ 362 w 369"/>
                <a:gd name="T45" fmla="*/ 33 h 183"/>
                <a:gd name="T46" fmla="*/ 369 w 369"/>
                <a:gd name="T47" fmla="*/ 65 h 183"/>
                <a:gd name="T48" fmla="*/ 362 w 369"/>
                <a:gd name="T49" fmla="*/ 94 h 183"/>
                <a:gd name="T50" fmla="*/ 342 w 369"/>
                <a:gd name="T51" fmla="*/ 115 h 183"/>
                <a:gd name="T52" fmla="*/ 316 w 369"/>
                <a:gd name="T53" fmla="*/ 127 h 183"/>
                <a:gd name="T54" fmla="*/ 304 w 369"/>
                <a:gd name="T55" fmla="*/ 130 h 183"/>
                <a:gd name="T56" fmla="*/ 289 w 369"/>
                <a:gd name="T57" fmla="*/ 127 h 183"/>
                <a:gd name="T58" fmla="*/ 275 w 369"/>
                <a:gd name="T59" fmla="*/ 123 h 183"/>
                <a:gd name="T60" fmla="*/ 241 w 369"/>
                <a:gd name="T61" fmla="*/ 154 h 183"/>
                <a:gd name="T62" fmla="*/ 200 w 369"/>
                <a:gd name="T63" fmla="*/ 175 h 183"/>
                <a:gd name="T64" fmla="*/ 154 w 369"/>
                <a:gd name="T65" fmla="*/ 183 h 183"/>
                <a:gd name="T66" fmla="*/ 113 w 369"/>
                <a:gd name="T67" fmla="*/ 178 h 183"/>
                <a:gd name="T68" fmla="*/ 75 w 369"/>
                <a:gd name="T69" fmla="*/ 161 h 183"/>
                <a:gd name="T70" fmla="*/ 44 w 369"/>
                <a:gd name="T71" fmla="*/ 137 h 183"/>
                <a:gd name="T72" fmla="*/ 20 w 369"/>
                <a:gd name="T73" fmla="*/ 106 h 183"/>
                <a:gd name="T74" fmla="*/ 5 w 369"/>
                <a:gd name="T75" fmla="*/ 70 h 183"/>
                <a:gd name="T76" fmla="*/ 0 w 369"/>
                <a:gd name="T77" fmla="*/ 29 h 183"/>
                <a:gd name="T78" fmla="*/ 0 w 369"/>
                <a:gd name="T79" fmla="*/ 14 h 183"/>
                <a:gd name="T80" fmla="*/ 3 w 369"/>
                <a:gd name="T8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9" h="183">
                  <a:moveTo>
                    <a:pt x="309" y="29"/>
                  </a:moveTo>
                  <a:lnTo>
                    <a:pt x="309" y="29"/>
                  </a:lnTo>
                  <a:lnTo>
                    <a:pt x="304" y="65"/>
                  </a:lnTo>
                  <a:lnTo>
                    <a:pt x="292" y="98"/>
                  </a:lnTo>
                  <a:lnTo>
                    <a:pt x="296" y="101"/>
                  </a:lnTo>
                  <a:lnTo>
                    <a:pt x="304" y="101"/>
                  </a:lnTo>
                  <a:lnTo>
                    <a:pt x="309" y="101"/>
                  </a:lnTo>
                  <a:lnTo>
                    <a:pt x="316" y="98"/>
                  </a:lnTo>
                  <a:lnTo>
                    <a:pt x="325" y="94"/>
                  </a:lnTo>
                  <a:lnTo>
                    <a:pt x="333" y="86"/>
                  </a:lnTo>
                  <a:lnTo>
                    <a:pt x="337" y="74"/>
                  </a:lnTo>
                  <a:lnTo>
                    <a:pt x="340" y="65"/>
                  </a:lnTo>
                  <a:lnTo>
                    <a:pt x="337" y="53"/>
                  </a:lnTo>
                  <a:lnTo>
                    <a:pt x="333" y="43"/>
                  </a:lnTo>
                  <a:lnTo>
                    <a:pt x="325" y="36"/>
                  </a:lnTo>
                  <a:lnTo>
                    <a:pt x="316" y="29"/>
                  </a:lnTo>
                  <a:lnTo>
                    <a:pt x="309" y="29"/>
                  </a:lnTo>
                  <a:close/>
                  <a:moveTo>
                    <a:pt x="3" y="0"/>
                  </a:moveTo>
                  <a:lnTo>
                    <a:pt x="306" y="0"/>
                  </a:lnTo>
                  <a:lnTo>
                    <a:pt x="306" y="0"/>
                  </a:lnTo>
                  <a:lnTo>
                    <a:pt x="316" y="0"/>
                  </a:lnTo>
                  <a:lnTo>
                    <a:pt x="342" y="12"/>
                  </a:lnTo>
                  <a:lnTo>
                    <a:pt x="362" y="33"/>
                  </a:lnTo>
                  <a:lnTo>
                    <a:pt x="369" y="65"/>
                  </a:lnTo>
                  <a:lnTo>
                    <a:pt x="362" y="94"/>
                  </a:lnTo>
                  <a:lnTo>
                    <a:pt x="342" y="115"/>
                  </a:lnTo>
                  <a:lnTo>
                    <a:pt x="316" y="127"/>
                  </a:lnTo>
                  <a:lnTo>
                    <a:pt x="304" y="130"/>
                  </a:lnTo>
                  <a:lnTo>
                    <a:pt x="289" y="127"/>
                  </a:lnTo>
                  <a:lnTo>
                    <a:pt x="275" y="123"/>
                  </a:lnTo>
                  <a:lnTo>
                    <a:pt x="241" y="154"/>
                  </a:lnTo>
                  <a:lnTo>
                    <a:pt x="200" y="175"/>
                  </a:lnTo>
                  <a:lnTo>
                    <a:pt x="154" y="183"/>
                  </a:lnTo>
                  <a:lnTo>
                    <a:pt x="113" y="178"/>
                  </a:lnTo>
                  <a:lnTo>
                    <a:pt x="75" y="161"/>
                  </a:lnTo>
                  <a:lnTo>
                    <a:pt x="44" y="137"/>
                  </a:lnTo>
                  <a:lnTo>
                    <a:pt x="20" y="106"/>
                  </a:lnTo>
                  <a:lnTo>
                    <a:pt x="5" y="70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3" name="Rectangle 697"/>
            <p:cNvSpPr>
              <a:spLocks noChangeArrowheads="1"/>
            </p:cNvSpPr>
            <p:nvPr/>
          </p:nvSpPr>
          <p:spPr bwMode="auto">
            <a:xfrm>
              <a:off x="11255375" y="454025"/>
              <a:ext cx="528637" cy="46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4" name="Freeform 698"/>
            <p:cNvSpPr>
              <a:spLocks/>
            </p:cNvSpPr>
            <p:nvPr/>
          </p:nvSpPr>
          <p:spPr bwMode="auto">
            <a:xfrm>
              <a:off x="11393488" y="3175"/>
              <a:ext cx="68262" cy="111125"/>
            </a:xfrm>
            <a:custGeom>
              <a:avLst/>
              <a:gdLst>
                <a:gd name="T0" fmla="*/ 2 w 43"/>
                <a:gd name="T1" fmla="*/ 0 h 70"/>
                <a:gd name="T2" fmla="*/ 36 w 43"/>
                <a:gd name="T3" fmla="*/ 0 h 70"/>
                <a:gd name="T4" fmla="*/ 41 w 43"/>
                <a:gd name="T5" fmla="*/ 7 h 70"/>
                <a:gd name="T6" fmla="*/ 43 w 43"/>
                <a:gd name="T7" fmla="*/ 17 h 70"/>
                <a:gd name="T8" fmla="*/ 43 w 43"/>
                <a:gd name="T9" fmla="*/ 34 h 70"/>
                <a:gd name="T10" fmla="*/ 41 w 43"/>
                <a:gd name="T11" fmla="*/ 48 h 70"/>
                <a:gd name="T12" fmla="*/ 31 w 43"/>
                <a:gd name="T13" fmla="*/ 60 h 70"/>
                <a:gd name="T14" fmla="*/ 17 w 43"/>
                <a:gd name="T15" fmla="*/ 70 h 70"/>
                <a:gd name="T16" fmla="*/ 12 w 43"/>
                <a:gd name="T17" fmla="*/ 70 h 70"/>
                <a:gd name="T18" fmla="*/ 7 w 43"/>
                <a:gd name="T19" fmla="*/ 67 h 70"/>
                <a:gd name="T20" fmla="*/ 2 w 43"/>
                <a:gd name="T21" fmla="*/ 65 h 70"/>
                <a:gd name="T22" fmla="*/ 0 w 43"/>
                <a:gd name="T23" fmla="*/ 60 h 70"/>
                <a:gd name="T24" fmla="*/ 0 w 43"/>
                <a:gd name="T25" fmla="*/ 55 h 70"/>
                <a:gd name="T26" fmla="*/ 0 w 43"/>
                <a:gd name="T27" fmla="*/ 51 h 70"/>
                <a:gd name="T28" fmla="*/ 0 w 43"/>
                <a:gd name="T29" fmla="*/ 46 h 70"/>
                <a:gd name="T30" fmla="*/ 5 w 43"/>
                <a:gd name="T31" fmla="*/ 41 h 70"/>
                <a:gd name="T32" fmla="*/ 10 w 43"/>
                <a:gd name="T33" fmla="*/ 39 h 70"/>
                <a:gd name="T34" fmla="*/ 12 w 43"/>
                <a:gd name="T35" fmla="*/ 36 h 70"/>
                <a:gd name="T36" fmla="*/ 14 w 43"/>
                <a:gd name="T37" fmla="*/ 31 h 70"/>
                <a:gd name="T38" fmla="*/ 12 w 43"/>
                <a:gd name="T39" fmla="*/ 26 h 70"/>
                <a:gd name="T40" fmla="*/ 12 w 43"/>
                <a:gd name="T41" fmla="*/ 22 h 70"/>
                <a:gd name="T42" fmla="*/ 10 w 43"/>
                <a:gd name="T43" fmla="*/ 14 h 70"/>
                <a:gd name="T44" fmla="*/ 5 w 43"/>
                <a:gd name="T45" fmla="*/ 7 h 70"/>
                <a:gd name="T46" fmla="*/ 2 w 43"/>
                <a:gd name="T4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70">
                  <a:moveTo>
                    <a:pt x="2" y="0"/>
                  </a:moveTo>
                  <a:lnTo>
                    <a:pt x="36" y="0"/>
                  </a:lnTo>
                  <a:lnTo>
                    <a:pt x="41" y="7"/>
                  </a:lnTo>
                  <a:lnTo>
                    <a:pt x="43" y="17"/>
                  </a:lnTo>
                  <a:lnTo>
                    <a:pt x="43" y="34"/>
                  </a:lnTo>
                  <a:lnTo>
                    <a:pt x="41" y="48"/>
                  </a:lnTo>
                  <a:lnTo>
                    <a:pt x="31" y="60"/>
                  </a:lnTo>
                  <a:lnTo>
                    <a:pt x="17" y="70"/>
                  </a:lnTo>
                  <a:lnTo>
                    <a:pt x="12" y="70"/>
                  </a:lnTo>
                  <a:lnTo>
                    <a:pt x="7" y="67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5" y="41"/>
                  </a:lnTo>
                  <a:lnTo>
                    <a:pt x="10" y="39"/>
                  </a:lnTo>
                  <a:lnTo>
                    <a:pt x="12" y="36"/>
                  </a:lnTo>
                  <a:lnTo>
                    <a:pt x="14" y="31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0" y="14"/>
                  </a:lnTo>
                  <a:lnTo>
                    <a:pt x="5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5" name="Freeform 699"/>
            <p:cNvSpPr>
              <a:spLocks/>
            </p:cNvSpPr>
            <p:nvPr/>
          </p:nvSpPr>
          <p:spPr bwMode="auto">
            <a:xfrm>
              <a:off x="11531600" y="3175"/>
              <a:ext cx="71437" cy="111125"/>
            </a:xfrm>
            <a:custGeom>
              <a:avLst/>
              <a:gdLst>
                <a:gd name="T0" fmla="*/ 2 w 45"/>
                <a:gd name="T1" fmla="*/ 0 h 70"/>
                <a:gd name="T2" fmla="*/ 36 w 45"/>
                <a:gd name="T3" fmla="*/ 0 h 70"/>
                <a:gd name="T4" fmla="*/ 41 w 45"/>
                <a:gd name="T5" fmla="*/ 7 h 70"/>
                <a:gd name="T6" fmla="*/ 43 w 45"/>
                <a:gd name="T7" fmla="*/ 17 h 70"/>
                <a:gd name="T8" fmla="*/ 45 w 45"/>
                <a:gd name="T9" fmla="*/ 34 h 70"/>
                <a:gd name="T10" fmla="*/ 41 w 45"/>
                <a:gd name="T11" fmla="*/ 48 h 70"/>
                <a:gd name="T12" fmla="*/ 31 w 45"/>
                <a:gd name="T13" fmla="*/ 60 h 70"/>
                <a:gd name="T14" fmla="*/ 19 w 45"/>
                <a:gd name="T15" fmla="*/ 70 h 70"/>
                <a:gd name="T16" fmla="*/ 12 w 45"/>
                <a:gd name="T17" fmla="*/ 70 h 70"/>
                <a:gd name="T18" fmla="*/ 7 w 45"/>
                <a:gd name="T19" fmla="*/ 67 h 70"/>
                <a:gd name="T20" fmla="*/ 2 w 45"/>
                <a:gd name="T21" fmla="*/ 65 h 70"/>
                <a:gd name="T22" fmla="*/ 0 w 45"/>
                <a:gd name="T23" fmla="*/ 60 h 70"/>
                <a:gd name="T24" fmla="*/ 0 w 45"/>
                <a:gd name="T25" fmla="*/ 55 h 70"/>
                <a:gd name="T26" fmla="*/ 0 w 45"/>
                <a:gd name="T27" fmla="*/ 51 h 70"/>
                <a:gd name="T28" fmla="*/ 0 w 45"/>
                <a:gd name="T29" fmla="*/ 46 h 70"/>
                <a:gd name="T30" fmla="*/ 4 w 45"/>
                <a:gd name="T31" fmla="*/ 41 h 70"/>
                <a:gd name="T32" fmla="*/ 9 w 45"/>
                <a:gd name="T33" fmla="*/ 39 h 70"/>
                <a:gd name="T34" fmla="*/ 12 w 45"/>
                <a:gd name="T35" fmla="*/ 36 h 70"/>
                <a:gd name="T36" fmla="*/ 14 w 45"/>
                <a:gd name="T37" fmla="*/ 31 h 70"/>
                <a:gd name="T38" fmla="*/ 14 w 45"/>
                <a:gd name="T39" fmla="*/ 26 h 70"/>
                <a:gd name="T40" fmla="*/ 12 w 45"/>
                <a:gd name="T41" fmla="*/ 22 h 70"/>
                <a:gd name="T42" fmla="*/ 9 w 45"/>
                <a:gd name="T43" fmla="*/ 14 h 70"/>
                <a:gd name="T44" fmla="*/ 4 w 45"/>
                <a:gd name="T45" fmla="*/ 7 h 70"/>
                <a:gd name="T46" fmla="*/ 2 w 45"/>
                <a:gd name="T4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0">
                  <a:moveTo>
                    <a:pt x="2" y="0"/>
                  </a:moveTo>
                  <a:lnTo>
                    <a:pt x="36" y="0"/>
                  </a:lnTo>
                  <a:lnTo>
                    <a:pt x="41" y="7"/>
                  </a:lnTo>
                  <a:lnTo>
                    <a:pt x="43" y="17"/>
                  </a:lnTo>
                  <a:lnTo>
                    <a:pt x="45" y="34"/>
                  </a:lnTo>
                  <a:lnTo>
                    <a:pt x="41" y="48"/>
                  </a:lnTo>
                  <a:lnTo>
                    <a:pt x="31" y="60"/>
                  </a:lnTo>
                  <a:lnTo>
                    <a:pt x="19" y="70"/>
                  </a:lnTo>
                  <a:lnTo>
                    <a:pt x="12" y="70"/>
                  </a:lnTo>
                  <a:lnTo>
                    <a:pt x="7" y="67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4" y="41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2" y="22"/>
                  </a:lnTo>
                  <a:lnTo>
                    <a:pt x="9" y="14"/>
                  </a:lnTo>
                  <a:lnTo>
                    <a:pt x="4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6" name="Freeform 700"/>
            <p:cNvSpPr>
              <a:spLocks/>
            </p:cNvSpPr>
            <p:nvPr/>
          </p:nvSpPr>
          <p:spPr bwMode="auto">
            <a:xfrm>
              <a:off x="7894638" y="3175"/>
              <a:ext cx="349250" cy="122238"/>
            </a:xfrm>
            <a:custGeom>
              <a:avLst/>
              <a:gdLst>
                <a:gd name="T0" fmla="*/ 0 w 220"/>
                <a:gd name="T1" fmla="*/ 0 h 77"/>
                <a:gd name="T2" fmla="*/ 220 w 220"/>
                <a:gd name="T3" fmla="*/ 0 h 77"/>
                <a:gd name="T4" fmla="*/ 203 w 220"/>
                <a:gd name="T5" fmla="*/ 31 h 77"/>
                <a:gd name="T6" fmla="*/ 179 w 220"/>
                <a:gd name="T7" fmla="*/ 55 h 77"/>
                <a:gd name="T8" fmla="*/ 147 w 220"/>
                <a:gd name="T9" fmla="*/ 70 h 77"/>
                <a:gd name="T10" fmla="*/ 111 w 220"/>
                <a:gd name="T11" fmla="*/ 77 h 77"/>
                <a:gd name="T12" fmla="*/ 75 w 220"/>
                <a:gd name="T13" fmla="*/ 70 h 77"/>
                <a:gd name="T14" fmla="*/ 44 w 220"/>
                <a:gd name="T15" fmla="*/ 55 h 77"/>
                <a:gd name="T16" fmla="*/ 17 w 220"/>
                <a:gd name="T17" fmla="*/ 31 h 77"/>
                <a:gd name="T18" fmla="*/ 0 w 220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77">
                  <a:moveTo>
                    <a:pt x="0" y="0"/>
                  </a:moveTo>
                  <a:lnTo>
                    <a:pt x="220" y="0"/>
                  </a:lnTo>
                  <a:lnTo>
                    <a:pt x="203" y="31"/>
                  </a:lnTo>
                  <a:lnTo>
                    <a:pt x="179" y="55"/>
                  </a:lnTo>
                  <a:lnTo>
                    <a:pt x="147" y="70"/>
                  </a:lnTo>
                  <a:lnTo>
                    <a:pt x="111" y="77"/>
                  </a:lnTo>
                  <a:lnTo>
                    <a:pt x="75" y="70"/>
                  </a:lnTo>
                  <a:lnTo>
                    <a:pt x="44" y="55"/>
                  </a:lnTo>
                  <a:lnTo>
                    <a:pt x="17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7" name="Rectangle 701"/>
            <p:cNvSpPr>
              <a:spLocks noChangeArrowheads="1"/>
            </p:cNvSpPr>
            <p:nvPr/>
          </p:nvSpPr>
          <p:spPr bwMode="auto">
            <a:xfrm>
              <a:off x="8048625" y="152400"/>
              <a:ext cx="46037" cy="650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8" name="Freeform 702"/>
            <p:cNvSpPr>
              <a:spLocks/>
            </p:cNvSpPr>
            <p:nvPr/>
          </p:nvSpPr>
          <p:spPr bwMode="auto">
            <a:xfrm>
              <a:off x="8205788" y="71438"/>
              <a:ext cx="79375" cy="80963"/>
            </a:xfrm>
            <a:custGeom>
              <a:avLst/>
              <a:gdLst>
                <a:gd name="T0" fmla="*/ 21 w 50"/>
                <a:gd name="T1" fmla="*/ 0 h 51"/>
                <a:gd name="T2" fmla="*/ 50 w 50"/>
                <a:gd name="T3" fmla="*/ 29 h 51"/>
                <a:gd name="T4" fmla="*/ 28 w 50"/>
                <a:gd name="T5" fmla="*/ 51 h 51"/>
                <a:gd name="T6" fmla="*/ 0 w 50"/>
                <a:gd name="T7" fmla="*/ 22 h 51"/>
                <a:gd name="T8" fmla="*/ 21 w 5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21" y="0"/>
                  </a:moveTo>
                  <a:lnTo>
                    <a:pt x="50" y="29"/>
                  </a:lnTo>
                  <a:lnTo>
                    <a:pt x="28" y="51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09" name="Freeform 703"/>
            <p:cNvSpPr>
              <a:spLocks/>
            </p:cNvSpPr>
            <p:nvPr/>
          </p:nvSpPr>
          <p:spPr bwMode="auto">
            <a:xfrm>
              <a:off x="7856538" y="71438"/>
              <a:ext cx="80962" cy="80963"/>
            </a:xfrm>
            <a:custGeom>
              <a:avLst/>
              <a:gdLst>
                <a:gd name="T0" fmla="*/ 29 w 51"/>
                <a:gd name="T1" fmla="*/ 0 h 51"/>
                <a:gd name="T2" fmla="*/ 51 w 51"/>
                <a:gd name="T3" fmla="*/ 22 h 51"/>
                <a:gd name="T4" fmla="*/ 20 w 51"/>
                <a:gd name="T5" fmla="*/ 51 h 51"/>
                <a:gd name="T6" fmla="*/ 0 w 51"/>
                <a:gd name="T7" fmla="*/ 29 h 51"/>
                <a:gd name="T8" fmla="*/ 29 w 5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29" y="0"/>
                  </a:moveTo>
                  <a:lnTo>
                    <a:pt x="51" y="22"/>
                  </a:lnTo>
                  <a:lnTo>
                    <a:pt x="20" y="51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0" name="Freeform 704"/>
            <p:cNvSpPr>
              <a:spLocks/>
            </p:cNvSpPr>
            <p:nvPr/>
          </p:nvSpPr>
          <p:spPr bwMode="auto">
            <a:xfrm>
              <a:off x="8258175" y="3175"/>
              <a:ext cx="80962" cy="61913"/>
            </a:xfrm>
            <a:custGeom>
              <a:avLst/>
              <a:gdLst>
                <a:gd name="T0" fmla="*/ 10 w 51"/>
                <a:gd name="T1" fmla="*/ 0 h 39"/>
                <a:gd name="T2" fmla="*/ 24 w 51"/>
                <a:gd name="T3" fmla="*/ 0 h 39"/>
                <a:gd name="T4" fmla="*/ 51 w 51"/>
                <a:gd name="T5" fmla="*/ 12 h 39"/>
                <a:gd name="T6" fmla="*/ 39 w 51"/>
                <a:gd name="T7" fmla="*/ 39 h 39"/>
                <a:gd name="T8" fmla="*/ 0 w 51"/>
                <a:gd name="T9" fmla="*/ 24 h 39"/>
                <a:gd name="T10" fmla="*/ 10 w 5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9">
                  <a:moveTo>
                    <a:pt x="10" y="0"/>
                  </a:moveTo>
                  <a:lnTo>
                    <a:pt x="24" y="0"/>
                  </a:lnTo>
                  <a:lnTo>
                    <a:pt x="51" y="12"/>
                  </a:lnTo>
                  <a:lnTo>
                    <a:pt x="39" y="39"/>
                  </a:lnTo>
                  <a:lnTo>
                    <a:pt x="0" y="2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1" name="Freeform 705"/>
            <p:cNvSpPr>
              <a:spLocks/>
            </p:cNvSpPr>
            <p:nvPr/>
          </p:nvSpPr>
          <p:spPr bwMode="auto">
            <a:xfrm>
              <a:off x="7940675" y="125413"/>
              <a:ext cx="69850" cy="80963"/>
            </a:xfrm>
            <a:custGeom>
              <a:avLst/>
              <a:gdLst>
                <a:gd name="T0" fmla="*/ 17 w 44"/>
                <a:gd name="T1" fmla="*/ 0 h 51"/>
                <a:gd name="T2" fmla="*/ 44 w 44"/>
                <a:gd name="T3" fmla="*/ 12 h 51"/>
                <a:gd name="T4" fmla="*/ 29 w 44"/>
                <a:gd name="T5" fmla="*/ 51 h 51"/>
                <a:gd name="T6" fmla="*/ 0 w 44"/>
                <a:gd name="T7" fmla="*/ 39 h 51"/>
                <a:gd name="T8" fmla="*/ 17 w 4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17" y="0"/>
                  </a:moveTo>
                  <a:lnTo>
                    <a:pt x="44" y="12"/>
                  </a:lnTo>
                  <a:lnTo>
                    <a:pt x="29" y="51"/>
                  </a:lnTo>
                  <a:lnTo>
                    <a:pt x="0" y="3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2" name="Freeform 706"/>
            <p:cNvSpPr>
              <a:spLocks/>
            </p:cNvSpPr>
            <p:nvPr/>
          </p:nvSpPr>
          <p:spPr bwMode="auto">
            <a:xfrm>
              <a:off x="8132763" y="125413"/>
              <a:ext cx="68262" cy="80963"/>
            </a:xfrm>
            <a:custGeom>
              <a:avLst/>
              <a:gdLst>
                <a:gd name="T0" fmla="*/ 26 w 43"/>
                <a:gd name="T1" fmla="*/ 0 h 51"/>
                <a:gd name="T2" fmla="*/ 43 w 43"/>
                <a:gd name="T3" fmla="*/ 39 h 51"/>
                <a:gd name="T4" fmla="*/ 14 w 43"/>
                <a:gd name="T5" fmla="*/ 51 h 51"/>
                <a:gd name="T6" fmla="*/ 0 w 43"/>
                <a:gd name="T7" fmla="*/ 12 h 51"/>
                <a:gd name="T8" fmla="*/ 26 w 4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1">
                  <a:moveTo>
                    <a:pt x="26" y="0"/>
                  </a:moveTo>
                  <a:lnTo>
                    <a:pt x="43" y="39"/>
                  </a:lnTo>
                  <a:lnTo>
                    <a:pt x="14" y="51"/>
                  </a:lnTo>
                  <a:lnTo>
                    <a:pt x="0" y="1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3" name="Freeform 707"/>
            <p:cNvSpPr>
              <a:spLocks/>
            </p:cNvSpPr>
            <p:nvPr/>
          </p:nvSpPr>
          <p:spPr bwMode="auto">
            <a:xfrm>
              <a:off x="7804150" y="3175"/>
              <a:ext cx="79375" cy="65088"/>
            </a:xfrm>
            <a:custGeom>
              <a:avLst/>
              <a:gdLst>
                <a:gd name="T0" fmla="*/ 29 w 50"/>
                <a:gd name="T1" fmla="*/ 0 h 41"/>
                <a:gd name="T2" fmla="*/ 38 w 50"/>
                <a:gd name="T3" fmla="*/ 0 h 41"/>
                <a:gd name="T4" fmla="*/ 50 w 50"/>
                <a:gd name="T5" fmla="*/ 24 h 41"/>
                <a:gd name="T6" fmla="*/ 12 w 50"/>
                <a:gd name="T7" fmla="*/ 41 h 41"/>
                <a:gd name="T8" fmla="*/ 0 w 50"/>
                <a:gd name="T9" fmla="*/ 12 h 41"/>
                <a:gd name="T10" fmla="*/ 29 w 5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1">
                  <a:moveTo>
                    <a:pt x="29" y="0"/>
                  </a:moveTo>
                  <a:lnTo>
                    <a:pt x="38" y="0"/>
                  </a:lnTo>
                  <a:lnTo>
                    <a:pt x="50" y="24"/>
                  </a:lnTo>
                  <a:lnTo>
                    <a:pt x="12" y="41"/>
                  </a:lnTo>
                  <a:lnTo>
                    <a:pt x="0" y="1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4" name="Freeform 708"/>
            <p:cNvSpPr>
              <a:spLocks/>
            </p:cNvSpPr>
            <p:nvPr/>
          </p:nvSpPr>
          <p:spPr bwMode="auto">
            <a:xfrm>
              <a:off x="3938588" y="4327525"/>
              <a:ext cx="293687" cy="469900"/>
            </a:xfrm>
            <a:custGeom>
              <a:avLst/>
              <a:gdLst>
                <a:gd name="T0" fmla="*/ 94 w 185"/>
                <a:gd name="T1" fmla="*/ 0 h 296"/>
                <a:gd name="T2" fmla="*/ 185 w 185"/>
                <a:gd name="T3" fmla="*/ 0 h 296"/>
                <a:gd name="T4" fmla="*/ 185 w 185"/>
                <a:gd name="T5" fmla="*/ 173 h 296"/>
                <a:gd name="T6" fmla="*/ 135 w 185"/>
                <a:gd name="T7" fmla="*/ 296 h 296"/>
                <a:gd name="T8" fmla="*/ 0 w 185"/>
                <a:gd name="T9" fmla="*/ 238 h 296"/>
                <a:gd name="T10" fmla="*/ 94 w 18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296">
                  <a:moveTo>
                    <a:pt x="94" y="0"/>
                  </a:moveTo>
                  <a:lnTo>
                    <a:pt x="185" y="0"/>
                  </a:lnTo>
                  <a:lnTo>
                    <a:pt x="185" y="173"/>
                  </a:lnTo>
                  <a:lnTo>
                    <a:pt x="135" y="296"/>
                  </a:lnTo>
                  <a:lnTo>
                    <a:pt x="0" y="238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5" name="Freeform 709"/>
            <p:cNvSpPr>
              <a:spLocks/>
            </p:cNvSpPr>
            <p:nvPr/>
          </p:nvSpPr>
          <p:spPr bwMode="auto">
            <a:xfrm>
              <a:off x="4248150" y="4327525"/>
              <a:ext cx="53975" cy="149225"/>
            </a:xfrm>
            <a:custGeom>
              <a:avLst/>
              <a:gdLst>
                <a:gd name="T0" fmla="*/ 0 w 34"/>
                <a:gd name="T1" fmla="*/ 0 h 94"/>
                <a:gd name="T2" fmla="*/ 34 w 34"/>
                <a:gd name="T3" fmla="*/ 0 h 94"/>
                <a:gd name="T4" fmla="*/ 34 w 34"/>
                <a:gd name="T5" fmla="*/ 2 h 94"/>
                <a:gd name="T6" fmla="*/ 34 w 34"/>
                <a:gd name="T7" fmla="*/ 24 h 94"/>
                <a:gd name="T8" fmla="*/ 31 w 34"/>
                <a:gd name="T9" fmla="*/ 43 h 94"/>
                <a:gd name="T10" fmla="*/ 24 w 34"/>
                <a:gd name="T11" fmla="*/ 62 h 94"/>
                <a:gd name="T12" fmla="*/ 15 w 34"/>
                <a:gd name="T13" fmla="*/ 79 h 94"/>
                <a:gd name="T14" fmla="*/ 0 w 34"/>
                <a:gd name="T15" fmla="*/ 94 h 94"/>
                <a:gd name="T16" fmla="*/ 0 w 3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94">
                  <a:moveTo>
                    <a:pt x="0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34" y="24"/>
                  </a:lnTo>
                  <a:lnTo>
                    <a:pt x="31" y="43"/>
                  </a:lnTo>
                  <a:lnTo>
                    <a:pt x="24" y="62"/>
                  </a:lnTo>
                  <a:lnTo>
                    <a:pt x="15" y="79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6" name="Freeform 710"/>
            <p:cNvSpPr>
              <a:spLocks/>
            </p:cNvSpPr>
            <p:nvPr/>
          </p:nvSpPr>
          <p:spPr bwMode="auto">
            <a:xfrm>
              <a:off x="4248150" y="4327525"/>
              <a:ext cx="290512" cy="469900"/>
            </a:xfrm>
            <a:custGeom>
              <a:avLst/>
              <a:gdLst>
                <a:gd name="T0" fmla="*/ 43 w 183"/>
                <a:gd name="T1" fmla="*/ 0 h 296"/>
                <a:gd name="T2" fmla="*/ 92 w 183"/>
                <a:gd name="T3" fmla="*/ 0 h 296"/>
                <a:gd name="T4" fmla="*/ 183 w 183"/>
                <a:gd name="T5" fmla="*/ 238 h 296"/>
                <a:gd name="T6" fmla="*/ 51 w 183"/>
                <a:gd name="T7" fmla="*/ 296 h 296"/>
                <a:gd name="T8" fmla="*/ 0 w 183"/>
                <a:gd name="T9" fmla="*/ 173 h 296"/>
                <a:gd name="T10" fmla="*/ 0 w 183"/>
                <a:gd name="T11" fmla="*/ 106 h 296"/>
                <a:gd name="T12" fmla="*/ 19 w 183"/>
                <a:gd name="T13" fmla="*/ 91 h 296"/>
                <a:gd name="T14" fmla="*/ 34 w 183"/>
                <a:gd name="T15" fmla="*/ 72 h 296"/>
                <a:gd name="T16" fmla="*/ 41 w 183"/>
                <a:gd name="T17" fmla="*/ 50 h 296"/>
                <a:gd name="T18" fmla="*/ 43 w 183"/>
                <a:gd name="T19" fmla="*/ 26 h 296"/>
                <a:gd name="T20" fmla="*/ 46 w 183"/>
                <a:gd name="T21" fmla="*/ 2 h 296"/>
                <a:gd name="T22" fmla="*/ 43 w 183"/>
                <a:gd name="T2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96">
                  <a:moveTo>
                    <a:pt x="43" y="0"/>
                  </a:moveTo>
                  <a:lnTo>
                    <a:pt x="92" y="0"/>
                  </a:lnTo>
                  <a:lnTo>
                    <a:pt x="183" y="238"/>
                  </a:lnTo>
                  <a:lnTo>
                    <a:pt x="51" y="296"/>
                  </a:lnTo>
                  <a:lnTo>
                    <a:pt x="0" y="173"/>
                  </a:lnTo>
                  <a:lnTo>
                    <a:pt x="0" y="106"/>
                  </a:lnTo>
                  <a:lnTo>
                    <a:pt x="19" y="91"/>
                  </a:lnTo>
                  <a:lnTo>
                    <a:pt x="34" y="72"/>
                  </a:lnTo>
                  <a:lnTo>
                    <a:pt x="41" y="50"/>
                  </a:lnTo>
                  <a:lnTo>
                    <a:pt x="43" y="26"/>
                  </a:lnTo>
                  <a:lnTo>
                    <a:pt x="46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7" name="Rectangle 711"/>
            <p:cNvSpPr>
              <a:spLocks noChangeArrowheads="1"/>
            </p:cNvSpPr>
            <p:nvPr/>
          </p:nvSpPr>
          <p:spPr bwMode="auto">
            <a:xfrm>
              <a:off x="4087813" y="4273550"/>
              <a:ext cx="306387" cy="3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18" name="Freeform 712"/>
            <p:cNvSpPr>
              <a:spLocks/>
            </p:cNvSpPr>
            <p:nvPr/>
          </p:nvSpPr>
          <p:spPr bwMode="auto">
            <a:xfrm>
              <a:off x="4160838" y="6345238"/>
              <a:ext cx="646112" cy="542925"/>
            </a:xfrm>
            <a:custGeom>
              <a:avLst/>
              <a:gdLst>
                <a:gd name="T0" fmla="*/ 144 w 407"/>
                <a:gd name="T1" fmla="*/ 0 h 342"/>
                <a:gd name="T2" fmla="*/ 159 w 407"/>
                <a:gd name="T3" fmla="*/ 15 h 342"/>
                <a:gd name="T4" fmla="*/ 183 w 407"/>
                <a:gd name="T5" fmla="*/ 24 h 342"/>
                <a:gd name="T6" fmla="*/ 207 w 407"/>
                <a:gd name="T7" fmla="*/ 27 h 342"/>
                <a:gd name="T8" fmla="*/ 233 w 407"/>
                <a:gd name="T9" fmla="*/ 24 h 342"/>
                <a:gd name="T10" fmla="*/ 255 w 407"/>
                <a:gd name="T11" fmla="*/ 15 h 342"/>
                <a:gd name="T12" fmla="*/ 272 w 407"/>
                <a:gd name="T13" fmla="*/ 0 h 342"/>
                <a:gd name="T14" fmla="*/ 277 w 407"/>
                <a:gd name="T15" fmla="*/ 5 h 342"/>
                <a:gd name="T16" fmla="*/ 289 w 407"/>
                <a:gd name="T17" fmla="*/ 12 h 342"/>
                <a:gd name="T18" fmla="*/ 308 w 407"/>
                <a:gd name="T19" fmla="*/ 24 h 342"/>
                <a:gd name="T20" fmla="*/ 332 w 407"/>
                <a:gd name="T21" fmla="*/ 41 h 342"/>
                <a:gd name="T22" fmla="*/ 354 w 407"/>
                <a:gd name="T23" fmla="*/ 60 h 342"/>
                <a:gd name="T24" fmla="*/ 378 w 407"/>
                <a:gd name="T25" fmla="*/ 80 h 342"/>
                <a:gd name="T26" fmla="*/ 395 w 407"/>
                <a:gd name="T27" fmla="*/ 101 h 342"/>
                <a:gd name="T28" fmla="*/ 407 w 407"/>
                <a:gd name="T29" fmla="*/ 121 h 342"/>
                <a:gd name="T30" fmla="*/ 368 w 407"/>
                <a:gd name="T31" fmla="*/ 178 h 342"/>
                <a:gd name="T32" fmla="*/ 366 w 407"/>
                <a:gd name="T33" fmla="*/ 174 h 342"/>
                <a:gd name="T34" fmla="*/ 354 w 407"/>
                <a:gd name="T35" fmla="*/ 164 h 342"/>
                <a:gd name="T36" fmla="*/ 342 w 407"/>
                <a:gd name="T37" fmla="*/ 149 h 342"/>
                <a:gd name="T38" fmla="*/ 327 w 407"/>
                <a:gd name="T39" fmla="*/ 137 h 342"/>
                <a:gd name="T40" fmla="*/ 315 w 407"/>
                <a:gd name="T41" fmla="*/ 125 h 342"/>
                <a:gd name="T42" fmla="*/ 318 w 407"/>
                <a:gd name="T43" fmla="*/ 342 h 342"/>
                <a:gd name="T44" fmla="*/ 91 w 407"/>
                <a:gd name="T45" fmla="*/ 342 h 342"/>
                <a:gd name="T46" fmla="*/ 91 w 407"/>
                <a:gd name="T47" fmla="*/ 125 h 342"/>
                <a:gd name="T48" fmla="*/ 79 w 407"/>
                <a:gd name="T49" fmla="*/ 137 h 342"/>
                <a:gd name="T50" fmla="*/ 65 w 407"/>
                <a:gd name="T51" fmla="*/ 149 h 342"/>
                <a:gd name="T52" fmla="*/ 53 w 407"/>
                <a:gd name="T53" fmla="*/ 164 h 342"/>
                <a:gd name="T54" fmla="*/ 43 w 407"/>
                <a:gd name="T55" fmla="*/ 174 h 342"/>
                <a:gd name="T56" fmla="*/ 38 w 407"/>
                <a:gd name="T57" fmla="*/ 178 h 342"/>
                <a:gd name="T58" fmla="*/ 0 w 407"/>
                <a:gd name="T59" fmla="*/ 121 h 342"/>
                <a:gd name="T60" fmla="*/ 12 w 407"/>
                <a:gd name="T61" fmla="*/ 101 h 342"/>
                <a:gd name="T62" fmla="*/ 31 w 407"/>
                <a:gd name="T63" fmla="*/ 80 h 342"/>
                <a:gd name="T64" fmla="*/ 55 w 407"/>
                <a:gd name="T65" fmla="*/ 60 h 342"/>
                <a:gd name="T66" fmla="*/ 79 w 407"/>
                <a:gd name="T67" fmla="*/ 41 h 342"/>
                <a:gd name="T68" fmla="*/ 103 w 407"/>
                <a:gd name="T69" fmla="*/ 24 h 342"/>
                <a:gd name="T70" fmla="*/ 125 w 407"/>
                <a:gd name="T71" fmla="*/ 12 h 342"/>
                <a:gd name="T72" fmla="*/ 139 w 407"/>
                <a:gd name="T73" fmla="*/ 5 h 342"/>
                <a:gd name="T74" fmla="*/ 144 w 407"/>
                <a:gd name="T75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7" h="342">
                  <a:moveTo>
                    <a:pt x="144" y="0"/>
                  </a:moveTo>
                  <a:lnTo>
                    <a:pt x="159" y="15"/>
                  </a:lnTo>
                  <a:lnTo>
                    <a:pt x="183" y="24"/>
                  </a:lnTo>
                  <a:lnTo>
                    <a:pt x="207" y="27"/>
                  </a:lnTo>
                  <a:lnTo>
                    <a:pt x="233" y="24"/>
                  </a:lnTo>
                  <a:lnTo>
                    <a:pt x="255" y="15"/>
                  </a:lnTo>
                  <a:lnTo>
                    <a:pt x="272" y="0"/>
                  </a:lnTo>
                  <a:lnTo>
                    <a:pt x="277" y="5"/>
                  </a:lnTo>
                  <a:lnTo>
                    <a:pt x="289" y="12"/>
                  </a:lnTo>
                  <a:lnTo>
                    <a:pt x="308" y="24"/>
                  </a:lnTo>
                  <a:lnTo>
                    <a:pt x="332" y="41"/>
                  </a:lnTo>
                  <a:lnTo>
                    <a:pt x="354" y="60"/>
                  </a:lnTo>
                  <a:lnTo>
                    <a:pt x="378" y="80"/>
                  </a:lnTo>
                  <a:lnTo>
                    <a:pt x="395" y="101"/>
                  </a:lnTo>
                  <a:lnTo>
                    <a:pt x="407" y="121"/>
                  </a:lnTo>
                  <a:lnTo>
                    <a:pt x="368" y="178"/>
                  </a:lnTo>
                  <a:lnTo>
                    <a:pt x="366" y="174"/>
                  </a:lnTo>
                  <a:lnTo>
                    <a:pt x="354" y="164"/>
                  </a:lnTo>
                  <a:lnTo>
                    <a:pt x="342" y="149"/>
                  </a:lnTo>
                  <a:lnTo>
                    <a:pt x="327" y="137"/>
                  </a:lnTo>
                  <a:lnTo>
                    <a:pt x="315" y="125"/>
                  </a:lnTo>
                  <a:lnTo>
                    <a:pt x="318" y="342"/>
                  </a:lnTo>
                  <a:lnTo>
                    <a:pt x="91" y="342"/>
                  </a:lnTo>
                  <a:lnTo>
                    <a:pt x="91" y="125"/>
                  </a:lnTo>
                  <a:lnTo>
                    <a:pt x="79" y="137"/>
                  </a:lnTo>
                  <a:lnTo>
                    <a:pt x="65" y="149"/>
                  </a:lnTo>
                  <a:lnTo>
                    <a:pt x="53" y="164"/>
                  </a:lnTo>
                  <a:lnTo>
                    <a:pt x="43" y="174"/>
                  </a:lnTo>
                  <a:lnTo>
                    <a:pt x="38" y="178"/>
                  </a:lnTo>
                  <a:lnTo>
                    <a:pt x="0" y="121"/>
                  </a:lnTo>
                  <a:lnTo>
                    <a:pt x="12" y="101"/>
                  </a:lnTo>
                  <a:lnTo>
                    <a:pt x="31" y="80"/>
                  </a:lnTo>
                  <a:lnTo>
                    <a:pt x="55" y="60"/>
                  </a:lnTo>
                  <a:lnTo>
                    <a:pt x="79" y="41"/>
                  </a:lnTo>
                  <a:lnTo>
                    <a:pt x="103" y="24"/>
                  </a:lnTo>
                  <a:lnTo>
                    <a:pt x="125" y="12"/>
                  </a:lnTo>
                  <a:lnTo>
                    <a:pt x="139" y="5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0" name="Freeform 714"/>
            <p:cNvSpPr>
              <a:spLocks noEditPoints="1"/>
            </p:cNvSpPr>
            <p:nvPr/>
          </p:nvSpPr>
          <p:spPr bwMode="auto">
            <a:xfrm>
              <a:off x="5414963" y="5351463"/>
              <a:ext cx="500062" cy="249238"/>
            </a:xfrm>
            <a:custGeom>
              <a:avLst/>
              <a:gdLst>
                <a:gd name="T0" fmla="*/ 262 w 315"/>
                <a:gd name="T1" fmla="*/ 27 h 157"/>
                <a:gd name="T2" fmla="*/ 262 w 315"/>
                <a:gd name="T3" fmla="*/ 27 h 157"/>
                <a:gd name="T4" fmla="*/ 260 w 315"/>
                <a:gd name="T5" fmla="*/ 58 h 157"/>
                <a:gd name="T6" fmla="*/ 248 w 315"/>
                <a:gd name="T7" fmla="*/ 87 h 157"/>
                <a:gd name="T8" fmla="*/ 257 w 315"/>
                <a:gd name="T9" fmla="*/ 89 h 157"/>
                <a:gd name="T10" fmla="*/ 264 w 315"/>
                <a:gd name="T11" fmla="*/ 87 h 157"/>
                <a:gd name="T12" fmla="*/ 269 w 315"/>
                <a:gd name="T13" fmla="*/ 87 h 157"/>
                <a:gd name="T14" fmla="*/ 277 w 315"/>
                <a:gd name="T15" fmla="*/ 82 h 157"/>
                <a:gd name="T16" fmla="*/ 284 w 315"/>
                <a:gd name="T17" fmla="*/ 75 h 157"/>
                <a:gd name="T18" fmla="*/ 289 w 315"/>
                <a:gd name="T19" fmla="*/ 67 h 157"/>
                <a:gd name="T20" fmla="*/ 291 w 315"/>
                <a:gd name="T21" fmla="*/ 55 h 157"/>
                <a:gd name="T22" fmla="*/ 289 w 315"/>
                <a:gd name="T23" fmla="*/ 46 h 157"/>
                <a:gd name="T24" fmla="*/ 284 w 315"/>
                <a:gd name="T25" fmla="*/ 39 h 157"/>
                <a:gd name="T26" fmla="*/ 277 w 315"/>
                <a:gd name="T27" fmla="*/ 31 h 157"/>
                <a:gd name="T28" fmla="*/ 269 w 315"/>
                <a:gd name="T29" fmla="*/ 27 h 157"/>
                <a:gd name="T30" fmla="*/ 262 w 315"/>
                <a:gd name="T31" fmla="*/ 27 h 157"/>
                <a:gd name="T32" fmla="*/ 2 w 315"/>
                <a:gd name="T33" fmla="*/ 0 h 157"/>
                <a:gd name="T34" fmla="*/ 260 w 315"/>
                <a:gd name="T35" fmla="*/ 0 h 157"/>
                <a:gd name="T36" fmla="*/ 260 w 315"/>
                <a:gd name="T37" fmla="*/ 0 h 157"/>
                <a:gd name="T38" fmla="*/ 269 w 315"/>
                <a:gd name="T39" fmla="*/ 2 h 157"/>
                <a:gd name="T40" fmla="*/ 291 w 315"/>
                <a:gd name="T41" fmla="*/ 12 h 157"/>
                <a:gd name="T42" fmla="*/ 308 w 315"/>
                <a:gd name="T43" fmla="*/ 31 h 157"/>
                <a:gd name="T44" fmla="*/ 315 w 315"/>
                <a:gd name="T45" fmla="*/ 55 h 157"/>
                <a:gd name="T46" fmla="*/ 308 w 315"/>
                <a:gd name="T47" fmla="*/ 82 h 157"/>
                <a:gd name="T48" fmla="*/ 291 w 315"/>
                <a:gd name="T49" fmla="*/ 101 h 157"/>
                <a:gd name="T50" fmla="*/ 269 w 315"/>
                <a:gd name="T51" fmla="*/ 111 h 157"/>
                <a:gd name="T52" fmla="*/ 257 w 315"/>
                <a:gd name="T53" fmla="*/ 113 h 157"/>
                <a:gd name="T54" fmla="*/ 245 w 315"/>
                <a:gd name="T55" fmla="*/ 111 h 157"/>
                <a:gd name="T56" fmla="*/ 236 w 315"/>
                <a:gd name="T57" fmla="*/ 106 h 157"/>
                <a:gd name="T58" fmla="*/ 207 w 315"/>
                <a:gd name="T59" fmla="*/ 135 h 157"/>
                <a:gd name="T60" fmla="*/ 171 w 315"/>
                <a:gd name="T61" fmla="*/ 152 h 157"/>
                <a:gd name="T62" fmla="*/ 132 w 315"/>
                <a:gd name="T63" fmla="*/ 157 h 157"/>
                <a:gd name="T64" fmla="*/ 89 w 315"/>
                <a:gd name="T65" fmla="*/ 152 h 157"/>
                <a:gd name="T66" fmla="*/ 53 w 315"/>
                <a:gd name="T67" fmla="*/ 132 h 157"/>
                <a:gd name="T68" fmla="*/ 26 w 315"/>
                <a:gd name="T69" fmla="*/ 104 h 157"/>
                <a:gd name="T70" fmla="*/ 7 w 315"/>
                <a:gd name="T71" fmla="*/ 67 h 157"/>
                <a:gd name="T72" fmla="*/ 0 w 315"/>
                <a:gd name="T73" fmla="*/ 27 h 157"/>
                <a:gd name="T74" fmla="*/ 0 w 315"/>
                <a:gd name="T75" fmla="*/ 12 h 157"/>
                <a:gd name="T76" fmla="*/ 2 w 315"/>
                <a:gd name="T7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5" h="157">
                  <a:moveTo>
                    <a:pt x="262" y="27"/>
                  </a:moveTo>
                  <a:lnTo>
                    <a:pt x="262" y="27"/>
                  </a:lnTo>
                  <a:lnTo>
                    <a:pt x="260" y="58"/>
                  </a:lnTo>
                  <a:lnTo>
                    <a:pt x="248" y="87"/>
                  </a:lnTo>
                  <a:lnTo>
                    <a:pt x="257" y="89"/>
                  </a:lnTo>
                  <a:lnTo>
                    <a:pt x="264" y="87"/>
                  </a:lnTo>
                  <a:lnTo>
                    <a:pt x="269" y="87"/>
                  </a:lnTo>
                  <a:lnTo>
                    <a:pt x="277" y="82"/>
                  </a:lnTo>
                  <a:lnTo>
                    <a:pt x="284" y="75"/>
                  </a:lnTo>
                  <a:lnTo>
                    <a:pt x="289" y="67"/>
                  </a:lnTo>
                  <a:lnTo>
                    <a:pt x="291" y="55"/>
                  </a:lnTo>
                  <a:lnTo>
                    <a:pt x="289" y="46"/>
                  </a:lnTo>
                  <a:lnTo>
                    <a:pt x="284" y="39"/>
                  </a:lnTo>
                  <a:lnTo>
                    <a:pt x="277" y="31"/>
                  </a:lnTo>
                  <a:lnTo>
                    <a:pt x="269" y="27"/>
                  </a:lnTo>
                  <a:lnTo>
                    <a:pt x="262" y="27"/>
                  </a:lnTo>
                  <a:close/>
                  <a:moveTo>
                    <a:pt x="2" y="0"/>
                  </a:moveTo>
                  <a:lnTo>
                    <a:pt x="260" y="0"/>
                  </a:lnTo>
                  <a:lnTo>
                    <a:pt x="260" y="0"/>
                  </a:lnTo>
                  <a:lnTo>
                    <a:pt x="269" y="2"/>
                  </a:lnTo>
                  <a:lnTo>
                    <a:pt x="291" y="12"/>
                  </a:lnTo>
                  <a:lnTo>
                    <a:pt x="308" y="31"/>
                  </a:lnTo>
                  <a:lnTo>
                    <a:pt x="315" y="55"/>
                  </a:lnTo>
                  <a:lnTo>
                    <a:pt x="308" y="82"/>
                  </a:lnTo>
                  <a:lnTo>
                    <a:pt x="291" y="101"/>
                  </a:lnTo>
                  <a:lnTo>
                    <a:pt x="269" y="111"/>
                  </a:lnTo>
                  <a:lnTo>
                    <a:pt x="257" y="113"/>
                  </a:lnTo>
                  <a:lnTo>
                    <a:pt x="245" y="111"/>
                  </a:lnTo>
                  <a:lnTo>
                    <a:pt x="236" y="106"/>
                  </a:lnTo>
                  <a:lnTo>
                    <a:pt x="207" y="135"/>
                  </a:lnTo>
                  <a:lnTo>
                    <a:pt x="171" y="152"/>
                  </a:lnTo>
                  <a:lnTo>
                    <a:pt x="132" y="157"/>
                  </a:lnTo>
                  <a:lnTo>
                    <a:pt x="89" y="152"/>
                  </a:lnTo>
                  <a:lnTo>
                    <a:pt x="53" y="132"/>
                  </a:lnTo>
                  <a:lnTo>
                    <a:pt x="26" y="104"/>
                  </a:lnTo>
                  <a:lnTo>
                    <a:pt x="7" y="67"/>
                  </a:lnTo>
                  <a:lnTo>
                    <a:pt x="0" y="27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1" name="Rectangle 715"/>
            <p:cNvSpPr>
              <a:spLocks noChangeArrowheads="1"/>
            </p:cNvSpPr>
            <p:nvPr/>
          </p:nvSpPr>
          <p:spPr bwMode="auto">
            <a:xfrm>
              <a:off x="5414963" y="5622925"/>
              <a:ext cx="450850" cy="381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2" name="Freeform 716"/>
            <p:cNvSpPr>
              <a:spLocks/>
            </p:cNvSpPr>
            <p:nvPr/>
          </p:nvSpPr>
          <p:spPr bwMode="auto">
            <a:xfrm>
              <a:off x="5521325" y="5145088"/>
              <a:ext cx="73025" cy="187325"/>
            </a:xfrm>
            <a:custGeom>
              <a:avLst/>
              <a:gdLst>
                <a:gd name="T0" fmla="*/ 22 w 46"/>
                <a:gd name="T1" fmla="*/ 0 h 118"/>
                <a:gd name="T2" fmla="*/ 26 w 46"/>
                <a:gd name="T3" fmla="*/ 0 h 118"/>
                <a:gd name="T4" fmla="*/ 31 w 46"/>
                <a:gd name="T5" fmla="*/ 2 h 118"/>
                <a:gd name="T6" fmla="*/ 34 w 46"/>
                <a:gd name="T7" fmla="*/ 7 h 118"/>
                <a:gd name="T8" fmla="*/ 36 w 46"/>
                <a:gd name="T9" fmla="*/ 12 h 118"/>
                <a:gd name="T10" fmla="*/ 36 w 46"/>
                <a:gd name="T11" fmla="*/ 17 h 118"/>
                <a:gd name="T12" fmla="*/ 34 w 46"/>
                <a:gd name="T13" fmla="*/ 22 h 118"/>
                <a:gd name="T14" fmla="*/ 31 w 46"/>
                <a:gd name="T15" fmla="*/ 24 h 118"/>
                <a:gd name="T16" fmla="*/ 29 w 46"/>
                <a:gd name="T17" fmla="*/ 29 h 118"/>
                <a:gd name="T18" fmla="*/ 26 w 46"/>
                <a:gd name="T19" fmla="*/ 31 h 118"/>
                <a:gd name="T20" fmla="*/ 29 w 46"/>
                <a:gd name="T21" fmla="*/ 36 h 118"/>
                <a:gd name="T22" fmla="*/ 29 w 46"/>
                <a:gd name="T23" fmla="*/ 41 h 118"/>
                <a:gd name="T24" fmla="*/ 31 w 46"/>
                <a:gd name="T25" fmla="*/ 46 h 118"/>
                <a:gd name="T26" fmla="*/ 36 w 46"/>
                <a:gd name="T27" fmla="*/ 53 h 118"/>
                <a:gd name="T28" fmla="*/ 41 w 46"/>
                <a:gd name="T29" fmla="*/ 63 h 118"/>
                <a:gd name="T30" fmla="*/ 43 w 46"/>
                <a:gd name="T31" fmla="*/ 72 h 118"/>
                <a:gd name="T32" fmla="*/ 46 w 46"/>
                <a:gd name="T33" fmla="*/ 89 h 118"/>
                <a:gd name="T34" fmla="*/ 39 w 46"/>
                <a:gd name="T35" fmla="*/ 106 h 118"/>
                <a:gd name="T36" fmla="*/ 22 w 46"/>
                <a:gd name="T37" fmla="*/ 116 h 118"/>
                <a:gd name="T38" fmla="*/ 17 w 46"/>
                <a:gd name="T39" fmla="*/ 118 h 118"/>
                <a:gd name="T40" fmla="*/ 12 w 46"/>
                <a:gd name="T41" fmla="*/ 116 h 118"/>
                <a:gd name="T42" fmla="*/ 10 w 46"/>
                <a:gd name="T43" fmla="*/ 113 h 118"/>
                <a:gd name="T44" fmla="*/ 7 w 46"/>
                <a:gd name="T45" fmla="*/ 108 h 118"/>
                <a:gd name="T46" fmla="*/ 7 w 46"/>
                <a:gd name="T47" fmla="*/ 104 h 118"/>
                <a:gd name="T48" fmla="*/ 7 w 46"/>
                <a:gd name="T49" fmla="*/ 99 h 118"/>
                <a:gd name="T50" fmla="*/ 10 w 46"/>
                <a:gd name="T51" fmla="*/ 94 h 118"/>
                <a:gd name="T52" fmla="*/ 14 w 46"/>
                <a:gd name="T53" fmla="*/ 92 h 118"/>
                <a:gd name="T54" fmla="*/ 19 w 46"/>
                <a:gd name="T55" fmla="*/ 84 h 118"/>
                <a:gd name="T56" fmla="*/ 17 w 46"/>
                <a:gd name="T57" fmla="*/ 75 h 118"/>
                <a:gd name="T58" fmla="*/ 12 w 46"/>
                <a:gd name="T59" fmla="*/ 65 h 118"/>
                <a:gd name="T60" fmla="*/ 7 w 46"/>
                <a:gd name="T61" fmla="*/ 53 h 118"/>
                <a:gd name="T62" fmla="*/ 2 w 46"/>
                <a:gd name="T63" fmla="*/ 48 h 118"/>
                <a:gd name="T64" fmla="*/ 0 w 46"/>
                <a:gd name="T65" fmla="*/ 31 h 118"/>
                <a:gd name="T66" fmla="*/ 5 w 46"/>
                <a:gd name="T67" fmla="*/ 14 h 118"/>
                <a:gd name="T68" fmla="*/ 17 w 46"/>
                <a:gd name="T69" fmla="*/ 2 h 118"/>
                <a:gd name="T70" fmla="*/ 22 w 46"/>
                <a:gd name="T7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118">
                  <a:moveTo>
                    <a:pt x="22" y="0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9" y="36"/>
                  </a:lnTo>
                  <a:lnTo>
                    <a:pt x="29" y="41"/>
                  </a:lnTo>
                  <a:lnTo>
                    <a:pt x="31" y="46"/>
                  </a:lnTo>
                  <a:lnTo>
                    <a:pt x="36" y="53"/>
                  </a:lnTo>
                  <a:lnTo>
                    <a:pt x="41" y="63"/>
                  </a:lnTo>
                  <a:lnTo>
                    <a:pt x="43" y="72"/>
                  </a:lnTo>
                  <a:lnTo>
                    <a:pt x="46" y="89"/>
                  </a:lnTo>
                  <a:lnTo>
                    <a:pt x="39" y="106"/>
                  </a:lnTo>
                  <a:lnTo>
                    <a:pt x="22" y="116"/>
                  </a:lnTo>
                  <a:lnTo>
                    <a:pt x="17" y="118"/>
                  </a:lnTo>
                  <a:lnTo>
                    <a:pt x="12" y="116"/>
                  </a:lnTo>
                  <a:lnTo>
                    <a:pt x="10" y="113"/>
                  </a:lnTo>
                  <a:lnTo>
                    <a:pt x="7" y="108"/>
                  </a:lnTo>
                  <a:lnTo>
                    <a:pt x="7" y="104"/>
                  </a:lnTo>
                  <a:lnTo>
                    <a:pt x="7" y="99"/>
                  </a:lnTo>
                  <a:lnTo>
                    <a:pt x="10" y="94"/>
                  </a:lnTo>
                  <a:lnTo>
                    <a:pt x="14" y="92"/>
                  </a:lnTo>
                  <a:lnTo>
                    <a:pt x="19" y="84"/>
                  </a:lnTo>
                  <a:lnTo>
                    <a:pt x="17" y="75"/>
                  </a:lnTo>
                  <a:lnTo>
                    <a:pt x="12" y="65"/>
                  </a:lnTo>
                  <a:lnTo>
                    <a:pt x="7" y="53"/>
                  </a:lnTo>
                  <a:lnTo>
                    <a:pt x="2" y="48"/>
                  </a:lnTo>
                  <a:lnTo>
                    <a:pt x="0" y="31"/>
                  </a:lnTo>
                  <a:lnTo>
                    <a:pt x="5" y="14"/>
                  </a:lnTo>
                  <a:lnTo>
                    <a:pt x="17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3" name="Freeform 717"/>
            <p:cNvSpPr>
              <a:spLocks/>
            </p:cNvSpPr>
            <p:nvPr/>
          </p:nvSpPr>
          <p:spPr bwMode="auto">
            <a:xfrm>
              <a:off x="5640388" y="5145088"/>
              <a:ext cx="68262" cy="187325"/>
            </a:xfrm>
            <a:custGeom>
              <a:avLst/>
              <a:gdLst>
                <a:gd name="T0" fmla="*/ 21 w 43"/>
                <a:gd name="T1" fmla="*/ 0 h 118"/>
                <a:gd name="T2" fmla="*/ 26 w 43"/>
                <a:gd name="T3" fmla="*/ 0 h 118"/>
                <a:gd name="T4" fmla="*/ 31 w 43"/>
                <a:gd name="T5" fmla="*/ 2 h 118"/>
                <a:gd name="T6" fmla="*/ 33 w 43"/>
                <a:gd name="T7" fmla="*/ 7 h 118"/>
                <a:gd name="T8" fmla="*/ 36 w 43"/>
                <a:gd name="T9" fmla="*/ 12 h 118"/>
                <a:gd name="T10" fmla="*/ 36 w 43"/>
                <a:gd name="T11" fmla="*/ 17 h 118"/>
                <a:gd name="T12" fmla="*/ 33 w 43"/>
                <a:gd name="T13" fmla="*/ 22 h 118"/>
                <a:gd name="T14" fmla="*/ 29 w 43"/>
                <a:gd name="T15" fmla="*/ 24 h 118"/>
                <a:gd name="T16" fmla="*/ 26 w 43"/>
                <a:gd name="T17" fmla="*/ 29 h 118"/>
                <a:gd name="T18" fmla="*/ 26 w 43"/>
                <a:gd name="T19" fmla="*/ 31 h 118"/>
                <a:gd name="T20" fmla="*/ 26 w 43"/>
                <a:gd name="T21" fmla="*/ 36 h 118"/>
                <a:gd name="T22" fmla="*/ 29 w 43"/>
                <a:gd name="T23" fmla="*/ 41 h 118"/>
                <a:gd name="T24" fmla="*/ 31 w 43"/>
                <a:gd name="T25" fmla="*/ 46 h 118"/>
                <a:gd name="T26" fmla="*/ 36 w 43"/>
                <a:gd name="T27" fmla="*/ 53 h 118"/>
                <a:gd name="T28" fmla="*/ 41 w 43"/>
                <a:gd name="T29" fmla="*/ 63 h 118"/>
                <a:gd name="T30" fmla="*/ 43 w 43"/>
                <a:gd name="T31" fmla="*/ 72 h 118"/>
                <a:gd name="T32" fmla="*/ 43 w 43"/>
                <a:gd name="T33" fmla="*/ 89 h 118"/>
                <a:gd name="T34" fmla="*/ 36 w 43"/>
                <a:gd name="T35" fmla="*/ 106 h 118"/>
                <a:gd name="T36" fmla="*/ 21 w 43"/>
                <a:gd name="T37" fmla="*/ 116 h 118"/>
                <a:gd name="T38" fmla="*/ 17 w 43"/>
                <a:gd name="T39" fmla="*/ 118 h 118"/>
                <a:gd name="T40" fmla="*/ 12 w 43"/>
                <a:gd name="T41" fmla="*/ 116 h 118"/>
                <a:gd name="T42" fmla="*/ 7 w 43"/>
                <a:gd name="T43" fmla="*/ 113 h 118"/>
                <a:gd name="T44" fmla="*/ 7 w 43"/>
                <a:gd name="T45" fmla="*/ 108 h 118"/>
                <a:gd name="T46" fmla="*/ 4 w 43"/>
                <a:gd name="T47" fmla="*/ 104 h 118"/>
                <a:gd name="T48" fmla="*/ 7 w 43"/>
                <a:gd name="T49" fmla="*/ 99 h 118"/>
                <a:gd name="T50" fmla="*/ 9 w 43"/>
                <a:gd name="T51" fmla="*/ 94 h 118"/>
                <a:gd name="T52" fmla="*/ 14 w 43"/>
                <a:gd name="T53" fmla="*/ 92 h 118"/>
                <a:gd name="T54" fmla="*/ 19 w 43"/>
                <a:gd name="T55" fmla="*/ 84 h 118"/>
                <a:gd name="T56" fmla="*/ 17 w 43"/>
                <a:gd name="T57" fmla="*/ 75 h 118"/>
                <a:gd name="T58" fmla="*/ 12 w 43"/>
                <a:gd name="T59" fmla="*/ 65 h 118"/>
                <a:gd name="T60" fmla="*/ 4 w 43"/>
                <a:gd name="T61" fmla="*/ 53 h 118"/>
                <a:gd name="T62" fmla="*/ 2 w 43"/>
                <a:gd name="T63" fmla="*/ 48 h 118"/>
                <a:gd name="T64" fmla="*/ 0 w 43"/>
                <a:gd name="T65" fmla="*/ 31 h 118"/>
                <a:gd name="T66" fmla="*/ 4 w 43"/>
                <a:gd name="T67" fmla="*/ 14 h 118"/>
                <a:gd name="T68" fmla="*/ 17 w 43"/>
                <a:gd name="T69" fmla="*/ 2 h 118"/>
                <a:gd name="T70" fmla="*/ 21 w 43"/>
                <a:gd name="T7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3" y="22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9" y="41"/>
                  </a:lnTo>
                  <a:lnTo>
                    <a:pt x="31" y="46"/>
                  </a:lnTo>
                  <a:lnTo>
                    <a:pt x="36" y="53"/>
                  </a:lnTo>
                  <a:lnTo>
                    <a:pt x="41" y="63"/>
                  </a:lnTo>
                  <a:lnTo>
                    <a:pt x="43" y="72"/>
                  </a:lnTo>
                  <a:lnTo>
                    <a:pt x="43" y="89"/>
                  </a:lnTo>
                  <a:lnTo>
                    <a:pt x="36" y="106"/>
                  </a:lnTo>
                  <a:lnTo>
                    <a:pt x="21" y="116"/>
                  </a:lnTo>
                  <a:lnTo>
                    <a:pt x="17" y="118"/>
                  </a:lnTo>
                  <a:lnTo>
                    <a:pt x="12" y="116"/>
                  </a:lnTo>
                  <a:lnTo>
                    <a:pt x="7" y="113"/>
                  </a:lnTo>
                  <a:lnTo>
                    <a:pt x="7" y="108"/>
                  </a:lnTo>
                  <a:lnTo>
                    <a:pt x="4" y="104"/>
                  </a:lnTo>
                  <a:lnTo>
                    <a:pt x="7" y="99"/>
                  </a:lnTo>
                  <a:lnTo>
                    <a:pt x="9" y="94"/>
                  </a:lnTo>
                  <a:lnTo>
                    <a:pt x="14" y="92"/>
                  </a:lnTo>
                  <a:lnTo>
                    <a:pt x="19" y="84"/>
                  </a:lnTo>
                  <a:lnTo>
                    <a:pt x="17" y="75"/>
                  </a:lnTo>
                  <a:lnTo>
                    <a:pt x="12" y="65"/>
                  </a:lnTo>
                  <a:lnTo>
                    <a:pt x="4" y="53"/>
                  </a:lnTo>
                  <a:lnTo>
                    <a:pt x="2" y="48"/>
                  </a:lnTo>
                  <a:lnTo>
                    <a:pt x="0" y="31"/>
                  </a:lnTo>
                  <a:lnTo>
                    <a:pt x="4" y="14"/>
                  </a:lnTo>
                  <a:lnTo>
                    <a:pt x="17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4" name="Freeform 718"/>
            <p:cNvSpPr>
              <a:spLocks/>
            </p:cNvSpPr>
            <p:nvPr/>
          </p:nvSpPr>
          <p:spPr bwMode="auto">
            <a:xfrm>
              <a:off x="4763" y="1543050"/>
              <a:ext cx="317500" cy="341313"/>
            </a:xfrm>
            <a:custGeom>
              <a:avLst/>
              <a:gdLst>
                <a:gd name="T0" fmla="*/ 92 w 200"/>
                <a:gd name="T1" fmla="*/ 0 h 215"/>
                <a:gd name="T2" fmla="*/ 128 w 200"/>
                <a:gd name="T3" fmla="*/ 5 h 215"/>
                <a:gd name="T4" fmla="*/ 157 w 200"/>
                <a:gd name="T5" fmla="*/ 20 h 215"/>
                <a:gd name="T6" fmla="*/ 178 w 200"/>
                <a:gd name="T7" fmla="*/ 44 h 215"/>
                <a:gd name="T8" fmla="*/ 195 w 200"/>
                <a:gd name="T9" fmla="*/ 73 h 215"/>
                <a:gd name="T10" fmla="*/ 200 w 200"/>
                <a:gd name="T11" fmla="*/ 106 h 215"/>
                <a:gd name="T12" fmla="*/ 195 w 200"/>
                <a:gd name="T13" fmla="*/ 140 h 215"/>
                <a:gd name="T14" fmla="*/ 178 w 200"/>
                <a:gd name="T15" fmla="*/ 169 h 215"/>
                <a:gd name="T16" fmla="*/ 157 w 200"/>
                <a:gd name="T17" fmla="*/ 193 h 215"/>
                <a:gd name="T18" fmla="*/ 128 w 200"/>
                <a:gd name="T19" fmla="*/ 208 h 215"/>
                <a:gd name="T20" fmla="*/ 92 w 200"/>
                <a:gd name="T21" fmla="*/ 215 h 215"/>
                <a:gd name="T22" fmla="*/ 87 w 200"/>
                <a:gd name="T23" fmla="*/ 215 h 215"/>
                <a:gd name="T24" fmla="*/ 70 w 200"/>
                <a:gd name="T25" fmla="*/ 174 h 215"/>
                <a:gd name="T26" fmla="*/ 46 w 200"/>
                <a:gd name="T27" fmla="*/ 140 h 215"/>
                <a:gd name="T28" fmla="*/ 24 w 200"/>
                <a:gd name="T29" fmla="*/ 123 h 215"/>
                <a:gd name="T30" fmla="*/ 0 w 200"/>
                <a:gd name="T31" fmla="*/ 109 h 215"/>
                <a:gd name="T32" fmla="*/ 0 w 200"/>
                <a:gd name="T33" fmla="*/ 53 h 215"/>
                <a:gd name="T34" fmla="*/ 24 w 200"/>
                <a:gd name="T35" fmla="*/ 25 h 215"/>
                <a:gd name="T36" fmla="*/ 55 w 200"/>
                <a:gd name="T37" fmla="*/ 5 h 215"/>
                <a:gd name="T38" fmla="*/ 92 w 200"/>
                <a:gd name="T3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15">
                  <a:moveTo>
                    <a:pt x="92" y="0"/>
                  </a:moveTo>
                  <a:lnTo>
                    <a:pt x="128" y="5"/>
                  </a:lnTo>
                  <a:lnTo>
                    <a:pt x="157" y="20"/>
                  </a:lnTo>
                  <a:lnTo>
                    <a:pt x="178" y="44"/>
                  </a:lnTo>
                  <a:lnTo>
                    <a:pt x="195" y="73"/>
                  </a:lnTo>
                  <a:lnTo>
                    <a:pt x="200" y="106"/>
                  </a:lnTo>
                  <a:lnTo>
                    <a:pt x="195" y="140"/>
                  </a:lnTo>
                  <a:lnTo>
                    <a:pt x="178" y="169"/>
                  </a:lnTo>
                  <a:lnTo>
                    <a:pt x="157" y="193"/>
                  </a:lnTo>
                  <a:lnTo>
                    <a:pt x="128" y="208"/>
                  </a:lnTo>
                  <a:lnTo>
                    <a:pt x="92" y="215"/>
                  </a:lnTo>
                  <a:lnTo>
                    <a:pt x="87" y="215"/>
                  </a:lnTo>
                  <a:lnTo>
                    <a:pt x="70" y="174"/>
                  </a:lnTo>
                  <a:lnTo>
                    <a:pt x="46" y="140"/>
                  </a:lnTo>
                  <a:lnTo>
                    <a:pt x="24" y="123"/>
                  </a:lnTo>
                  <a:lnTo>
                    <a:pt x="0" y="109"/>
                  </a:lnTo>
                  <a:lnTo>
                    <a:pt x="0" y="53"/>
                  </a:lnTo>
                  <a:lnTo>
                    <a:pt x="24" y="25"/>
                  </a:lnTo>
                  <a:lnTo>
                    <a:pt x="55" y="5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5" name="Freeform 719"/>
            <p:cNvSpPr>
              <a:spLocks/>
            </p:cNvSpPr>
            <p:nvPr/>
          </p:nvSpPr>
          <p:spPr bwMode="auto">
            <a:xfrm>
              <a:off x="104775" y="1444625"/>
              <a:ext cx="95250" cy="76200"/>
            </a:xfrm>
            <a:custGeom>
              <a:avLst/>
              <a:gdLst>
                <a:gd name="T0" fmla="*/ 29 w 60"/>
                <a:gd name="T1" fmla="*/ 0 h 48"/>
                <a:gd name="T2" fmla="*/ 60 w 60"/>
                <a:gd name="T3" fmla="*/ 48 h 48"/>
                <a:gd name="T4" fmla="*/ 0 w 60"/>
                <a:gd name="T5" fmla="*/ 48 h 48"/>
                <a:gd name="T6" fmla="*/ 29 w 60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29" y="0"/>
                  </a:moveTo>
                  <a:lnTo>
                    <a:pt x="60" y="48"/>
                  </a:lnTo>
                  <a:lnTo>
                    <a:pt x="0" y="4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6" name="Freeform 720"/>
            <p:cNvSpPr>
              <a:spLocks/>
            </p:cNvSpPr>
            <p:nvPr/>
          </p:nvSpPr>
          <p:spPr bwMode="auto">
            <a:xfrm>
              <a:off x="344488" y="1666875"/>
              <a:ext cx="73025" cy="95250"/>
            </a:xfrm>
            <a:custGeom>
              <a:avLst/>
              <a:gdLst>
                <a:gd name="T0" fmla="*/ 0 w 46"/>
                <a:gd name="T1" fmla="*/ 0 h 60"/>
                <a:gd name="T2" fmla="*/ 46 w 46"/>
                <a:gd name="T3" fmla="*/ 28 h 60"/>
                <a:gd name="T4" fmla="*/ 0 w 46"/>
                <a:gd name="T5" fmla="*/ 60 h 60"/>
                <a:gd name="T6" fmla="*/ 0 w 46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0">
                  <a:moveTo>
                    <a:pt x="0" y="0"/>
                  </a:moveTo>
                  <a:lnTo>
                    <a:pt x="46" y="28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7" name="Freeform 721"/>
            <p:cNvSpPr>
              <a:spLocks/>
            </p:cNvSpPr>
            <p:nvPr/>
          </p:nvSpPr>
          <p:spPr bwMode="auto">
            <a:xfrm>
              <a:off x="254000" y="1524000"/>
              <a:ext cx="87312" cy="84138"/>
            </a:xfrm>
            <a:custGeom>
              <a:avLst/>
              <a:gdLst>
                <a:gd name="T0" fmla="*/ 55 w 55"/>
                <a:gd name="T1" fmla="*/ 0 h 53"/>
                <a:gd name="T2" fmla="*/ 43 w 55"/>
                <a:gd name="T3" fmla="*/ 53 h 53"/>
                <a:gd name="T4" fmla="*/ 0 w 55"/>
                <a:gd name="T5" fmla="*/ 12 h 53"/>
                <a:gd name="T6" fmla="*/ 55 w 5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3">
                  <a:moveTo>
                    <a:pt x="55" y="0"/>
                  </a:moveTo>
                  <a:lnTo>
                    <a:pt x="43" y="53"/>
                  </a:lnTo>
                  <a:lnTo>
                    <a:pt x="0" y="1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8" name="Freeform 722"/>
            <p:cNvSpPr>
              <a:spLocks/>
            </p:cNvSpPr>
            <p:nvPr/>
          </p:nvSpPr>
          <p:spPr bwMode="auto">
            <a:xfrm>
              <a:off x="254000" y="1814513"/>
              <a:ext cx="87312" cy="88900"/>
            </a:xfrm>
            <a:custGeom>
              <a:avLst/>
              <a:gdLst>
                <a:gd name="T0" fmla="*/ 43 w 55"/>
                <a:gd name="T1" fmla="*/ 0 h 56"/>
                <a:gd name="T2" fmla="*/ 55 w 55"/>
                <a:gd name="T3" fmla="*/ 56 h 56"/>
                <a:gd name="T4" fmla="*/ 0 w 55"/>
                <a:gd name="T5" fmla="*/ 44 h 56"/>
                <a:gd name="T6" fmla="*/ 43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43" y="0"/>
                  </a:moveTo>
                  <a:lnTo>
                    <a:pt x="55" y="56"/>
                  </a:lnTo>
                  <a:lnTo>
                    <a:pt x="0" y="44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29" name="Freeform 723"/>
            <p:cNvSpPr>
              <a:spLocks/>
            </p:cNvSpPr>
            <p:nvPr/>
          </p:nvSpPr>
          <p:spPr bwMode="auto">
            <a:xfrm>
              <a:off x="4763" y="1531938"/>
              <a:ext cx="46037" cy="57150"/>
            </a:xfrm>
            <a:custGeom>
              <a:avLst/>
              <a:gdLst>
                <a:gd name="T0" fmla="*/ 0 w 29"/>
                <a:gd name="T1" fmla="*/ 0 h 36"/>
                <a:gd name="T2" fmla="*/ 29 w 29"/>
                <a:gd name="T3" fmla="*/ 7 h 36"/>
                <a:gd name="T4" fmla="*/ 0 w 29"/>
                <a:gd name="T5" fmla="*/ 36 h 36"/>
                <a:gd name="T6" fmla="*/ 0 w 2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6">
                  <a:moveTo>
                    <a:pt x="0" y="0"/>
                  </a:moveTo>
                  <a:lnTo>
                    <a:pt x="29" y="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0" name="Freeform 724"/>
            <p:cNvSpPr>
              <a:spLocks/>
            </p:cNvSpPr>
            <p:nvPr/>
          </p:nvSpPr>
          <p:spPr bwMode="auto">
            <a:xfrm>
              <a:off x="4763" y="1743075"/>
              <a:ext cx="339725" cy="431800"/>
            </a:xfrm>
            <a:custGeom>
              <a:avLst/>
              <a:gdLst>
                <a:gd name="T0" fmla="*/ 0 w 214"/>
                <a:gd name="T1" fmla="*/ 0 h 272"/>
                <a:gd name="T2" fmla="*/ 31 w 214"/>
                <a:gd name="T3" fmla="*/ 21 h 272"/>
                <a:gd name="T4" fmla="*/ 55 w 214"/>
                <a:gd name="T5" fmla="*/ 50 h 272"/>
                <a:gd name="T6" fmla="*/ 72 w 214"/>
                <a:gd name="T7" fmla="*/ 86 h 272"/>
                <a:gd name="T8" fmla="*/ 77 w 214"/>
                <a:gd name="T9" fmla="*/ 101 h 272"/>
                <a:gd name="T10" fmla="*/ 79 w 214"/>
                <a:gd name="T11" fmla="*/ 125 h 272"/>
                <a:gd name="T12" fmla="*/ 99 w 214"/>
                <a:gd name="T13" fmla="*/ 113 h 272"/>
                <a:gd name="T14" fmla="*/ 120 w 214"/>
                <a:gd name="T15" fmla="*/ 106 h 272"/>
                <a:gd name="T16" fmla="*/ 132 w 214"/>
                <a:gd name="T17" fmla="*/ 106 h 272"/>
                <a:gd name="T18" fmla="*/ 164 w 214"/>
                <a:gd name="T19" fmla="*/ 110 h 272"/>
                <a:gd name="T20" fmla="*/ 190 w 214"/>
                <a:gd name="T21" fmla="*/ 130 h 272"/>
                <a:gd name="T22" fmla="*/ 210 w 214"/>
                <a:gd name="T23" fmla="*/ 156 h 272"/>
                <a:gd name="T24" fmla="*/ 214 w 214"/>
                <a:gd name="T25" fmla="*/ 188 h 272"/>
                <a:gd name="T26" fmla="*/ 210 w 214"/>
                <a:gd name="T27" fmla="*/ 221 h 272"/>
                <a:gd name="T28" fmla="*/ 190 w 214"/>
                <a:gd name="T29" fmla="*/ 248 h 272"/>
                <a:gd name="T30" fmla="*/ 164 w 214"/>
                <a:gd name="T31" fmla="*/ 265 h 272"/>
                <a:gd name="T32" fmla="*/ 132 w 214"/>
                <a:gd name="T33" fmla="*/ 272 h 272"/>
                <a:gd name="T34" fmla="*/ 0 w 214"/>
                <a:gd name="T35" fmla="*/ 272 h 272"/>
                <a:gd name="T36" fmla="*/ 0 w 214"/>
                <a:gd name="T3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" h="272">
                  <a:moveTo>
                    <a:pt x="0" y="0"/>
                  </a:moveTo>
                  <a:lnTo>
                    <a:pt x="31" y="21"/>
                  </a:lnTo>
                  <a:lnTo>
                    <a:pt x="55" y="50"/>
                  </a:lnTo>
                  <a:lnTo>
                    <a:pt x="72" y="86"/>
                  </a:lnTo>
                  <a:lnTo>
                    <a:pt x="77" y="101"/>
                  </a:lnTo>
                  <a:lnTo>
                    <a:pt x="79" y="125"/>
                  </a:lnTo>
                  <a:lnTo>
                    <a:pt x="99" y="113"/>
                  </a:lnTo>
                  <a:lnTo>
                    <a:pt x="120" y="106"/>
                  </a:lnTo>
                  <a:lnTo>
                    <a:pt x="132" y="106"/>
                  </a:lnTo>
                  <a:lnTo>
                    <a:pt x="164" y="110"/>
                  </a:lnTo>
                  <a:lnTo>
                    <a:pt x="190" y="130"/>
                  </a:lnTo>
                  <a:lnTo>
                    <a:pt x="210" y="156"/>
                  </a:lnTo>
                  <a:lnTo>
                    <a:pt x="214" y="188"/>
                  </a:lnTo>
                  <a:lnTo>
                    <a:pt x="210" y="221"/>
                  </a:lnTo>
                  <a:lnTo>
                    <a:pt x="190" y="248"/>
                  </a:lnTo>
                  <a:lnTo>
                    <a:pt x="164" y="265"/>
                  </a:lnTo>
                  <a:lnTo>
                    <a:pt x="132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1" name="Freeform 725"/>
            <p:cNvSpPr>
              <a:spLocks/>
            </p:cNvSpPr>
            <p:nvPr/>
          </p:nvSpPr>
          <p:spPr bwMode="auto">
            <a:xfrm>
              <a:off x="5157788" y="3657600"/>
              <a:ext cx="168275" cy="168275"/>
            </a:xfrm>
            <a:custGeom>
              <a:avLst/>
              <a:gdLst>
                <a:gd name="T0" fmla="*/ 53 w 106"/>
                <a:gd name="T1" fmla="*/ 0 h 106"/>
                <a:gd name="T2" fmla="*/ 75 w 106"/>
                <a:gd name="T3" fmla="*/ 5 h 106"/>
                <a:gd name="T4" fmla="*/ 92 w 106"/>
                <a:gd name="T5" fmla="*/ 15 h 106"/>
                <a:gd name="T6" fmla="*/ 104 w 106"/>
                <a:gd name="T7" fmla="*/ 32 h 106"/>
                <a:gd name="T8" fmla="*/ 106 w 106"/>
                <a:gd name="T9" fmla="*/ 53 h 106"/>
                <a:gd name="T10" fmla="*/ 104 w 106"/>
                <a:gd name="T11" fmla="*/ 72 h 106"/>
                <a:gd name="T12" fmla="*/ 92 w 106"/>
                <a:gd name="T13" fmla="*/ 89 h 106"/>
                <a:gd name="T14" fmla="*/ 75 w 106"/>
                <a:gd name="T15" fmla="*/ 101 h 106"/>
                <a:gd name="T16" fmla="*/ 53 w 106"/>
                <a:gd name="T17" fmla="*/ 106 h 106"/>
                <a:gd name="T18" fmla="*/ 34 w 106"/>
                <a:gd name="T19" fmla="*/ 101 h 106"/>
                <a:gd name="T20" fmla="*/ 17 w 106"/>
                <a:gd name="T21" fmla="*/ 89 h 106"/>
                <a:gd name="T22" fmla="*/ 5 w 106"/>
                <a:gd name="T23" fmla="*/ 72 h 106"/>
                <a:gd name="T24" fmla="*/ 0 w 106"/>
                <a:gd name="T25" fmla="*/ 53 h 106"/>
                <a:gd name="T26" fmla="*/ 5 w 106"/>
                <a:gd name="T27" fmla="*/ 32 h 106"/>
                <a:gd name="T28" fmla="*/ 17 w 106"/>
                <a:gd name="T29" fmla="*/ 15 h 106"/>
                <a:gd name="T30" fmla="*/ 34 w 106"/>
                <a:gd name="T31" fmla="*/ 5 h 106"/>
                <a:gd name="T32" fmla="*/ 53 w 106"/>
                <a:gd name="T3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75" y="5"/>
                  </a:lnTo>
                  <a:lnTo>
                    <a:pt x="92" y="15"/>
                  </a:lnTo>
                  <a:lnTo>
                    <a:pt x="104" y="32"/>
                  </a:lnTo>
                  <a:lnTo>
                    <a:pt x="106" y="53"/>
                  </a:lnTo>
                  <a:lnTo>
                    <a:pt x="104" y="72"/>
                  </a:lnTo>
                  <a:lnTo>
                    <a:pt x="92" y="89"/>
                  </a:lnTo>
                  <a:lnTo>
                    <a:pt x="75" y="101"/>
                  </a:lnTo>
                  <a:lnTo>
                    <a:pt x="53" y="106"/>
                  </a:lnTo>
                  <a:lnTo>
                    <a:pt x="34" y="101"/>
                  </a:lnTo>
                  <a:lnTo>
                    <a:pt x="17" y="89"/>
                  </a:lnTo>
                  <a:lnTo>
                    <a:pt x="5" y="72"/>
                  </a:lnTo>
                  <a:lnTo>
                    <a:pt x="0" y="53"/>
                  </a:lnTo>
                  <a:lnTo>
                    <a:pt x="5" y="32"/>
                  </a:lnTo>
                  <a:lnTo>
                    <a:pt x="17" y="15"/>
                  </a:lnTo>
                  <a:lnTo>
                    <a:pt x="34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2" name="Freeform 726"/>
            <p:cNvSpPr>
              <a:spLocks/>
            </p:cNvSpPr>
            <p:nvPr/>
          </p:nvSpPr>
          <p:spPr bwMode="auto">
            <a:xfrm>
              <a:off x="4722813" y="3814763"/>
              <a:ext cx="795337" cy="615950"/>
            </a:xfrm>
            <a:custGeom>
              <a:avLst/>
              <a:gdLst>
                <a:gd name="T0" fmla="*/ 137 w 501"/>
                <a:gd name="T1" fmla="*/ 0 h 388"/>
                <a:gd name="T2" fmla="*/ 253 w 501"/>
                <a:gd name="T3" fmla="*/ 0 h 388"/>
                <a:gd name="T4" fmla="*/ 346 w 501"/>
                <a:gd name="T5" fmla="*/ 36 h 388"/>
                <a:gd name="T6" fmla="*/ 402 w 501"/>
                <a:gd name="T7" fmla="*/ 79 h 388"/>
                <a:gd name="T8" fmla="*/ 477 w 501"/>
                <a:gd name="T9" fmla="*/ 14 h 388"/>
                <a:gd name="T10" fmla="*/ 501 w 501"/>
                <a:gd name="T11" fmla="*/ 43 h 388"/>
                <a:gd name="T12" fmla="*/ 402 w 501"/>
                <a:gd name="T13" fmla="*/ 128 h 388"/>
                <a:gd name="T14" fmla="*/ 330 w 501"/>
                <a:gd name="T15" fmla="*/ 72 h 388"/>
                <a:gd name="T16" fmla="*/ 274 w 501"/>
                <a:gd name="T17" fmla="*/ 183 h 388"/>
                <a:gd name="T18" fmla="*/ 351 w 501"/>
                <a:gd name="T19" fmla="*/ 238 h 388"/>
                <a:gd name="T20" fmla="*/ 359 w 501"/>
                <a:gd name="T21" fmla="*/ 385 h 388"/>
                <a:gd name="T22" fmla="*/ 306 w 501"/>
                <a:gd name="T23" fmla="*/ 388 h 388"/>
                <a:gd name="T24" fmla="*/ 301 w 501"/>
                <a:gd name="T25" fmla="*/ 265 h 388"/>
                <a:gd name="T26" fmla="*/ 238 w 501"/>
                <a:gd name="T27" fmla="*/ 219 h 388"/>
                <a:gd name="T28" fmla="*/ 236 w 501"/>
                <a:gd name="T29" fmla="*/ 217 h 388"/>
                <a:gd name="T30" fmla="*/ 219 w 501"/>
                <a:gd name="T31" fmla="*/ 311 h 388"/>
                <a:gd name="T32" fmla="*/ 62 w 501"/>
                <a:gd name="T33" fmla="*/ 323 h 388"/>
                <a:gd name="T34" fmla="*/ 57 w 501"/>
                <a:gd name="T35" fmla="*/ 272 h 388"/>
                <a:gd name="T36" fmla="*/ 67 w 501"/>
                <a:gd name="T37" fmla="*/ 270 h 388"/>
                <a:gd name="T38" fmla="*/ 125 w 501"/>
                <a:gd name="T39" fmla="*/ 294 h 388"/>
                <a:gd name="T40" fmla="*/ 137 w 501"/>
                <a:gd name="T41" fmla="*/ 299 h 388"/>
                <a:gd name="T42" fmla="*/ 142 w 501"/>
                <a:gd name="T43" fmla="*/ 289 h 388"/>
                <a:gd name="T44" fmla="*/ 151 w 501"/>
                <a:gd name="T45" fmla="*/ 265 h 388"/>
                <a:gd name="T46" fmla="*/ 173 w 501"/>
                <a:gd name="T47" fmla="*/ 262 h 388"/>
                <a:gd name="T48" fmla="*/ 188 w 501"/>
                <a:gd name="T49" fmla="*/ 183 h 388"/>
                <a:gd name="T50" fmla="*/ 241 w 501"/>
                <a:gd name="T51" fmla="*/ 38 h 388"/>
                <a:gd name="T52" fmla="*/ 163 w 501"/>
                <a:gd name="T53" fmla="*/ 38 h 388"/>
                <a:gd name="T54" fmla="*/ 118 w 501"/>
                <a:gd name="T55" fmla="*/ 140 h 388"/>
                <a:gd name="T56" fmla="*/ 135 w 501"/>
                <a:gd name="T57" fmla="*/ 144 h 388"/>
                <a:gd name="T58" fmla="*/ 127 w 501"/>
                <a:gd name="T59" fmla="*/ 159 h 388"/>
                <a:gd name="T60" fmla="*/ 125 w 501"/>
                <a:gd name="T61" fmla="*/ 164 h 388"/>
                <a:gd name="T62" fmla="*/ 123 w 501"/>
                <a:gd name="T63" fmla="*/ 171 h 388"/>
                <a:gd name="T64" fmla="*/ 139 w 501"/>
                <a:gd name="T65" fmla="*/ 178 h 388"/>
                <a:gd name="T66" fmla="*/ 103 w 501"/>
                <a:gd name="T67" fmla="*/ 267 h 388"/>
                <a:gd name="T68" fmla="*/ 101 w 501"/>
                <a:gd name="T69" fmla="*/ 272 h 388"/>
                <a:gd name="T70" fmla="*/ 94 w 501"/>
                <a:gd name="T71" fmla="*/ 270 h 388"/>
                <a:gd name="T72" fmla="*/ 0 w 501"/>
                <a:gd name="T73" fmla="*/ 231 h 388"/>
                <a:gd name="T74" fmla="*/ 41 w 501"/>
                <a:gd name="T75" fmla="*/ 135 h 388"/>
                <a:gd name="T76" fmla="*/ 57 w 501"/>
                <a:gd name="T77" fmla="*/ 142 h 388"/>
                <a:gd name="T78" fmla="*/ 60 w 501"/>
                <a:gd name="T79" fmla="*/ 137 h 388"/>
                <a:gd name="T80" fmla="*/ 62 w 501"/>
                <a:gd name="T81" fmla="*/ 132 h 388"/>
                <a:gd name="T82" fmla="*/ 67 w 501"/>
                <a:gd name="T83" fmla="*/ 118 h 388"/>
                <a:gd name="T84" fmla="*/ 82 w 501"/>
                <a:gd name="T85" fmla="*/ 123 h 388"/>
                <a:gd name="T86" fmla="*/ 137 w 501"/>
                <a:gd name="T8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388">
                  <a:moveTo>
                    <a:pt x="137" y="0"/>
                  </a:moveTo>
                  <a:lnTo>
                    <a:pt x="253" y="0"/>
                  </a:lnTo>
                  <a:lnTo>
                    <a:pt x="346" y="36"/>
                  </a:lnTo>
                  <a:lnTo>
                    <a:pt x="402" y="79"/>
                  </a:lnTo>
                  <a:lnTo>
                    <a:pt x="477" y="14"/>
                  </a:lnTo>
                  <a:lnTo>
                    <a:pt x="501" y="43"/>
                  </a:lnTo>
                  <a:lnTo>
                    <a:pt x="402" y="128"/>
                  </a:lnTo>
                  <a:lnTo>
                    <a:pt x="330" y="72"/>
                  </a:lnTo>
                  <a:lnTo>
                    <a:pt x="274" y="183"/>
                  </a:lnTo>
                  <a:lnTo>
                    <a:pt x="351" y="238"/>
                  </a:lnTo>
                  <a:lnTo>
                    <a:pt x="359" y="385"/>
                  </a:lnTo>
                  <a:lnTo>
                    <a:pt x="306" y="388"/>
                  </a:lnTo>
                  <a:lnTo>
                    <a:pt x="301" y="265"/>
                  </a:lnTo>
                  <a:lnTo>
                    <a:pt x="238" y="219"/>
                  </a:lnTo>
                  <a:lnTo>
                    <a:pt x="236" y="217"/>
                  </a:lnTo>
                  <a:lnTo>
                    <a:pt x="219" y="311"/>
                  </a:lnTo>
                  <a:lnTo>
                    <a:pt x="62" y="323"/>
                  </a:lnTo>
                  <a:lnTo>
                    <a:pt x="57" y="272"/>
                  </a:lnTo>
                  <a:lnTo>
                    <a:pt x="67" y="270"/>
                  </a:lnTo>
                  <a:lnTo>
                    <a:pt x="125" y="294"/>
                  </a:lnTo>
                  <a:lnTo>
                    <a:pt x="137" y="299"/>
                  </a:lnTo>
                  <a:lnTo>
                    <a:pt x="142" y="289"/>
                  </a:lnTo>
                  <a:lnTo>
                    <a:pt x="151" y="265"/>
                  </a:lnTo>
                  <a:lnTo>
                    <a:pt x="173" y="262"/>
                  </a:lnTo>
                  <a:lnTo>
                    <a:pt x="188" y="183"/>
                  </a:lnTo>
                  <a:lnTo>
                    <a:pt x="241" y="38"/>
                  </a:lnTo>
                  <a:lnTo>
                    <a:pt x="163" y="38"/>
                  </a:lnTo>
                  <a:lnTo>
                    <a:pt x="118" y="140"/>
                  </a:lnTo>
                  <a:lnTo>
                    <a:pt x="135" y="144"/>
                  </a:lnTo>
                  <a:lnTo>
                    <a:pt x="127" y="159"/>
                  </a:lnTo>
                  <a:lnTo>
                    <a:pt x="125" y="164"/>
                  </a:lnTo>
                  <a:lnTo>
                    <a:pt x="123" y="171"/>
                  </a:lnTo>
                  <a:lnTo>
                    <a:pt x="139" y="178"/>
                  </a:lnTo>
                  <a:lnTo>
                    <a:pt x="103" y="267"/>
                  </a:lnTo>
                  <a:lnTo>
                    <a:pt x="101" y="272"/>
                  </a:lnTo>
                  <a:lnTo>
                    <a:pt x="94" y="270"/>
                  </a:lnTo>
                  <a:lnTo>
                    <a:pt x="0" y="231"/>
                  </a:lnTo>
                  <a:lnTo>
                    <a:pt x="41" y="135"/>
                  </a:lnTo>
                  <a:lnTo>
                    <a:pt x="57" y="142"/>
                  </a:lnTo>
                  <a:lnTo>
                    <a:pt x="60" y="137"/>
                  </a:lnTo>
                  <a:lnTo>
                    <a:pt x="62" y="132"/>
                  </a:lnTo>
                  <a:lnTo>
                    <a:pt x="67" y="118"/>
                  </a:lnTo>
                  <a:lnTo>
                    <a:pt x="82" y="123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3" name="Freeform 727"/>
            <p:cNvSpPr>
              <a:spLocks/>
            </p:cNvSpPr>
            <p:nvPr/>
          </p:nvSpPr>
          <p:spPr bwMode="auto">
            <a:xfrm>
              <a:off x="4676775" y="4010025"/>
              <a:ext cx="87312" cy="160338"/>
            </a:xfrm>
            <a:custGeom>
              <a:avLst/>
              <a:gdLst>
                <a:gd name="T0" fmla="*/ 41 w 55"/>
                <a:gd name="T1" fmla="*/ 0 h 101"/>
                <a:gd name="T2" fmla="*/ 55 w 55"/>
                <a:gd name="T3" fmla="*/ 7 h 101"/>
                <a:gd name="T4" fmla="*/ 17 w 55"/>
                <a:gd name="T5" fmla="*/ 101 h 101"/>
                <a:gd name="T6" fmla="*/ 0 w 55"/>
                <a:gd name="T7" fmla="*/ 96 h 101"/>
                <a:gd name="T8" fmla="*/ 41 w 5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01">
                  <a:moveTo>
                    <a:pt x="41" y="0"/>
                  </a:moveTo>
                  <a:lnTo>
                    <a:pt x="55" y="7"/>
                  </a:lnTo>
                  <a:lnTo>
                    <a:pt x="17" y="101"/>
                  </a:lnTo>
                  <a:lnTo>
                    <a:pt x="0" y="9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4" name="Freeform 728"/>
            <p:cNvSpPr>
              <a:spLocks/>
            </p:cNvSpPr>
            <p:nvPr/>
          </p:nvSpPr>
          <p:spPr bwMode="auto">
            <a:xfrm>
              <a:off x="4902200" y="4105275"/>
              <a:ext cx="92075" cy="160338"/>
            </a:xfrm>
            <a:custGeom>
              <a:avLst/>
              <a:gdLst>
                <a:gd name="T0" fmla="*/ 41 w 58"/>
                <a:gd name="T1" fmla="*/ 0 h 101"/>
                <a:gd name="T2" fmla="*/ 58 w 58"/>
                <a:gd name="T3" fmla="*/ 7 h 101"/>
                <a:gd name="T4" fmla="*/ 24 w 58"/>
                <a:gd name="T5" fmla="*/ 82 h 101"/>
                <a:gd name="T6" fmla="*/ 17 w 58"/>
                <a:gd name="T7" fmla="*/ 101 h 101"/>
                <a:gd name="T8" fmla="*/ 0 w 58"/>
                <a:gd name="T9" fmla="*/ 94 h 101"/>
                <a:gd name="T10" fmla="*/ 5 w 58"/>
                <a:gd name="T11" fmla="*/ 84 h 101"/>
                <a:gd name="T12" fmla="*/ 41 w 5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1">
                  <a:moveTo>
                    <a:pt x="41" y="0"/>
                  </a:moveTo>
                  <a:lnTo>
                    <a:pt x="58" y="7"/>
                  </a:lnTo>
                  <a:lnTo>
                    <a:pt x="24" y="82"/>
                  </a:lnTo>
                  <a:lnTo>
                    <a:pt x="17" y="101"/>
                  </a:lnTo>
                  <a:lnTo>
                    <a:pt x="0" y="94"/>
                  </a:lnTo>
                  <a:lnTo>
                    <a:pt x="5" y="8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5" name="Freeform 729"/>
            <p:cNvSpPr>
              <a:spLocks/>
            </p:cNvSpPr>
            <p:nvPr/>
          </p:nvSpPr>
          <p:spPr bwMode="auto">
            <a:xfrm>
              <a:off x="10142538" y="1119188"/>
              <a:ext cx="490537" cy="665163"/>
            </a:xfrm>
            <a:custGeom>
              <a:avLst/>
              <a:gdLst>
                <a:gd name="T0" fmla="*/ 268 w 309"/>
                <a:gd name="T1" fmla="*/ 7 h 419"/>
                <a:gd name="T2" fmla="*/ 304 w 309"/>
                <a:gd name="T3" fmla="*/ 46 h 419"/>
                <a:gd name="T4" fmla="*/ 309 w 309"/>
                <a:gd name="T5" fmla="*/ 84 h 419"/>
                <a:gd name="T6" fmla="*/ 309 w 309"/>
                <a:gd name="T7" fmla="*/ 137 h 419"/>
                <a:gd name="T8" fmla="*/ 309 w 309"/>
                <a:gd name="T9" fmla="*/ 222 h 419"/>
                <a:gd name="T10" fmla="*/ 309 w 309"/>
                <a:gd name="T11" fmla="*/ 304 h 419"/>
                <a:gd name="T12" fmla="*/ 309 w 309"/>
                <a:gd name="T13" fmla="*/ 357 h 419"/>
                <a:gd name="T14" fmla="*/ 309 w 309"/>
                <a:gd name="T15" fmla="*/ 371 h 419"/>
                <a:gd name="T16" fmla="*/ 302 w 309"/>
                <a:gd name="T17" fmla="*/ 376 h 419"/>
                <a:gd name="T18" fmla="*/ 292 w 309"/>
                <a:gd name="T19" fmla="*/ 376 h 419"/>
                <a:gd name="T20" fmla="*/ 285 w 309"/>
                <a:gd name="T21" fmla="*/ 371 h 419"/>
                <a:gd name="T22" fmla="*/ 285 w 309"/>
                <a:gd name="T23" fmla="*/ 357 h 419"/>
                <a:gd name="T24" fmla="*/ 285 w 309"/>
                <a:gd name="T25" fmla="*/ 304 h 419"/>
                <a:gd name="T26" fmla="*/ 285 w 309"/>
                <a:gd name="T27" fmla="*/ 224 h 419"/>
                <a:gd name="T28" fmla="*/ 285 w 309"/>
                <a:gd name="T29" fmla="*/ 142 h 419"/>
                <a:gd name="T30" fmla="*/ 285 w 309"/>
                <a:gd name="T31" fmla="*/ 89 h 419"/>
                <a:gd name="T32" fmla="*/ 280 w 309"/>
                <a:gd name="T33" fmla="*/ 58 h 419"/>
                <a:gd name="T34" fmla="*/ 258 w 309"/>
                <a:gd name="T35" fmla="*/ 27 h 419"/>
                <a:gd name="T36" fmla="*/ 217 w 309"/>
                <a:gd name="T37" fmla="*/ 29 h 419"/>
                <a:gd name="T38" fmla="*/ 193 w 309"/>
                <a:gd name="T39" fmla="*/ 58 h 419"/>
                <a:gd name="T40" fmla="*/ 191 w 309"/>
                <a:gd name="T41" fmla="*/ 87 h 419"/>
                <a:gd name="T42" fmla="*/ 191 w 309"/>
                <a:gd name="T43" fmla="*/ 142 h 419"/>
                <a:gd name="T44" fmla="*/ 191 w 309"/>
                <a:gd name="T45" fmla="*/ 224 h 419"/>
                <a:gd name="T46" fmla="*/ 193 w 309"/>
                <a:gd name="T47" fmla="*/ 296 h 419"/>
                <a:gd name="T48" fmla="*/ 193 w 309"/>
                <a:gd name="T49" fmla="*/ 330 h 419"/>
                <a:gd name="T50" fmla="*/ 167 w 309"/>
                <a:gd name="T51" fmla="*/ 390 h 419"/>
                <a:gd name="T52" fmla="*/ 104 w 309"/>
                <a:gd name="T53" fmla="*/ 419 h 419"/>
                <a:gd name="T54" fmla="*/ 53 w 309"/>
                <a:gd name="T55" fmla="*/ 410 h 419"/>
                <a:gd name="T56" fmla="*/ 20 w 309"/>
                <a:gd name="T57" fmla="*/ 378 h 419"/>
                <a:gd name="T58" fmla="*/ 0 w 309"/>
                <a:gd name="T59" fmla="*/ 352 h 419"/>
                <a:gd name="T60" fmla="*/ 51 w 309"/>
                <a:gd name="T61" fmla="*/ 330 h 419"/>
                <a:gd name="T62" fmla="*/ 39 w 309"/>
                <a:gd name="T63" fmla="*/ 352 h 419"/>
                <a:gd name="T64" fmla="*/ 49 w 309"/>
                <a:gd name="T65" fmla="*/ 381 h 419"/>
                <a:gd name="T66" fmla="*/ 80 w 309"/>
                <a:gd name="T67" fmla="*/ 393 h 419"/>
                <a:gd name="T68" fmla="*/ 114 w 309"/>
                <a:gd name="T69" fmla="*/ 393 h 419"/>
                <a:gd name="T70" fmla="*/ 150 w 309"/>
                <a:gd name="T71" fmla="*/ 373 h 419"/>
                <a:gd name="T72" fmla="*/ 169 w 309"/>
                <a:gd name="T73" fmla="*/ 335 h 419"/>
                <a:gd name="T74" fmla="*/ 167 w 309"/>
                <a:gd name="T75" fmla="*/ 301 h 419"/>
                <a:gd name="T76" fmla="*/ 167 w 309"/>
                <a:gd name="T77" fmla="*/ 227 h 419"/>
                <a:gd name="T78" fmla="*/ 167 w 309"/>
                <a:gd name="T79" fmla="*/ 145 h 419"/>
                <a:gd name="T80" fmla="*/ 167 w 309"/>
                <a:gd name="T81" fmla="*/ 87 h 419"/>
                <a:gd name="T82" fmla="*/ 167 w 309"/>
                <a:gd name="T83" fmla="*/ 77 h 419"/>
                <a:gd name="T84" fmla="*/ 181 w 309"/>
                <a:gd name="T85" fmla="*/ 31 h 419"/>
                <a:gd name="T86" fmla="*/ 217 w 309"/>
                <a:gd name="T87" fmla="*/ 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9" h="419">
                  <a:moveTo>
                    <a:pt x="241" y="0"/>
                  </a:moveTo>
                  <a:lnTo>
                    <a:pt x="268" y="7"/>
                  </a:lnTo>
                  <a:lnTo>
                    <a:pt x="289" y="24"/>
                  </a:lnTo>
                  <a:lnTo>
                    <a:pt x="304" y="46"/>
                  </a:lnTo>
                  <a:lnTo>
                    <a:pt x="309" y="75"/>
                  </a:lnTo>
                  <a:lnTo>
                    <a:pt x="309" y="84"/>
                  </a:lnTo>
                  <a:lnTo>
                    <a:pt x="309" y="106"/>
                  </a:lnTo>
                  <a:lnTo>
                    <a:pt x="309" y="137"/>
                  </a:lnTo>
                  <a:lnTo>
                    <a:pt x="309" y="178"/>
                  </a:lnTo>
                  <a:lnTo>
                    <a:pt x="309" y="222"/>
                  </a:lnTo>
                  <a:lnTo>
                    <a:pt x="309" y="263"/>
                  </a:lnTo>
                  <a:lnTo>
                    <a:pt x="309" y="304"/>
                  </a:lnTo>
                  <a:lnTo>
                    <a:pt x="309" y="335"/>
                  </a:lnTo>
                  <a:lnTo>
                    <a:pt x="309" y="357"/>
                  </a:lnTo>
                  <a:lnTo>
                    <a:pt x="309" y="364"/>
                  </a:lnTo>
                  <a:lnTo>
                    <a:pt x="309" y="371"/>
                  </a:lnTo>
                  <a:lnTo>
                    <a:pt x="306" y="373"/>
                  </a:lnTo>
                  <a:lnTo>
                    <a:pt x="302" y="376"/>
                  </a:lnTo>
                  <a:lnTo>
                    <a:pt x="297" y="376"/>
                  </a:lnTo>
                  <a:lnTo>
                    <a:pt x="292" y="376"/>
                  </a:lnTo>
                  <a:lnTo>
                    <a:pt x="287" y="373"/>
                  </a:lnTo>
                  <a:lnTo>
                    <a:pt x="285" y="371"/>
                  </a:lnTo>
                  <a:lnTo>
                    <a:pt x="285" y="364"/>
                  </a:lnTo>
                  <a:lnTo>
                    <a:pt x="285" y="357"/>
                  </a:lnTo>
                  <a:lnTo>
                    <a:pt x="285" y="335"/>
                  </a:lnTo>
                  <a:lnTo>
                    <a:pt x="285" y="304"/>
                  </a:lnTo>
                  <a:lnTo>
                    <a:pt x="285" y="265"/>
                  </a:lnTo>
                  <a:lnTo>
                    <a:pt x="285" y="224"/>
                  </a:lnTo>
                  <a:lnTo>
                    <a:pt x="285" y="181"/>
                  </a:lnTo>
                  <a:lnTo>
                    <a:pt x="285" y="142"/>
                  </a:lnTo>
                  <a:lnTo>
                    <a:pt x="285" y="111"/>
                  </a:lnTo>
                  <a:lnTo>
                    <a:pt x="285" y="89"/>
                  </a:lnTo>
                  <a:lnTo>
                    <a:pt x="285" y="80"/>
                  </a:lnTo>
                  <a:lnTo>
                    <a:pt x="280" y="58"/>
                  </a:lnTo>
                  <a:lnTo>
                    <a:pt x="273" y="39"/>
                  </a:lnTo>
                  <a:lnTo>
                    <a:pt x="258" y="27"/>
                  </a:lnTo>
                  <a:lnTo>
                    <a:pt x="237" y="22"/>
                  </a:lnTo>
                  <a:lnTo>
                    <a:pt x="217" y="29"/>
                  </a:lnTo>
                  <a:lnTo>
                    <a:pt x="203" y="41"/>
                  </a:lnTo>
                  <a:lnTo>
                    <a:pt x="193" y="58"/>
                  </a:lnTo>
                  <a:lnTo>
                    <a:pt x="191" y="77"/>
                  </a:lnTo>
                  <a:lnTo>
                    <a:pt x="191" y="87"/>
                  </a:lnTo>
                  <a:lnTo>
                    <a:pt x="191" y="109"/>
                  </a:lnTo>
                  <a:lnTo>
                    <a:pt x="191" y="142"/>
                  </a:lnTo>
                  <a:lnTo>
                    <a:pt x="191" y="183"/>
                  </a:lnTo>
                  <a:lnTo>
                    <a:pt x="191" y="224"/>
                  </a:lnTo>
                  <a:lnTo>
                    <a:pt x="193" y="263"/>
                  </a:lnTo>
                  <a:lnTo>
                    <a:pt x="193" y="296"/>
                  </a:lnTo>
                  <a:lnTo>
                    <a:pt x="193" y="320"/>
                  </a:lnTo>
                  <a:lnTo>
                    <a:pt x="193" y="330"/>
                  </a:lnTo>
                  <a:lnTo>
                    <a:pt x="186" y="361"/>
                  </a:lnTo>
                  <a:lnTo>
                    <a:pt x="167" y="390"/>
                  </a:lnTo>
                  <a:lnTo>
                    <a:pt x="138" y="410"/>
                  </a:lnTo>
                  <a:lnTo>
                    <a:pt x="104" y="419"/>
                  </a:lnTo>
                  <a:lnTo>
                    <a:pt x="80" y="417"/>
                  </a:lnTo>
                  <a:lnTo>
                    <a:pt x="53" y="410"/>
                  </a:lnTo>
                  <a:lnTo>
                    <a:pt x="34" y="398"/>
                  </a:lnTo>
                  <a:lnTo>
                    <a:pt x="20" y="378"/>
                  </a:lnTo>
                  <a:lnTo>
                    <a:pt x="15" y="352"/>
                  </a:lnTo>
                  <a:lnTo>
                    <a:pt x="0" y="352"/>
                  </a:lnTo>
                  <a:lnTo>
                    <a:pt x="0" y="330"/>
                  </a:lnTo>
                  <a:lnTo>
                    <a:pt x="51" y="330"/>
                  </a:lnTo>
                  <a:lnTo>
                    <a:pt x="51" y="352"/>
                  </a:lnTo>
                  <a:lnTo>
                    <a:pt x="39" y="352"/>
                  </a:lnTo>
                  <a:lnTo>
                    <a:pt x="39" y="369"/>
                  </a:lnTo>
                  <a:lnTo>
                    <a:pt x="49" y="381"/>
                  </a:lnTo>
                  <a:lnTo>
                    <a:pt x="63" y="388"/>
                  </a:lnTo>
                  <a:lnTo>
                    <a:pt x="80" y="393"/>
                  </a:lnTo>
                  <a:lnTo>
                    <a:pt x="99" y="395"/>
                  </a:lnTo>
                  <a:lnTo>
                    <a:pt x="114" y="393"/>
                  </a:lnTo>
                  <a:lnTo>
                    <a:pt x="133" y="385"/>
                  </a:lnTo>
                  <a:lnTo>
                    <a:pt x="150" y="373"/>
                  </a:lnTo>
                  <a:lnTo>
                    <a:pt x="164" y="357"/>
                  </a:lnTo>
                  <a:lnTo>
                    <a:pt x="169" y="335"/>
                  </a:lnTo>
                  <a:lnTo>
                    <a:pt x="167" y="325"/>
                  </a:lnTo>
                  <a:lnTo>
                    <a:pt x="167" y="301"/>
                  </a:lnTo>
                  <a:lnTo>
                    <a:pt x="167" y="267"/>
                  </a:lnTo>
                  <a:lnTo>
                    <a:pt x="167" y="227"/>
                  </a:lnTo>
                  <a:lnTo>
                    <a:pt x="167" y="186"/>
                  </a:lnTo>
                  <a:lnTo>
                    <a:pt x="167" y="145"/>
                  </a:lnTo>
                  <a:lnTo>
                    <a:pt x="167" y="111"/>
                  </a:lnTo>
                  <a:lnTo>
                    <a:pt x="167" y="87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9" y="53"/>
                  </a:lnTo>
                  <a:lnTo>
                    <a:pt x="181" y="31"/>
                  </a:lnTo>
                  <a:lnTo>
                    <a:pt x="196" y="15"/>
                  </a:lnTo>
                  <a:lnTo>
                    <a:pt x="217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6" name="Freeform 730"/>
            <p:cNvSpPr>
              <a:spLocks/>
            </p:cNvSpPr>
            <p:nvPr/>
          </p:nvSpPr>
          <p:spPr bwMode="auto">
            <a:xfrm>
              <a:off x="10079038" y="1273175"/>
              <a:ext cx="206375" cy="350838"/>
            </a:xfrm>
            <a:custGeom>
              <a:avLst/>
              <a:gdLst>
                <a:gd name="T0" fmla="*/ 0 w 130"/>
                <a:gd name="T1" fmla="*/ 0 h 221"/>
                <a:gd name="T2" fmla="*/ 31 w 130"/>
                <a:gd name="T3" fmla="*/ 14 h 221"/>
                <a:gd name="T4" fmla="*/ 65 w 130"/>
                <a:gd name="T5" fmla="*/ 19 h 221"/>
                <a:gd name="T6" fmla="*/ 101 w 130"/>
                <a:gd name="T7" fmla="*/ 14 h 221"/>
                <a:gd name="T8" fmla="*/ 130 w 130"/>
                <a:gd name="T9" fmla="*/ 0 h 221"/>
                <a:gd name="T10" fmla="*/ 108 w 130"/>
                <a:gd name="T11" fmla="*/ 221 h 221"/>
                <a:gd name="T12" fmla="*/ 21 w 130"/>
                <a:gd name="T13" fmla="*/ 221 h 221"/>
                <a:gd name="T14" fmla="*/ 0 w 130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21">
                  <a:moveTo>
                    <a:pt x="0" y="0"/>
                  </a:moveTo>
                  <a:lnTo>
                    <a:pt x="31" y="14"/>
                  </a:lnTo>
                  <a:lnTo>
                    <a:pt x="65" y="19"/>
                  </a:lnTo>
                  <a:lnTo>
                    <a:pt x="101" y="14"/>
                  </a:lnTo>
                  <a:lnTo>
                    <a:pt x="130" y="0"/>
                  </a:lnTo>
                  <a:lnTo>
                    <a:pt x="108" y="221"/>
                  </a:lnTo>
                  <a:lnTo>
                    <a:pt x="21" y="2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7" name="Freeform 731"/>
            <p:cNvSpPr>
              <a:spLocks/>
            </p:cNvSpPr>
            <p:nvPr/>
          </p:nvSpPr>
          <p:spPr bwMode="auto">
            <a:xfrm>
              <a:off x="10052050" y="1054100"/>
              <a:ext cx="258762" cy="230188"/>
            </a:xfrm>
            <a:custGeom>
              <a:avLst/>
              <a:gdLst>
                <a:gd name="T0" fmla="*/ 82 w 163"/>
                <a:gd name="T1" fmla="*/ 0 h 145"/>
                <a:gd name="T2" fmla="*/ 113 w 163"/>
                <a:gd name="T3" fmla="*/ 5 h 145"/>
                <a:gd name="T4" fmla="*/ 139 w 163"/>
                <a:gd name="T5" fmla="*/ 24 h 145"/>
                <a:gd name="T6" fmla="*/ 156 w 163"/>
                <a:gd name="T7" fmla="*/ 48 h 145"/>
                <a:gd name="T8" fmla="*/ 163 w 163"/>
                <a:gd name="T9" fmla="*/ 80 h 145"/>
                <a:gd name="T10" fmla="*/ 163 w 163"/>
                <a:gd name="T11" fmla="*/ 92 h 145"/>
                <a:gd name="T12" fmla="*/ 161 w 163"/>
                <a:gd name="T13" fmla="*/ 104 h 145"/>
                <a:gd name="T14" fmla="*/ 156 w 163"/>
                <a:gd name="T15" fmla="*/ 111 h 145"/>
                <a:gd name="T16" fmla="*/ 151 w 163"/>
                <a:gd name="T17" fmla="*/ 118 h 145"/>
                <a:gd name="T18" fmla="*/ 147 w 163"/>
                <a:gd name="T19" fmla="*/ 123 h 145"/>
                <a:gd name="T20" fmla="*/ 147 w 163"/>
                <a:gd name="T21" fmla="*/ 123 h 145"/>
                <a:gd name="T22" fmla="*/ 147 w 163"/>
                <a:gd name="T23" fmla="*/ 125 h 145"/>
                <a:gd name="T24" fmla="*/ 118 w 163"/>
                <a:gd name="T25" fmla="*/ 140 h 145"/>
                <a:gd name="T26" fmla="*/ 84 w 163"/>
                <a:gd name="T27" fmla="*/ 145 h 145"/>
                <a:gd name="T28" fmla="*/ 82 w 163"/>
                <a:gd name="T29" fmla="*/ 145 h 145"/>
                <a:gd name="T30" fmla="*/ 82 w 163"/>
                <a:gd name="T31" fmla="*/ 145 h 145"/>
                <a:gd name="T32" fmla="*/ 48 w 163"/>
                <a:gd name="T33" fmla="*/ 140 h 145"/>
                <a:gd name="T34" fmla="*/ 19 w 163"/>
                <a:gd name="T35" fmla="*/ 125 h 145"/>
                <a:gd name="T36" fmla="*/ 17 w 163"/>
                <a:gd name="T37" fmla="*/ 123 h 145"/>
                <a:gd name="T38" fmla="*/ 17 w 163"/>
                <a:gd name="T39" fmla="*/ 123 h 145"/>
                <a:gd name="T40" fmla="*/ 12 w 163"/>
                <a:gd name="T41" fmla="*/ 118 h 145"/>
                <a:gd name="T42" fmla="*/ 9 w 163"/>
                <a:gd name="T43" fmla="*/ 111 h 145"/>
                <a:gd name="T44" fmla="*/ 5 w 163"/>
                <a:gd name="T45" fmla="*/ 104 h 145"/>
                <a:gd name="T46" fmla="*/ 2 w 163"/>
                <a:gd name="T47" fmla="*/ 92 h 145"/>
                <a:gd name="T48" fmla="*/ 0 w 163"/>
                <a:gd name="T49" fmla="*/ 80 h 145"/>
                <a:gd name="T50" fmla="*/ 7 w 163"/>
                <a:gd name="T51" fmla="*/ 48 h 145"/>
                <a:gd name="T52" fmla="*/ 24 w 163"/>
                <a:gd name="T53" fmla="*/ 24 h 145"/>
                <a:gd name="T54" fmla="*/ 50 w 163"/>
                <a:gd name="T55" fmla="*/ 5 h 145"/>
                <a:gd name="T56" fmla="*/ 82 w 163"/>
                <a:gd name="T5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145">
                  <a:moveTo>
                    <a:pt x="82" y="0"/>
                  </a:moveTo>
                  <a:lnTo>
                    <a:pt x="113" y="5"/>
                  </a:lnTo>
                  <a:lnTo>
                    <a:pt x="139" y="24"/>
                  </a:lnTo>
                  <a:lnTo>
                    <a:pt x="156" y="48"/>
                  </a:lnTo>
                  <a:lnTo>
                    <a:pt x="163" y="80"/>
                  </a:lnTo>
                  <a:lnTo>
                    <a:pt x="163" y="92"/>
                  </a:lnTo>
                  <a:lnTo>
                    <a:pt x="161" y="104"/>
                  </a:lnTo>
                  <a:lnTo>
                    <a:pt x="156" y="111"/>
                  </a:lnTo>
                  <a:lnTo>
                    <a:pt x="151" y="118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18" y="140"/>
                  </a:lnTo>
                  <a:lnTo>
                    <a:pt x="84" y="145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48" y="140"/>
                  </a:lnTo>
                  <a:lnTo>
                    <a:pt x="19" y="125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2" y="118"/>
                  </a:lnTo>
                  <a:lnTo>
                    <a:pt x="9" y="111"/>
                  </a:lnTo>
                  <a:lnTo>
                    <a:pt x="5" y="104"/>
                  </a:lnTo>
                  <a:lnTo>
                    <a:pt x="2" y="92"/>
                  </a:lnTo>
                  <a:lnTo>
                    <a:pt x="0" y="80"/>
                  </a:lnTo>
                  <a:lnTo>
                    <a:pt x="7" y="48"/>
                  </a:lnTo>
                  <a:lnTo>
                    <a:pt x="24" y="24"/>
                  </a:lnTo>
                  <a:lnTo>
                    <a:pt x="50" y="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8" name="Freeform 732"/>
            <p:cNvSpPr>
              <a:spLocks/>
            </p:cNvSpPr>
            <p:nvPr/>
          </p:nvSpPr>
          <p:spPr bwMode="auto">
            <a:xfrm>
              <a:off x="8755063" y="212725"/>
              <a:ext cx="515937" cy="317500"/>
            </a:xfrm>
            <a:custGeom>
              <a:avLst/>
              <a:gdLst>
                <a:gd name="T0" fmla="*/ 130 w 325"/>
                <a:gd name="T1" fmla="*/ 0 h 200"/>
                <a:gd name="T2" fmla="*/ 162 w 325"/>
                <a:gd name="T3" fmla="*/ 5 h 200"/>
                <a:gd name="T4" fmla="*/ 188 w 325"/>
                <a:gd name="T5" fmla="*/ 20 h 200"/>
                <a:gd name="T6" fmla="*/ 210 w 325"/>
                <a:gd name="T7" fmla="*/ 39 h 200"/>
                <a:gd name="T8" fmla="*/ 224 w 325"/>
                <a:gd name="T9" fmla="*/ 68 h 200"/>
                <a:gd name="T10" fmla="*/ 232 w 325"/>
                <a:gd name="T11" fmla="*/ 99 h 200"/>
                <a:gd name="T12" fmla="*/ 241 w 325"/>
                <a:gd name="T13" fmla="*/ 92 h 200"/>
                <a:gd name="T14" fmla="*/ 253 w 325"/>
                <a:gd name="T15" fmla="*/ 87 h 200"/>
                <a:gd name="T16" fmla="*/ 268 w 325"/>
                <a:gd name="T17" fmla="*/ 85 h 200"/>
                <a:gd name="T18" fmla="*/ 289 w 325"/>
                <a:gd name="T19" fmla="*/ 90 h 200"/>
                <a:gd name="T20" fmla="*/ 309 w 325"/>
                <a:gd name="T21" fmla="*/ 102 h 200"/>
                <a:gd name="T22" fmla="*/ 321 w 325"/>
                <a:gd name="T23" fmla="*/ 121 h 200"/>
                <a:gd name="T24" fmla="*/ 325 w 325"/>
                <a:gd name="T25" fmla="*/ 143 h 200"/>
                <a:gd name="T26" fmla="*/ 323 w 325"/>
                <a:gd name="T27" fmla="*/ 157 h 200"/>
                <a:gd name="T28" fmla="*/ 318 w 325"/>
                <a:gd name="T29" fmla="*/ 171 h 200"/>
                <a:gd name="T30" fmla="*/ 316 w 325"/>
                <a:gd name="T31" fmla="*/ 169 h 200"/>
                <a:gd name="T32" fmla="*/ 292 w 325"/>
                <a:gd name="T33" fmla="*/ 150 h 200"/>
                <a:gd name="T34" fmla="*/ 260 w 325"/>
                <a:gd name="T35" fmla="*/ 138 h 200"/>
                <a:gd name="T36" fmla="*/ 229 w 325"/>
                <a:gd name="T37" fmla="*/ 133 h 200"/>
                <a:gd name="T38" fmla="*/ 193 w 325"/>
                <a:gd name="T39" fmla="*/ 138 h 200"/>
                <a:gd name="T40" fmla="*/ 162 w 325"/>
                <a:gd name="T41" fmla="*/ 152 h 200"/>
                <a:gd name="T42" fmla="*/ 138 w 325"/>
                <a:gd name="T43" fmla="*/ 174 h 200"/>
                <a:gd name="T44" fmla="*/ 118 w 325"/>
                <a:gd name="T45" fmla="*/ 200 h 200"/>
                <a:gd name="T46" fmla="*/ 36 w 325"/>
                <a:gd name="T47" fmla="*/ 200 h 200"/>
                <a:gd name="T48" fmla="*/ 24 w 325"/>
                <a:gd name="T49" fmla="*/ 198 h 200"/>
                <a:gd name="T50" fmla="*/ 15 w 325"/>
                <a:gd name="T51" fmla="*/ 193 h 200"/>
                <a:gd name="T52" fmla="*/ 8 w 325"/>
                <a:gd name="T53" fmla="*/ 186 h 200"/>
                <a:gd name="T54" fmla="*/ 3 w 325"/>
                <a:gd name="T55" fmla="*/ 176 h 200"/>
                <a:gd name="T56" fmla="*/ 0 w 325"/>
                <a:gd name="T57" fmla="*/ 164 h 200"/>
                <a:gd name="T58" fmla="*/ 3 w 325"/>
                <a:gd name="T59" fmla="*/ 155 h 200"/>
                <a:gd name="T60" fmla="*/ 8 w 325"/>
                <a:gd name="T61" fmla="*/ 145 h 200"/>
                <a:gd name="T62" fmla="*/ 15 w 325"/>
                <a:gd name="T63" fmla="*/ 138 h 200"/>
                <a:gd name="T64" fmla="*/ 24 w 325"/>
                <a:gd name="T65" fmla="*/ 130 h 200"/>
                <a:gd name="T66" fmla="*/ 34 w 325"/>
                <a:gd name="T67" fmla="*/ 130 h 200"/>
                <a:gd name="T68" fmla="*/ 32 w 325"/>
                <a:gd name="T69" fmla="*/ 116 h 200"/>
                <a:gd name="T70" fmla="*/ 29 w 325"/>
                <a:gd name="T71" fmla="*/ 99 h 200"/>
                <a:gd name="T72" fmla="*/ 34 w 325"/>
                <a:gd name="T73" fmla="*/ 68 h 200"/>
                <a:gd name="T74" fmla="*/ 48 w 325"/>
                <a:gd name="T75" fmla="*/ 41 h 200"/>
                <a:gd name="T76" fmla="*/ 70 w 325"/>
                <a:gd name="T77" fmla="*/ 20 h 200"/>
                <a:gd name="T78" fmla="*/ 99 w 325"/>
                <a:gd name="T79" fmla="*/ 5 h 200"/>
                <a:gd name="T80" fmla="*/ 130 w 325"/>
                <a:gd name="T8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5" h="200">
                  <a:moveTo>
                    <a:pt x="130" y="0"/>
                  </a:moveTo>
                  <a:lnTo>
                    <a:pt x="162" y="5"/>
                  </a:lnTo>
                  <a:lnTo>
                    <a:pt x="188" y="20"/>
                  </a:lnTo>
                  <a:lnTo>
                    <a:pt x="210" y="39"/>
                  </a:lnTo>
                  <a:lnTo>
                    <a:pt x="224" y="68"/>
                  </a:lnTo>
                  <a:lnTo>
                    <a:pt x="232" y="99"/>
                  </a:lnTo>
                  <a:lnTo>
                    <a:pt x="241" y="92"/>
                  </a:lnTo>
                  <a:lnTo>
                    <a:pt x="253" y="87"/>
                  </a:lnTo>
                  <a:lnTo>
                    <a:pt x="268" y="85"/>
                  </a:lnTo>
                  <a:lnTo>
                    <a:pt x="289" y="90"/>
                  </a:lnTo>
                  <a:lnTo>
                    <a:pt x="309" y="102"/>
                  </a:lnTo>
                  <a:lnTo>
                    <a:pt x="321" y="121"/>
                  </a:lnTo>
                  <a:lnTo>
                    <a:pt x="325" y="143"/>
                  </a:lnTo>
                  <a:lnTo>
                    <a:pt x="323" y="157"/>
                  </a:lnTo>
                  <a:lnTo>
                    <a:pt x="318" y="171"/>
                  </a:lnTo>
                  <a:lnTo>
                    <a:pt x="316" y="169"/>
                  </a:lnTo>
                  <a:lnTo>
                    <a:pt x="292" y="150"/>
                  </a:lnTo>
                  <a:lnTo>
                    <a:pt x="260" y="138"/>
                  </a:lnTo>
                  <a:lnTo>
                    <a:pt x="229" y="133"/>
                  </a:lnTo>
                  <a:lnTo>
                    <a:pt x="193" y="138"/>
                  </a:lnTo>
                  <a:lnTo>
                    <a:pt x="162" y="152"/>
                  </a:lnTo>
                  <a:lnTo>
                    <a:pt x="138" y="174"/>
                  </a:lnTo>
                  <a:lnTo>
                    <a:pt x="118" y="200"/>
                  </a:lnTo>
                  <a:lnTo>
                    <a:pt x="36" y="200"/>
                  </a:lnTo>
                  <a:lnTo>
                    <a:pt x="24" y="198"/>
                  </a:lnTo>
                  <a:lnTo>
                    <a:pt x="15" y="193"/>
                  </a:lnTo>
                  <a:lnTo>
                    <a:pt x="8" y="186"/>
                  </a:lnTo>
                  <a:lnTo>
                    <a:pt x="3" y="176"/>
                  </a:lnTo>
                  <a:lnTo>
                    <a:pt x="0" y="164"/>
                  </a:lnTo>
                  <a:lnTo>
                    <a:pt x="3" y="155"/>
                  </a:lnTo>
                  <a:lnTo>
                    <a:pt x="8" y="145"/>
                  </a:lnTo>
                  <a:lnTo>
                    <a:pt x="15" y="138"/>
                  </a:lnTo>
                  <a:lnTo>
                    <a:pt x="24" y="130"/>
                  </a:lnTo>
                  <a:lnTo>
                    <a:pt x="34" y="130"/>
                  </a:lnTo>
                  <a:lnTo>
                    <a:pt x="32" y="116"/>
                  </a:lnTo>
                  <a:lnTo>
                    <a:pt x="29" y="99"/>
                  </a:lnTo>
                  <a:lnTo>
                    <a:pt x="34" y="68"/>
                  </a:lnTo>
                  <a:lnTo>
                    <a:pt x="48" y="41"/>
                  </a:lnTo>
                  <a:lnTo>
                    <a:pt x="70" y="20"/>
                  </a:lnTo>
                  <a:lnTo>
                    <a:pt x="99" y="5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39" name="Freeform 733"/>
            <p:cNvSpPr>
              <a:spLocks/>
            </p:cNvSpPr>
            <p:nvPr/>
          </p:nvSpPr>
          <p:spPr bwMode="auto">
            <a:xfrm>
              <a:off x="8882063" y="442913"/>
              <a:ext cx="588962" cy="358775"/>
            </a:xfrm>
            <a:custGeom>
              <a:avLst/>
              <a:gdLst>
                <a:gd name="T0" fmla="*/ 149 w 371"/>
                <a:gd name="T1" fmla="*/ 0 h 226"/>
                <a:gd name="T2" fmla="*/ 180 w 371"/>
                <a:gd name="T3" fmla="*/ 5 h 226"/>
                <a:gd name="T4" fmla="*/ 209 w 371"/>
                <a:gd name="T5" fmla="*/ 17 h 226"/>
                <a:gd name="T6" fmla="*/ 231 w 371"/>
                <a:gd name="T7" fmla="*/ 36 h 226"/>
                <a:gd name="T8" fmla="*/ 248 w 371"/>
                <a:gd name="T9" fmla="*/ 58 h 226"/>
                <a:gd name="T10" fmla="*/ 257 w 371"/>
                <a:gd name="T11" fmla="*/ 82 h 226"/>
                <a:gd name="T12" fmla="*/ 262 w 371"/>
                <a:gd name="T13" fmla="*/ 111 h 226"/>
                <a:gd name="T14" fmla="*/ 282 w 371"/>
                <a:gd name="T15" fmla="*/ 99 h 226"/>
                <a:gd name="T16" fmla="*/ 306 w 371"/>
                <a:gd name="T17" fmla="*/ 96 h 226"/>
                <a:gd name="T18" fmla="*/ 330 w 371"/>
                <a:gd name="T19" fmla="*/ 101 h 226"/>
                <a:gd name="T20" fmla="*/ 351 w 371"/>
                <a:gd name="T21" fmla="*/ 116 h 226"/>
                <a:gd name="T22" fmla="*/ 366 w 371"/>
                <a:gd name="T23" fmla="*/ 135 h 226"/>
                <a:gd name="T24" fmla="*/ 371 w 371"/>
                <a:gd name="T25" fmla="*/ 161 h 226"/>
                <a:gd name="T26" fmla="*/ 366 w 371"/>
                <a:gd name="T27" fmla="*/ 188 h 226"/>
                <a:gd name="T28" fmla="*/ 351 w 371"/>
                <a:gd name="T29" fmla="*/ 207 h 226"/>
                <a:gd name="T30" fmla="*/ 330 w 371"/>
                <a:gd name="T31" fmla="*/ 221 h 226"/>
                <a:gd name="T32" fmla="*/ 306 w 371"/>
                <a:gd name="T33" fmla="*/ 226 h 226"/>
                <a:gd name="T34" fmla="*/ 41 w 371"/>
                <a:gd name="T35" fmla="*/ 226 h 226"/>
                <a:gd name="T36" fmla="*/ 21 w 371"/>
                <a:gd name="T37" fmla="*/ 221 h 226"/>
                <a:gd name="T38" fmla="*/ 7 w 371"/>
                <a:gd name="T39" fmla="*/ 207 h 226"/>
                <a:gd name="T40" fmla="*/ 0 w 371"/>
                <a:gd name="T41" fmla="*/ 188 h 226"/>
                <a:gd name="T42" fmla="*/ 7 w 371"/>
                <a:gd name="T43" fmla="*/ 166 h 226"/>
                <a:gd name="T44" fmla="*/ 19 w 371"/>
                <a:gd name="T45" fmla="*/ 152 h 226"/>
                <a:gd name="T46" fmla="*/ 41 w 371"/>
                <a:gd name="T47" fmla="*/ 147 h 226"/>
                <a:gd name="T48" fmla="*/ 36 w 371"/>
                <a:gd name="T49" fmla="*/ 130 h 226"/>
                <a:gd name="T50" fmla="*/ 36 w 371"/>
                <a:gd name="T51" fmla="*/ 113 h 226"/>
                <a:gd name="T52" fmla="*/ 38 w 371"/>
                <a:gd name="T53" fmla="*/ 82 h 226"/>
                <a:gd name="T54" fmla="*/ 50 w 371"/>
                <a:gd name="T55" fmla="*/ 55 h 226"/>
                <a:gd name="T56" fmla="*/ 77 w 371"/>
                <a:gd name="T57" fmla="*/ 26 h 226"/>
                <a:gd name="T58" fmla="*/ 108 w 371"/>
                <a:gd name="T59" fmla="*/ 7 h 226"/>
                <a:gd name="T60" fmla="*/ 149 w 371"/>
                <a:gd name="T6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1" h="226">
                  <a:moveTo>
                    <a:pt x="149" y="0"/>
                  </a:moveTo>
                  <a:lnTo>
                    <a:pt x="180" y="5"/>
                  </a:lnTo>
                  <a:lnTo>
                    <a:pt x="209" y="17"/>
                  </a:lnTo>
                  <a:lnTo>
                    <a:pt x="231" y="36"/>
                  </a:lnTo>
                  <a:lnTo>
                    <a:pt x="248" y="58"/>
                  </a:lnTo>
                  <a:lnTo>
                    <a:pt x="257" y="82"/>
                  </a:lnTo>
                  <a:lnTo>
                    <a:pt x="262" y="111"/>
                  </a:lnTo>
                  <a:lnTo>
                    <a:pt x="282" y="99"/>
                  </a:lnTo>
                  <a:lnTo>
                    <a:pt x="306" y="96"/>
                  </a:lnTo>
                  <a:lnTo>
                    <a:pt x="330" y="101"/>
                  </a:lnTo>
                  <a:lnTo>
                    <a:pt x="351" y="116"/>
                  </a:lnTo>
                  <a:lnTo>
                    <a:pt x="366" y="135"/>
                  </a:lnTo>
                  <a:lnTo>
                    <a:pt x="371" y="161"/>
                  </a:lnTo>
                  <a:lnTo>
                    <a:pt x="366" y="188"/>
                  </a:lnTo>
                  <a:lnTo>
                    <a:pt x="351" y="207"/>
                  </a:lnTo>
                  <a:lnTo>
                    <a:pt x="330" y="221"/>
                  </a:lnTo>
                  <a:lnTo>
                    <a:pt x="306" y="226"/>
                  </a:lnTo>
                  <a:lnTo>
                    <a:pt x="41" y="226"/>
                  </a:lnTo>
                  <a:lnTo>
                    <a:pt x="21" y="221"/>
                  </a:lnTo>
                  <a:lnTo>
                    <a:pt x="7" y="207"/>
                  </a:lnTo>
                  <a:lnTo>
                    <a:pt x="0" y="188"/>
                  </a:lnTo>
                  <a:lnTo>
                    <a:pt x="7" y="166"/>
                  </a:lnTo>
                  <a:lnTo>
                    <a:pt x="19" y="152"/>
                  </a:lnTo>
                  <a:lnTo>
                    <a:pt x="41" y="147"/>
                  </a:lnTo>
                  <a:lnTo>
                    <a:pt x="36" y="130"/>
                  </a:lnTo>
                  <a:lnTo>
                    <a:pt x="36" y="113"/>
                  </a:lnTo>
                  <a:lnTo>
                    <a:pt x="38" y="82"/>
                  </a:lnTo>
                  <a:lnTo>
                    <a:pt x="50" y="55"/>
                  </a:lnTo>
                  <a:lnTo>
                    <a:pt x="77" y="26"/>
                  </a:lnTo>
                  <a:lnTo>
                    <a:pt x="108" y="7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0" name="Freeform 734"/>
            <p:cNvSpPr>
              <a:spLocks/>
            </p:cNvSpPr>
            <p:nvPr/>
          </p:nvSpPr>
          <p:spPr bwMode="auto">
            <a:xfrm>
              <a:off x="4763" y="3175"/>
              <a:ext cx="165100" cy="168275"/>
            </a:xfrm>
            <a:custGeom>
              <a:avLst/>
              <a:gdLst>
                <a:gd name="T0" fmla="*/ 14 w 104"/>
                <a:gd name="T1" fmla="*/ 0 h 106"/>
                <a:gd name="T2" fmla="*/ 24 w 104"/>
                <a:gd name="T3" fmla="*/ 0 h 106"/>
                <a:gd name="T4" fmla="*/ 39 w 104"/>
                <a:gd name="T5" fmla="*/ 10 h 106"/>
                <a:gd name="T6" fmla="*/ 67 w 104"/>
                <a:gd name="T7" fmla="*/ 19 h 106"/>
                <a:gd name="T8" fmla="*/ 99 w 104"/>
                <a:gd name="T9" fmla="*/ 22 h 106"/>
                <a:gd name="T10" fmla="*/ 104 w 104"/>
                <a:gd name="T11" fmla="*/ 31 h 106"/>
                <a:gd name="T12" fmla="*/ 104 w 104"/>
                <a:gd name="T13" fmla="*/ 53 h 106"/>
                <a:gd name="T14" fmla="*/ 94 w 104"/>
                <a:gd name="T15" fmla="*/ 75 h 106"/>
                <a:gd name="T16" fmla="*/ 75 w 104"/>
                <a:gd name="T17" fmla="*/ 92 h 106"/>
                <a:gd name="T18" fmla="*/ 51 w 104"/>
                <a:gd name="T19" fmla="*/ 104 h 106"/>
                <a:gd name="T20" fmla="*/ 24 w 104"/>
                <a:gd name="T21" fmla="*/ 106 h 106"/>
                <a:gd name="T22" fmla="*/ 0 w 104"/>
                <a:gd name="T23" fmla="*/ 104 h 106"/>
                <a:gd name="T24" fmla="*/ 0 w 104"/>
                <a:gd name="T25" fmla="*/ 7 h 106"/>
                <a:gd name="T26" fmla="*/ 7 w 104"/>
                <a:gd name="T27" fmla="*/ 5 h 106"/>
                <a:gd name="T28" fmla="*/ 14 w 104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6">
                  <a:moveTo>
                    <a:pt x="14" y="0"/>
                  </a:moveTo>
                  <a:lnTo>
                    <a:pt x="24" y="0"/>
                  </a:lnTo>
                  <a:lnTo>
                    <a:pt x="39" y="10"/>
                  </a:lnTo>
                  <a:lnTo>
                    <a:pt x="67" y="19"/>
                  </a:lnTo>
                  <a:lnTo>
                    <a:pt x="99" y="22"/>
                  </a:lnTo>
                  <a:lnTo>
                    <a:pt x="104" y="31"/>
                  </a:lnTo>
                  <a:lnTo>
                    <a:pt x="104" y="53"/>
                  </a:lnTo>
                  <a:lnTo>
                    <a:pt x="94" y="75"/>
                  </a:lnTo>
                  <a:lnTo>
                    <a:pt x="75" y="92"/>
                  </a:lnTo>
                  <a:lnTo>
                    <a:pt x="51" y="104"/>
                  </a:lnTo>
                  <a:lnTo>
                    <a:pt x="24" y="106"/>
                  </a:lnTo>
                  <a:lnTo>
                    <a:pt x="0" y="104"/>
                  </a:lnTo>
                  <a:lnTo>
                    <a:pt x="0" y="7"/>
                  </a:lnTo>
                  <a:lnTo>
                    <a:pt x="7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1" name="Freeform 735"/>
            <p:cNvSpPr>
              <a:spLocks/>
            </p:cNvSpPr>
            <p:nvPr/>
          </p:nvSpPr>
          <p:spPr bwMode="auto">
            <a:xfrm>
              <a:off x="85725" y="3175"/>
              <a:ext cx="106362" cy="15875"/>
            </a:xfrm>
            <a:custGeom>
              <a:avLst/>
              <a:gdLst>
                <a:gd name="T0" fmla="*/ 0 w 67"/>
                <a:gd name="T1" fmla="*/ 0 h 10"/>
                <a:gd name="T2" fmla="*/ 67 w 67"/>
                <a:gd name="T3" fmla="*/ 0 h 10"/>
                <a:gd name="T4" fmla="*/ 55 w 67"/>
                <a:gd name="T5" fmla="*/ 5 h 10"/>
                <a:gd name="T6" fmla="*/ 45 w 67"/>
                <a:gd name="T7" fmla="*/ 7 h 10"/>
                <a:gd name="T8" fmla="*/ 36 w 67"/>
                <a:gd name="T9" fmla="*/ 10 h 10"/>
                <a:gd name="T10" fmla="*/ 24 w 67"/>
                <a:gd name="T11" fmla="*/ 7 h 10"/>
                <a:gd name="T12" fmla="*/ 12 w 67"/>
                <a:gd name="T13" fmla="*/ 5 h 10"/>
                <a:gd name="T14" fmla="*/ 0 w 6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0">
                  <a:moveTo>
                    <a:pt x="0" y="0"/>
                  </a:moveTo>
                  <a:lnTo>
                    <a:pt x="67" y="0"/>
                  </a:lnTo>
                  <a:lnTo>
                    <a:pt x="55" y="5"/>
                  </a:lnTo>
                  <a:lnTo>
                    <a:pt x="45" y="7"/>
                  </a:lnTo>
                  <a:lnTo>
                    <a:pt x="36" y="10"/>
                  </a:lnTo>
                  <a:lnTo>
                    <a:pt x="24" y="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2" name="Freeform 736"/>
            <p:cNvSpPr>
              <a:spLocks/>
            </p:cNvSpPr>
            <p:nvPr/>
          </p:nvSpPr>
          <p:spPr bwMode="auto">
            <a:xfrm>
              <a:off x="227013" y="114300"/>
              <a:ext cx="179387" cy="217488"/>
            </a:xfrm>
            <a:custGeom>
              <a:avLst/>
              <a:gdLst>
                <a:gd name="T0" fmla="*/ 48 w 113"/>
                <a:gd name="T1" fmla="*/ 0 h 137"/>
                <a:gd name="T2" fmla="*/ 65 w 113"/>
                <a:gd name="T3" fmla="*/ 26 h 137"/>
                <a:gd name="T4" fmla="*/ 91 w 113"/>
                <a:gd name="T5" fmla="*/ 46 h 137"/>
                <a:gd name="T6" fmla="*/ 108 w 113"/>
                <a:gd name="T7" fmla="*/ 53 h 137"/>
                <a:gd name="T8" fmla="*/ 108 w 113"/>
                <a:gd name="T9" fmla="*/ 53 h 137"/>
                <a:gd name="T10" fmla="*/ 113 w 113"/>
                <a:gd name="T11" fmla="*/ 82 h 137"/>
                <a:gd name="T12" fmla="*/ 106 w 113"/>
                <a:gd name="T13" fmla="*/ 106 h 137"/>
                <a:gd name="T14" fmla="*/ 94 w 113"/>
                <a:gd name="T15" fmla="*/ 125 h 137"/>
                <a:gd name="T16" fmla="*/ 77 w 113"/>
                <a:gd name="T17" fmla="*/ 137 h 137"/>
                <a:gd name="T18" fmla="*/ 55 w 113"/>
                <a:gd name="T19" fmla="*/ 137 h 137"/>
                <a:gd name="T20" fmla="*/ 33 w 113"/>
                <a:gd name="T21" fmla="*/ 127 h 137"/>
                <a:gd name="T22" fmla="*/ 17 w 113"/>
                <a:gd name="T23" fmla="*/ 108 h 137"/>
                <a:gd name="T24" fmla="*/ 4 w 113"/>
                <a:gd name="T25" fmla="*/ 84 h 137"/>
                <a:gd name="T26" fmla="*/ 0 w 113"/>
                <a:gd name="T27" fmla="*/ 58 h 137"/>
                <a:gd name="T28" fmla="*/ 4 w 113"/>
                <a:gd name="T29" fmla="*/ 31 h 137"/>
                <a:gd name="T30" fmla="*/ 17 w 113"/>
                <a:gd name="T31" fmla="*/ 12 h 137"/>
                <a:gd name="T32" fmla="*/ 36 w 113"/>
                <a:gd name="T33" fmla="*/ 2 h 137"/>
                <a:gd name="T34" fmla="*/ 48 w 113"/>
                <a:gd name="T3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37">
                  <a:moveTo>
                    <a:pt x="48" y="0"/>
                  </a:moveTo>
                  <a:lnTo>
                    <a:pt x="65" y="26"/>
                  </a:lnTo>
                  <a:lnTo>
                    <a:pt x="91" y="46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3" y="82"/>
                  </a:lnTo>
                  <a:lnTo>
                    <a:pt x="106" y="106"/>
                  </a:lnTo>
                  <a:lnTo>
                    <a:pt x="94" y="125"/>
                  </a:lnTo>
                  <a:lnTo>
                    <a:pt x="77" y="137"/>
                  </a:lnTo>
                  <a:lnTo>
                    <a:pt x="55" y="137"/>
                  </a:lnTo>
                  <a:lnTo>
                    <a:pt x="33" y="127"/>
                  </a:lnTo>
                  <a:lnTo>
                    <a:pt x="17" y="108"/>
                  </a:lnTo>
                  <a:lnTo>
                    <a:pt x="4" y="84"/>
                  </a:lnTo>
                  <a:lnTo>
                    <a:pt x="0" y="58"/>
                  </a:lnTo>
                  <a:lnTo>
                    <a:pt x="4" y="31"/>
                  </a:lnTo>
                  <a:lnTo>
                    <a:pt x="17" y="12"/>
                  </a:lnTo>
                  <a:lnTo>
                    <a:pt x="36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3" name="Freeform 737"/>
            <p:cNvSpPr>
              <a:spLocks/>
            </p:cNvSpPr>
            <p:nvPr/>
          </p:nvSpPr>
          <p:spPr bwMode="auto">
            <a:xfrm>
              <a:off x="311150" y="3175"/>
              <a:ext cx="377825" cy="187325"/>
            </a:xfrm>
            <a:custGeom>
              <a:avLst/>
              <a:gdLst>
                <a:gd name="T0" fmla="*/ 7 w 238"/>
                <a:gd name="T1" fmla="*/ 0 h 118"/>
                <a:gd name="T2" fmla="*/ 238 w 238"/>
                <a:gd name="T3" fmla="*/ 0 h 118"/>
                <a:gd name="T4" fmla="*/ 233 w 238"/>
                <a:gd name="T5" fmla="*/ 36 h 118"/>
                <a:gd name="T6" fmla="*/ 216 w 238"/>
                <a:gd name="T7" fmla="*/ 67 h 118"/>
                <a:gd name="T8" fmla="*/ 185 w 238"/>
                <a:gd name="T9" fmla="*/ 94 h 118"/>
                <a:gd name="T10" fmla="*/ 147 w 238"/>
                <a:gd name="T11" fmla="*/ 111 h 118"/>
                <a:gd name="T12" fmla="*/ 110 w 238"/>
                <a:gd name="T13" fmla="*/ 118 h 118"/>
                <a:gd name="T14" fmla="*/ 77 w 238"/>
                <a:gd name="T15" fmla="*/ 116 h 118"/>
                <a:gd name="T16" fmla="*/ 48 w 238"/>
                <a:gd name="T17" fmla="*/ 106 h 118"/>
                <a:gd name="T18" fmla="*/ 43 w 238"/>
                <a:gd name="T19" fmla="*/ 104 h 118"/>
                <a:gd name="T20" fmla="*/ 31 w 238"/>
                <a:gd name="T21" fmla="*/ 94 h 118"/>
                <a:gd name="T22" fmla="*/ 19 w 238"/>
                <a:gd name="T23" fmla="*/ 84 h 118"/>
                <a:gd name="T24" fmla="*/ 12 w 238"/>
                <a:gd name="T25" fmla="*/ 72 h 118"/>
                <a:gd name="T26" fmla="*/ 7 w 238"/>
                <a:gd name="T27" fmla="*/ 65 h 118"/>
                <a:gd name="T28" fmla="*/ 2 w 238"/>
                <a:gd name="T29" fmla="*/ 55 h 118"/>
                <a:gd name="T30" fmla="*/ 0 w 238"/>
                <a:gd name="T31" fmla="*/ 29 h 118"/>
                <a:gd name="T32" fmla="*/ 7 w 238"/>
                <a:gd name="T3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18">
                  <a:moveTo>
                    <a:pt x="7" y="0"/>
                  </a:moveTo>
                  <a:lnTo>
                    <a:pt x="238" y="0"/>
                  </a:lnTo>
                  <a:lnTo>
                    <a:pt x="233" y="36"/>
                  </a:lnTo>
                  <a:lnTo>
                    <a:pt x="216" y="67"/>
                  </a:lnTo>
                  <a:lnTo>
                    <a:pt x="185" y="94"/>
                  </a:lnTo>
                  <a:lnTo>
                    <a:pt x="147" y="111"/>
                  </a:lnTo>
                  <a:lnTo>
                    <a:pt x="110" y="118"/>
                  </a:lnTo>
                  <a:lnTo>
                    <a:pt x="77" y="116"/>
                  </a:lnTo>
                  <a:lnTo>
                    <a:pt x="48" y="106"/>
                  </a:lnTo>
                  <a:lnTo>
                    <a:pt x="43" y="104"/>
                  </a:lnTo>
                  <a:lnTo>
                    <a:pt x="31" y="94"/>
                  </a:lnTo>
                  <a:lnTo>
                    <a:pt x="19" y="84"/>
                  </a:lnTo>
                  <a:lnTo>
                    <a:pt x="12" y="72"/>
                  </a:lnTo>
                  <a:lnTo>
                    <a:pt x="7" y="65"/>
                  </a:lnTo>
                  <a:lnTo>
                    <a:pt x="2" y="55"/>
                  </a:lnTo>
                  <a:lnTo>
                    <a:pt x="0" y="2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4" name="Freeform 738"/>
            <p:cNvSpPr>
              <a:spLocks/>
            </p:cNvSpPr>
            <p:nvPr/>
          </p:nvSpPr>
          <p:spPr bwMode="auto">
            <a:xfrm>
              <a:off x="130175" y="3175"/>
              <a:ext cx="173037" cy="228600"/>
            </a:xfrm>
            <a:custGeom>
              <a:avLst/>
              <a:gdLst>
                <a:gd name="T0" fmla="*/ 68 w 109"/>
                <a:gd name="T1" fmla="*/ 0 h 144"/>
                <a:gd name="T2" fmla="*/ 109 w 109"/>
                <a:gd name="T3" fmla="*/ 0 h 144"/>
                <a:gd name="T4" fmla="*/ 104 w 109"/>
                <a:gd name="T5" fmla="*/ 10 h 144"/>
                <a:gd name="T6" fmla="*/ 34 w 109"/>
                <a:gd name="T7" fmla="*/ 137 h 144"/>
                <a:gd name="T8" fmla="*/ 29 w 109"/>
                <a:gd name="T9" fmla="*/ 142 h 144"/>
                <a:gd name="T10" fmla="*/ 25 w 109"/>
                <a:gd name="T11" fmla="*/ 144 h 144"/>
                <a:gd name="T12" fmla="*/ 17 w 109"/>
                <a:gd name="T13" fmla="*/ 144 h 144"/>
                <a:gd name="T14" fmla="*/ 10 w 109"/>
                <a:gd name="T15" fmla="*/ 144 h 144"/>
                <a:gd name="T16" fmla="*/ 5 w 109"/>
                <a:gd name="T17" fmla="*/ 140 h 144"/>
                <a:gd name="T18" fmla="*/ 0 w 109"/>
                <a:gd name="T19" fmla="*/ 132 h 144"/>
                <a:gd name="T20" fmla="*/ 0 w 109"/>
                <a:gd name="T21" fmla="*/ 125 h 144"/>
                <a:gd name="T22" fmla="*/ 3 w 109"/>
                <a:gd name="T23" fmla="*/ 118 h 144"/>
                <a:gd name="T24" fmla="*/ 68 w 109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4">
                  <a:moveTo>
                    <a:pt x="68" y="0"/>
                  </a:moveTo>
                  <a:lnTo>
                    <a:pt x="109" y="0"/>
                  </a:lnTo>
                  <a:lnTo>
                    <a:pt x="104" y="10"/>
                  </a:lnTo>
                  <a:lnTo>
                    <a:pt x="34" y="137"/>
                  </a:lnTo>
                  <a:lnTo>
                    <a:pt x="29" y="142"/>
                  </a:lnTo>
                  <a:lnTo>
                    <a:pt x="25" y="144"/>
                  </a:lnTo>
                  <a:lnTo>
                    <a:pt x="17" y="144"/>
                  </a:lnTo>
                  <a:lnTo>
                    <a:pt x="10" y="144"/>
                  </a:lnTo>
                  <a:lnTo>
                    <a:pt x="5" y="140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3" y="11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5" name="Freeform 739"/>
            <p:cNvSpPr>
              <a:spLocks noEditPoints="1"/>
            </p:cNvSpPr>
            <p:nvPr/>
          </p:nvSpPr>
          <p:spPr bwMode="auto">
            <a:xfrm>
              <a:off x="501650" y="3963988"/>
              <a:ext cx="290512" cy="233363"/>
            </a:xfrm>
            <a:custGeom>
              <a:avLst/>
              <a:gdLst>
                <a:gd name="T0" fmla="*/ 130 w 183"/>
                <a:gd name="T1" fmla="*/ 82 h 147"/>
                <a:gd name="T2" fmla="*/ 130 w 183"/>
                <a:gd name="T3" fmla="*/ 101 h 147"/>
                <a:gd name="T4" fmla="*/ 166 w 183"/>
                <a:gd name="T5" fmla="*/ 101 h 147"/>
                <a:gd name="T6" fmla="*/ 166 w 183"/>
                <a:gd name="T7" fmla="*/ 82 h 147"/>
                <a:gd name="T8" fmla="*/ 130 w 183"/>
                <a:gd name="T9" fmla="*/ 82 h 147"/>
                <a:gd name="T10" fmla="*/ 17 w 183"/>
                <a:gd name="T11" fmla="*/ 82 h 147"/>
                <a:gd name="T12" fmla="*/ 17 w 183"/>
                <a:gd name="T13" fmla="*/ 101 h 147"/>
                <a:gd name="T14" fmla="*/ 53 w 183"/>
                <a:gd name="T15" fmla="*/ 101 h 147"/>
                <a:gd name="T16" fmla="*/ 53 w 183"/>
                <a:gd name="T17" fmla="*/ 82 h 147"/>
                <a:gd name="T18" fmla="*/ 17 w 183"/>
                <a:gd name="T19" fmla="*/ 82 h 147"/>
                <a:gd name="T20" fmla="*/ 46 w 183"/>
                <a:gd name="T21" fmla="*/ 12 h 147"/>
                <a:gd name="T22" fmla="*/ 34 w 183"/>
                <a:gd name="T23" fmla="*/ 34 h 147"/>
                <a:gd name="T24" fmla="*/ 31 w 183"/>
                <a:gd name="T25" fmla="*/ 41 h 147"/>
                <a:gd name="T26" fmla="*/ 154 w 183"/>
                <a:gd name="T27" fmla="*/ 41 h 147"/>
                <a:gd name="T28" fmla="*/ 149 w 183"/>
                <a:gd name="T29" fmla="*/ 34 h 147"/>
                <a:gd name="T30" fmla="*/ 137 w 183"/>
                <a:gd name="T31" fmla="*/ 12 h 147"/>
                <a:gd name="T32" fmla="*/ 46 w 183"/>
                <a:gd name="T33" fmla="*/ 12 h 147"/>
                <a:gd name="T34" fmla="*/ 36 w 183"/>
                <a:gd name="T35" fmla="*/ 0 h 147"/>
                <a:gd name="T36" fmla="*/ 147 w 183"/>
                <a:gd name="T37" fmla="*/ 0 h 147"/>
                <a:gd name="T38" fmla="*/ 149 w 183"/>
                <a:gd name="T39" fmla="*/ 2 h 147"/>
                <a:gd name="T40" fmla="*/ 166 w 183"/>
                <a:gd name="T41" fmla="*/ 34 h 147"/>
                <a:gd name="T42" fmla="*/ 183 w 183"/>
                <a:gd name="T43" fmla="*/ 53 h 147"/>
                <a:gd name="T44" fmla="*/ 183 w 183"/>
                <a:gd name="T45" fmla="*/ 137 h 147"/>
                <a:gd name="T46" fmla="*/ 183 w 183"/>
                <a:gd name="T47" fmla="*/ 142 h 147"/>
                <a:gd name="T48" fmla="*/ 181 w 183"/>
                <a:gd name="T49" fmla="*/ 144 h 147"/>
                <a:gd name="T50" fmla="*/ 176 w 183"/>
                <a:gd name="T51" fmla="*/ 147 h 147"/>
                <a:gd name="T52" fmla="*/ 149 w 183"/>
                <a:gd name="T53" fmla="*/ 147 h 147"/>
                <a:gd name="T54" fmla="*/ 145 w 183"/>
                <a:gd name="T55" fmla="*/ 144 h 147"/>
                <a:gd name="T56" fmla="*/ 142 w 183"/>
                <a:gd name="T57" fmla="*/ 142 h 147"/>
                <a:gd name="T58" fmla="*/ 140 w 183"/>
                <a:gd name="T59" fmla="*/ 137 h 147"/>
                <a:gd name="T60" fmla="*/ 140 w 183"/>
                <a:gd name="T61" fmla="*/ 115 h 147"/>
                <a:gd name="T62" fmla="*/ 43 w 183"/>
                <a:gd name="T63" fmla="*/ 115 h 147"/>
                <a:gd name="T64" fmla="*/ 43 w 183"/>
                <a:gd name="T65" fmla="*/ 137 h 147"/>
                <a:gd name="T66" fmla="*/ 43 w 183"/>
                <a:gd name="T67" fmla="*/ 142 h 147"/>
                <a:gd name="T68" fmla="*/ 39 w 183"/>
                <a:gd name="T69" fmla="*/ 144 h 147"/>
                <a:gd name="T70" fmla="*/ 36 w 183"/>
                <a:gd name="T71" fmla="*/ 147 h 147"/>
                <a:gd name="T72" fmla="*/ 7 w 183"/>
                <a:gd name="T73" fmla="*/ 147 h 147"/>
                <a:gd name="T74" fmla="*/ 5 w 183"/>
                <a:gd name="T75" fmla="*/ 144 h 147"/>
                <a:gd name="T76" fmla="*/ 0 w 183"/>
                <a:gd name="T77" fmla="*/ 142 h 147"/>
                <a:gd name="T78" fmla="*/ 0 w 183"/>
                <a:gd name="T79" fmla="*/ 137 h 147"/>
                <a:gd name="T80" fmla="*/ 0 w 183"/>
                <a:gd name="T81" fmla="*/ 53 h 147"/>
                <a:gd name="T82" fmla="*/ 19 w 183"/>
                <a:gd name="T83" fmla="*/ 34 h 147"/>
                <a:gd name="T84" fmla="*/ 34 w 183"/>
                <a:gd name="T85" fmla="*/ 2 h 147"/>
                <a:gd name="T86" fmla="*/ 36 w 183"/>
                <a:gd name="T8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147">
                  <a:moveTo>
                    <a:pt x="130" y="82"/>
                  </a:moveTo>
                  <a:lnTo>
                    <a:pt x="130" y="101"/>
                  </a:lnTo>
                  <a:lnTo>
                    <a:pt x="166" y="101"/>
                  </a:lnTo>
                  <a:lnTo>
                    <a:pt x="166" y="82"/>
                  </a:lnTo>
                  <a:lnTo>
                    <a:pt x="130" y="82"/>
                  </a:lnTo>
                  <a:close/>
                  <a:moveTo>
                    <a:pt x="17" y="82"/>
                  </a:moveTo>
                  <a:lnTo>
                    <a:pt x="17" y="101"/>
                  </a:lnTo>
                  <a:lnTo>
                    <a:pt x="53" y="101"/>
                  </a:lnTo>
                  <a:lnTo>
                    <a:pt x="53" y="82"/>
                  </a:lnTo>
                  <a:lnTo>
                    <a:pt x="17" y="82"/>
                  </a:lnTo>
                  <a:close/>
                  <a:moveTo>
                    <a:pt x="46" y="12"/>
                  </a:moveTo>
                  <a:lnTo>
                    <a:pt x="34" y="34"/>
                  </a:lnTo>
                  <a:lnTo>
                    <a:pt x="31" y="41"/>
                  </a:lnTo>
                  <a:lnTo>
                    <a:pt x="154" y="41"/>
                  </a:lnTo>
                  <a:lnTo>
                    <a:pt x="149" y="34"/>
                  </a:lnTo>
                  <a:lnTo>
                    <a:pt x="137" y="12"/>
                  </a:lnTo>
                  <a:lnTo>
                    <a:pt x="46" y="12"/>
                  </a:lnTo>
                  <a:close/>
                  <a:moveTo>
                    <a:pt x="36" y="0"/>
                  </a:moveTo>
                  <a:lnTo>
                    <a:pt x="147" y="0"/>
                  </a:lnTo>
                  <a:lnTo>
                    <a:pt x="149" y="2"/>
                  </a:lnTo>
                  <a:lnTo>
                    <a:pt x="166" y="34"/>
                  </a:lnTo>
                  <a:lnTo>
                    <a:pt x="183" y="53"/>
                  </a:lnTo>
                  <a:lnTo>
                    <a:pt x="183" y="137"/>
                  </a:lnTo>
                  <a:lnTo>
                    <a:pt x="183" y="142"/>
                  </a:lnTo>
                  <a:lnTo>
                    <a:pt x="181" y="144"/>
                  </a:lnTo>
                  <a:lnTo>
                    <a:pt x="176" y="147"/>
                  </a:lnTo>
                  <a:lnTo>
                    <a:pt x="149" y="147"/>
                  </a:lnTo>
                  <a:lnTo>
                    <a:pt x="145" y="144"/>
                  </a:lnTo>
                  <a:lnTo>
                    <a:pt x="142" y="142"/>
                  </a:lnTo>
                  <a:lnTo>
                    <a:pt x="140" y="137"/>
                  </a:lnTo>
                  <a:lnTo>
                    <a:pt x="140" y="115"/>
                  </a:lnTo>
                  <a:lnTo>
                    <a:pt x="43" y="115"/>
                  </a:lnTo>
                  <a:lnTo>
                    <a:pt x="43" y="137"/>
                  </a:lnTo>
                  <a:lnTo>
                    <a:pt x="43" y="142"/>
                  </a:lnTo>
                  <a:lnTo>
                    <a:pt x="39" y="144"/>
                  </a:lnTo>
                  <a:lnTo>
                    <a:pt x="36" y="147"/>
                  </a:lnTo>
                  <a:lnTo>
                    <a:pt x="7" y="147"/>
                  </a:lnTo>
                  <a:lnTo>
                    <a:pt x="5" y="144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53"/>
                  </a:lnTo>
                  <a:lnTo>
                    <a:pt x="19" y="34"/>
                  </a:lnTo>
                  <a:lnTo>
                    <a:pt x="34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6" name="Freeform 740"/>
            <p:cNvSpPr>
              <a:spLocks/>
            </p:cNvSpPr>
            <p:nvPr/>
          </p:nvSpPr>
          <p:spPr bwMode="auto">
            <a:xfrm>
              <a:off x="4763" y="3260725"/>
              <a:ext cx="160337" cy="439738"/>
            </a:xfrm>
            <a:custGeom>
              <a:avLst/>
              <a:gdLst>
                <a:gd name="T0" fmla="*/ 0 w 101"/>
                <a:gd name="T1" fmla="*/ 0 h 277"/>
                <a:gd name="T2" fmla="*/ 19 w 101"/>
                <a:gd name="T3" fmla="*/ 14 h 277"/>
                <a:gd name="T4" fmla="*/ 43 w 101"/>
                <a:gd name="T5" fmla="*/ 31 h 277"/>
                <a:gd name="T6" fmla="*/ 67 w 101"/>
                <a:gd name="T7" fmla="*/ 50 h 277"/>
                <a:gd name="T8" fmla="*/ 89 w 101"/>
                <a:gd name="T9" fmla="*/ 72 h 277"/>
                <a:gd name="T10" fmla="*/ 101 w 101"/>
                <a:gd name="T11" fmla="*/ 94 h 277"/>
                <a:gd name="T12" fmla="*/ 70 w 101"/>
                <a:gd name="T13" fmla="*/ 142 h 277"/>
                <a:gd name="T14" fmla="*/ 67 w 101"/>
                <a:gd name="T15" fmla="*/ 137 h 277"/>
                <a:gd name="T16" fmla="*/ 58 w 101"/>
                <a:gd name="T17" fmla="*/ 130 h 277"/>
                <a:gd name="T18" fmla="*/ 48 w 101"/>
                <a:gd name="T19" fmla="*/ 118 h 277"/>
                <a:gd name="T20" fmla="*/ 36 w 101"/>
                <a:gd name="T21" fmla="*/ 106 h 277"/>
                <a:gd name="T22" fmla="*/ 26 w 101"/>
                <a:gd name="T23" fmla="*/ 99 h 277"/>
                <a:gd name="T24" fmla="*/ 26 w 101"/>
                <a:gd name="T25" fmla="*/ 277 h 277"/>
                <a:gd name="T26" fmla="*/ 0 w 101"/>
                <a:gd name="T27" fmla="*/ 277 h 277"/>
                <a:gd name="T28" fmla="*/ 0 w 101"/>
                <a:gd name="T2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277">
                  <a:moveTo>
                    <a:pt x="0" y="0"/>
                  </a:moveTo>
                  <a:lnTo>
                    <a:pt x="19" y="14"/>
                  </a:lnTo>
                  <a:lnTo>
                    <a:pt x="43" y="31"/>
                  </a:lnTo>
                  <a:lnTo>
                    <a:pt x="67" y="50"/>
                  </a:lnTo>
                  <a:lnTo>
                    <a:pt x="89" y="72"/>
                  </a:lnTo>
                  <a:lnTo>
                    <a:pt x="101" y="94"/>
                  </a:lnTo>
                  <a:lnTo>
                    <a:pt x="70" y="142"/>
                  </a:lnTo>
                  <a:lnTo>
                    <a:pt x="67" y="137"/>
                  </a:lnTo>
                  <a:lnTo>
                    <a:pt x="58" y="130"/>
                  </a:lnTo>
                  <a:lnTo>
                    <a:pt x="48" y="118"/>
                  </a:lnTo>
                  <a:lnTo>
                    <a:pt x="36" y="106"/>
                  </a:lnTo>
                  <a:lnTo>
                    <a:pt x="26" y="99"/>
                  </a:lnTo>
                  <a:lnTo>
                    <a:pt x="26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7" name="Freeform 741"/>
            <p:cNvSpPr>
              <a:spLocks noEditPoints="1"/>
            </p:cNvSpPr>
            <p:nvPr/>
          </p:nvSpPr>
          <p:spPr bwMode="auto">
            <a:xfrm>
              <a:off x="3276600" y="3175"/>
              <a:ext cx="620712" cy="431800"/>
            </a:xfrm>
            <a:custGeom>
              <a:avLst/>
              <a:gdLst>
                <a:gd name="T0" fmla="*/ 99 w 391"/>
                <a:gd name="T1" fmla="*/ 0 h 272"/>
                <a:gd name="T2" fmla="*/ 181 w 391"/>
                <a:gd name="T3" fmla="*/ 0 h 272"/>
                <a:gd name="T4" fmla="*/ 181 w 391"/>
                <a:gd name="T5" fmla="*/ 77 h 272"/>
                <a:gd name="T6" fmla="*/ 212 w 391"/>
                <a:gd name="T7" fmla="*/ 77 h 272"/>
                <a:gd name="T8" fmla="*/ 212 w 391"/>
                <a:gd name="T9" fmla="*/ 0 h 272"/>
                <a:gd name="T10" fmla="*/ 294 w 391"/>
                <a:gd name="T11" fmla="*/ 0 h 272"/>
                <a:gd name="T12" fmla="*/ 313 w 391"/>
                <a:gd name="T13" fmla="*/ 36 h 272"/>
                <a:gd name="T14" fmla="*/ 321 w 391"/>
                <a:gd name="T15" fmla="*/ 77 h 272"/>
                <a:gd name="T16" fmla="*/ 313 w 391"/>
                <a:gd name="T17" fmla="*/ 116 h 272"/>
                <a:gd name="T18" fmla="*/ 297 w 391"/>
                <a:gd name="T19" fmla="*/ 152 h 272"/>
                <a:gd name="T20" fmla="*/ 270 w 391"/>
                <a:gd name="T21" fmla="*/ 178 h 272"/>
                <a:gd name="T22" fmla="*/ 236 w 391"/>
                <a:gd name="T23" fmla="*/ 195 h 272"/>
                <a:gd name="T24" fmla="*/ 195 w 391"/>
                <a:gd name="T25" fmla="*/ 202 h 272"/>
                <a:gd name="T26" fmla="*/ 157 w 391"/>
                <a:gd name="T27" fmla="*/ 195 h 272"/>
                <a:gd name="T28" fmla="*/ 123 w 391"/>
                <a:gd name="T29" fmla="*/ 178 h 272"/>
                <a:gd name="T30" fmla="*/ 97 w 391"/>
                <a:gd name="T31" fmla="*/ 152 h 272"/>
                <a:gd name="T32" fmla="*/ 77 w 391"/>
                <a:gd name="T33" fmla="*/ 116 h 272"/>
                <a:gd name="T34" fmla="*/ 73 w 391"/>
                <a:gd name="T35" fmla="*/ 77 h 272"/>
                <a:gd name="T36" fmla="*/ 80 w 391"/>
                <a:gd name="T37" fmla="*/ 36 h 272"/>
                <a:gd name="T38" fmla="*/ 99 w 391"/>
                <a:gd name="T39" fmla="*/ 0 h 272"/>
                <a:gd name="T40" fmla="*/ 17 w 391"/>
                <a:gd name="T41" fmla="*/ 0 h 272"/>
                <a:gd name="T42" fmla="*/ 61 w 391"/>
                <a:gd name="T43" fmla="*/ 0 h 272"/>
                <a:gd name="T44" fmla="*/ 46 w 391"/>
                <a:gd name="T45" fmla="*/ 39 h 272"/>
                <a:gd name="T46" fmla="*/ 39 w 391"/>
                <a:gd name="T47" fmla="*/ 77 h 272"/>
                <a:gd name="T48" fmla="*/ 46 w 391"/>
                <a:gd name="T49" fmla="*/ 118 h 272"/>
                <a:gd name="T50" fmla="*/ 61 w 391"/>
                <a:gd name="T51" fmla="*/ 157 h 272"/>
                <a:gd name="T52" fmla="*/ 85 w 391"/>
                <a:gd name="T53" fmla="*/ 188 h 272"/>
                <a:gd name="T54" fmla="*/ 118 w 391"/>
                <a:gd name="T55" fmla="*/ 212 h 272"/>
                <a:gd name="T56" fmla="*/ 155 w 391"/>
                <a:gd name="T57" fmla="*/ 229 h 272"/>
                <a:gd name="T58" fmla="*/ 195 w 391"/>
                <a:gd name="T59" fmla="*/ 234 h 272"/>
                <a:gd name="T60" fmla="*/ 239 w 391"/>
                <a:gd name="T61" fmla="*/ 229 h 272"/>
                <a:gd name="T62" fmla="*/ 275 w 391"/>
                <a:gd name="T63" fmla="*/ 212 h 272"/>
                <a:gd name="T64" fmla="*/ 306 w 391"/>
                <a:gd name="T65" fmla="*/ 188 h 272"/>
                <a:gd name="T66" fmla="*/ 330 w 391"/>
                <a:gd name="T67" fmla="*/ 157 h 272"/>
                <a:gd name="T68" fmla="*/ 347 w 391"/>
                <a:gd name="T69" fmla="*/ 118 h 272"/>
                <a:gd name="T70" fmla="*/ 352 w 391"/>
                <a:gd name="T71" fmla="*/ 77 h 272"/>
                <a:gd name="T72" fmla="*/ 347 w 391"/>
                <a:gd name="T73" fmla="*/ 39 h 272"/>
                <a:gd name="T74" fmla="*/ 333 w 391"/>
                <a:gd name="T75" fmla="*/ 0 h 272"/>
                <a:gd name="T76" fmla="*/ 376 w 391"/>
                <a:gd name="T77" fmla="*/ 0 h 272"/>
                <a:gd name="T78" fmla="*/ 388 w 391"/>
                <a:gd name="T79" fmla="*/ 39 h 272"/>
                <a:gd name="T80" fmla="*/ 391 w 391"/>
                <a:gd name="T81" fmla="*/ 77 h 272"/>
                <a:gd name="T82" fmla="*/ 386 w 391"/>
                <a:gd name="T83" fmla="*/ 130 h 272"/>
                <a:gd name="T84" fmla="*/ 364 w 391"/>
                <a:gd name="T85" fmla="*/ 176 h 272"/>
                <a:gd name="T86" fmla="*/ 335 w 391"/>
                <a:gd name="T87" fmla="*/ 217 h 272"/>
                <a:gd name="T88" fmla="*/ 294 w 391"/>
                <a:gd name="T89" fmla="*/ 246 h 272"/>
                <a:gd name="T90" fmla="*/ 248 w 391"/>
                <a:gd name="T91" fmla="*/ 265 h 272"/>
                <a:gd name="T92" fmla="*/ 195 w 391"/>
                <a:gd name="T93" fmla="*/ 272 h 272"/>
                <a:gd name="T94" fmla="*/ 145 w 391"/>
                <a:gd name="T95" fmla="*/ 265 h 272"/>
                <a:gd name="T96" fmla="*/ 97 w 391"/>
                <a:gd name="T97" fmla="*/ 246 h 272"/>
                <a:gd name="T98" fmla="*/ 58 w 391"/>
                <a:gd name="T99" fmla="*/ 217 h 272"/>
                <a:gd name="T100" fmla="*/ 27 w 391"/>
                <a:gd name="T101" fmla="*/ 176 h 272"/>
                <a:gd name="T102" fmla="*/ 8 w 391"/>
                <a:gd name="T103" fmla="*/ 130 h 272"/>
                <a:gd name="T104" fmla="*/ 0 w 391"/>
                <a:gd name="T105" fmla="*/ 77 h 272"/>
                <a:gd name="T106" fmla="*/ 5 w 391"/>
                <a:gd name="T107" fmla="*/ 39 h 272"/>
                <a:gd name="T108" fmla="*/ 17 w 391"/>
                <a:gd name="T10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1" h="272">
                  <a:moveTo>
                    <a:pt x="99" y="0"/>
                  </a:moveTo>
                  <a:lnTo>
                    <a:pt x="181" y="0"/>
                  </a:lnTo>
                  <a:lnTo>
                    <a:pt x="181" y="77"/>
                  </a:lnTo>
                  <a:lnTo>
                    <a:pt x="212" y="77"/>
                  </a:lnTo>
                  <a:lnTo>
                    <a:pt x="212" y="0"/>
                  </a:lnTo>
                  <a:lnTo>
                    <a:pt x="294" y="0"/>
                  </a:lnTo>
                  <a:lnTo>
                    <a:pt x="313" y="36"/>
                  </a:lnTo>
                  <a:lnTo>
                    <a:pt x="321" y="77"/>
                  </a:lnTo>
                  <a:lnTo>
                    <a:pt x="313" y="116"/>
                  </a:lnTo>
                  <a:lnTo>
                    <a:pt x="297" y="152"/>
                  </a:lnTo>
                  <a:lnTo>
                    <a:pt x="270" y="178"/>
                  </a:lnTo>
                  <a:lnTo>
                    <a:pt x="236" y="195"/>
                  </a:lnTo>
                  <a:lnTo>
                    <a:pt x="195" y="202"/>
                  </a:lnTo>
                  <a:lnTo>
                    <a:pt x="157" y="195"/>
                  </a:lnTo>
                  <a:lnTo>
                    <a:pt x="123" y="178"/>
                  </a:lnTo>
                  <a:lnTo>
                    <a:pt x="97" y="152"/>
                  </a:lnTo>
                  <a:lnTo>
                    <a:pt x="77" y="116"/>
                  </a:lnTo>
                  <a:lnTo>
                    <a:pt x="73" y="77"/>
                  </a:lnTo>
                  <a:lnTo>
                    <a:pt x="80" y="36"/>
                  </a:lnTo>
                  <a:lnTo>
                    <a:pt x="99" y="0"/>
                  </a:lnTo>
                  <a:close/>
                  <a:moveTo>
                    <a:pt x="17" y="0"/>
                  </a:moveTo>
                  <a:lnTo>
                    <a:pt x="61" y="0"/>
                  </a:lnTo>
                  <a:lnTo>
                    <a:pt x="46" y="39"/>
                  </a:lnTo>
                  <a:lnTo>
                    <a:pt x="39" y="77"/>
                  </a:lnTo>
                  <a:lnTo>
                    <a:pt x="46" y="118"/>
                  </a:lnTo>
                  <a:lnTo>
                    <a:pt x="61" y="157"/>
                  </a:lnTo>
                  <a:lnTo>
                    <a:pt x="85" y="188"/>
                  </a:lnTo>
                  <a:lnTo>
                    <a:pt x="118" y="212"/>
                  </a:lnTo>
                  <a:lnTo>
                    <a:pt x="155" y="229"/>
                  </a:lnTo>
                  <a:lnTo>
                    <a:pt x="195" y="234"/>
                  </a:lnTo>
                  <a:lnTo>
                    <a:pt x="239" y="229"/>
                  </a:lnTo>
                  <a:lnTo>
                    <a:pt x="275" y="212"/>
                  </a:lnTo>
                  <a:lnTo>
                    <a:pt x="306" y="188"/>
                  </a:lnTo>
                  <a:lnTo>
                    <a:pt x="330" y="157"/>
                  </a:lnTo>
                  <a:lnTo>
                    <a:pt x="347" y="118"/>
                  </a:lnTo>
                  <a:lnTo>
                    <a:pt x="352" y="77"/>
                  </a:lnTo>
                  <a:lnTo>
                    <a:pt x="347" y="39"/>
                  </a:lnTo>
                  <a:lnTo>
                    <a:pt x="333" y="0"/>
                  </a:lnTo>
                  <a:lnTo>
                    <a:pt x="376" y="0"/>
                  </a:lnTo>
                  <a:lnTo>
                    <a:pt x="388" y="39"/>
                  </a:lnTo>
                  <a:lnTo>
                    <a:pt x="391" y="77"/>
                  </a:lnTo>
                  <a:lnTo>
                    <a:pt x="386" y="130"/>
                  </a:lnTo>
                  <a:lnTo>
                    <a:pt x="364" y="176"/>
                  </a:lnTo>
                  <a:lnTo>
                    <a:pt x="335" y="217"/>
                  </a:lnTo>
                  <a:lnTo>
                    <a:pt x="294" y="246"/>
                  </a:lnTo>
                  <a:lnTo>
                    <a:pt x="248" y="265"/>
                  </a:lnTo>
                  <a:lnTo>
                    <a:pt x="195" y="272"/>
                  </a:lnTo>
                  <a:lnTo>
                    <a:pt x="145" y="265"/>
                  </a:lnTo>
                  <a:lnTo>
                    <a:pt x="97" y="246"/>
                  </a:lnTo>
                  <a:lnTo>
                    <a:pt x="58" y="217"/>
                  </a:lnTo>
                  <a:lnTo>
                    <a:pt x="27" y="176"/>
                  </a:lnTo>
                  <a:lnTo>
                    <a:pt x="8" y="130"/>
                  </a:lnTo>
                  <a:lnTo>
                    <a:pt x="0" y="77"/>
                  </a:lnTo>
                  <a:lnTo>
                    <a:pt x="5" y="3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8" name="Freeform 742"/>
            <p:cNvSpPr>
              <a:spLocks noEditPoints="1"/>
            </p:cNvSpPr>
            <p:nvPr/>
          </p:nvSpPr>
          <p:spPr bwMode="auto">
            <a:xfrm>
              <a:off x="9424988" y="3175"/>
              <a:ext cx="401637" cy="290513"/>
            </a:xfrm>
            <a:custGeom>
              <a:avLst/>
              <a:gdLst>
                <a:gd name="T0" fmla="*/ 176 w 253"/>
                <a:gd name="T1" fmla="*/ 123 h 183"/>
                <a:gd name="T2" fmla="*/ 176 w 253"/>
                <a:gd name="T3" fmla="*/ 157 h 183"/>
                <a:gd name="T4" fmla="*/ 226 w 253"/>
                <a:gd name="T5" fmla="*/ 157 h 183"/>
                <a:gd name="T6" fmla="*/ 226 w 253"/>
                <a:gd name="T7" fmla="*/ 123 h 183"/>
                <a:gd name="T8" fmla="*/ 176 w 253"/>
                <a:gd name="T9" fmla="*/ 123 h 183"/>
                <a:gd name="T10" fmla="*/ 101 w 253"/>
                <a:gd name="T11" fmla="*/ 123 h 183"/>
                <a:gd name="T12" fmla="*/ 101 w 253"/>
                <a:gd name="T13" fmla="*/ 157 h 183"/>
                <a:gd name="T14" fmla="*/ 151 w 253"/>
                <a:gd name="T15" fmla="*/ 157 h 183"/>
                <a:gd name="T16" fmla="*/ 151 w 253"/>
                <a:gd name="T17" fmla="*/ 123 h 183"/>
                <a:gd name="T18" fmla="*/ 101 w 253"/>
                <a:gd name="T19" fmla="*/ 123 h 183"/>
                <a:gd name="T20" fmla="*/ 26 w 253"/>
                <a:gd name="T21" fmla="*/ 123 h 183"/>
                <a:gd name="T22" fmla="*/ 26 w 253"/>
                <a:gd name="T23" fmla="*/ 157 h 183"/>
                <a:gd name="T24" fmla="*/ 74 w 253"/>
                <a:gd name="T25" fmla="*/ 157 h 183"/>
                <a:gd name="T26" fmla="*/ 74 w 253"/>
                <a:gd name="T27" fmla="*/ 123 h 183"/>
                <a:gd name="T28" fmla="*/ 26 w 253"/>
                <a:gd name="T29" fmla="*/ 123 h 183"/>
                <a:gd name="T30" fmla="*/ 176 w 253"/>
                <a:gd name="T31" fmla="*/ 67 h 183"/>
                <a:gd name="T32" fmla="*/ 176 w 253"/>
                <a:gd name="T33" fmla="*/ 99 h 183"/>
                <a:gd name="T34" fmla="*/ 226 w 253"/>
                <a:gd name="T35" fmla="*/ 99 h 183"/>
                <a:gd name="T36" fmla="*/ 226 w 253"/>
                <a:gd name="T37" fmla="*/ 67 h 183"/>
                <a:gd name="T38" fmla="*/ 176 w 253"/>
                <a:gd name="T39" fmla="*/ 67 h 183"/>
                <a:gd name="T40" fmla="*/ 101 w 253"/>
                <a:gd name="T41" fmla="*/ 67 h 183"/>
                <a:gd name="T42" fmla="*/ 101 w 253"/>
                <a:gd name="T43" fmla="*/ 99 h 183"/>
                <a:gd name="T44" fmla="*/ 151 w 253"/>
                <a:gd name="T45" fmla="*/ 99 h 183"/>
                <a:gd name="T46" fmla="*/ 151 w 253"/>
                <a:gd name="T47" fmla="*/ 67 h 183"/>
                <a:gd name="T48" fmla="*/ 101 w 253"/>
                <a:gd name="T49" fmla="*/ 67 h 183"/>
                <a:gd name="T50" fmla="*/ 26 w 253"/>
                <a:gd name="T51" fmla="*/ 67 h 183"/>
                <a:gd name="T52" fmla="*/ 26 w 253"/>
                <a:gd name="T53" fmla="*/ 99 h 183"/>
                <a:gd name="T54" fmla="*/ 74 w 253"/>
                <a:gd name="T55" fmla="*/ 99 h 183"/>
                <a:gd name="T56" fmla="*/ 74 w 253"/>
                <a:gd name="T57" fmla="*/ 67 h 183"/>
                <a:gd name="T58" fmla="*/ 26 w 253"/>
                <a:gd name="T59" fmla="*/ 67 h 183"/>
                <a:gd name="T60" fmla="*/ 0 w 253"/>
                <a:gd name="T61" fmla="*/ 0 h 183"/>
                <a:gd name="T62" fmla="*/ 26 w 253"/>
                <a:gd name="T63" fmla="*/ 0 h 183"/>
                <a:gd name="T64" fmla="*/ 26 w 253"/>
                <a:gd name="T65" fmla="*/ 39 h 183"/>
                <a:gd name="T66" fmla="*/ 226 w 253"/>
                <a:gd name="T67" fmla="*/ 39 h 183"/>
                <a:gd name="T68" fmla="*/ 226 w 253"/>
                <a:gd name="T69" fmla="*/ 0 h 183"/>
                <a:gd name="T70" fmla="*/ 253 w 253"/>
                <a:gd name="T71" fmla="*/ 0 h 183"/>
                <a:gd name="T72" fmla="*/ 253 w 253"/>
                <a:gd name="T73" fmla="*/ 183 h 183"/>
                <a:gd name="T74" fmla="*/ 0 w 253"/>
                <a:gd name="T75" fmla="*/ 183 h 183"/>
                <a:gd name="T76" fmla="*/ 0 w 253"/>
                <a:gd name="T7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3" h="183">
                  <a:moveTo>
                    <a:pt x="176" y="123"/>
                  </a:moveTo>
                  <a:lnTo>
                    <a:pt x="176" y="157"/>
                  </a:lnTo>
                  <a:lnTo>
                    <a:pt x="226" y="157"/>
                  </a:lnTo>
                  <a:lnTo>
                    <a:pt x="226" y="123"/>
                  </a:lnTo>
                  <a:lnTo>
                    <a:pt x="176" y="123"/>
                  </a:lnTo>
                  <a:close/>
                  <a:moveTo>
                    <a:pt x="101" y="123"/>
                  </a:moveTo>
                  <a:lnTo>
                    <a:pt x="101" y="157"/>
                  </a:lnTo>
                  <a:lnTo>
                    <a:pt x="151" y="157"/>
                  </a:lnTo>
                  <a:lnTo>
                    <a:pt x="151" y="123"/>
                  </a:lnTo>
                  <a:lnTo>
                    <a:pt x="101" y="123"/>
                  </a:lnTo>
                  <a:close/>
                  <a:moveTo>
                    <a:pt x="26" y="123"/>
                  </a:moveTo>
                  <a:lnTo>
                    <a:pt x="26" y="157"/>
                  </a:lnTo>
                  <a:lnTo>
                    <a:pt x="74" y="157"/>
                  </a:lnTo>
                  <a:lnTo>
                    <a:pt x="74" y="123"/>
                  </a:lnTo>
                  <a:lnTo>
                    <a:pt x="26" y="123"/>
                  </a:lnTo>
                  <a:close/>
                  <a:moveTo>
                    <a:pt x="176" y="67"/>
                  </a:moveTo>
                  <a:lnTo>
                    <a:pt x="176" y="99"/>
                  </a:lnTo>
                  <a:lnTo>
                    <a:pt x="226" y="99"/>
                  </a:lnTo>
                  <a:lnTo>
                    <a:pt x="226" y="67"/>
                  </a:lnTo>
                  <a:lnTo>
                    <a:pt x="176" y="67"/>
                  </a:lnTo>
                  <a:close/>
                  <a:moveTo>
                    <a:pt x="101" y="67"/>
                  </a:moveTo>
                  <a:lnTo>
                    <a:pt x="101" y="99"/>
                  </a:lnTo>
                  <a:lnTo>
                    <a:pt x="151" y="99"/>
                  </a:lnTo>
                  <a:lnTo>
                    <a:pt x="151" y="67"/>
                  </a:lnTo>
                  <a:lnTo>
                    <a:pt x="101" y="67"/>
                  </a:lnTo>
                  <a:close/>
                  <a:moveTo>
                    <a:pt x="26" y="67"/>
                  </a:moveTo>
                  <a:lnTo>
                    <a:pt x="26" y="99"/>
                  </a:lnTo>
                  <a:lnTo>
                    <a:pt x="74" y="99"/>
                  </a:lnTo>
                  <a:lnTo>
                    <a:pt x="74" y="67"/>
                  </a:lnTo>
                  <a:lnTo>
                    <a:pt x="26" y="67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9"/>
                  </a:lnTo>
                  <a:lnTo>
                    <a:pt x="226" y="39"/>
                  </a:lnTo>
                  <a:lnTo>
                    <a:pt x="226" y="0"/>
                  </a:lnTo>
                  <a:lnTo>
                    <a:pt x="253" y="0"/>
                  </a:lnTo>
                  <a:lnTo>
                    <a:pt x="253" y="183"/>
                  </a:lnTo>
                  <a:lnTo>
                    <a:pt x="0" y="1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49" name="Freeform 743"/>
            <p:cNvSpPr>
              <a:spLocks/>
            </p:cNvSpPr>
            <p:nvPr/>
          </p:nvSpPr>
          <p:spPr bwMode="auto">
            <a:xfrm>
              <a:off x="6561138" y="3175"/>
              <a:ext cx="396875" cy="203200"/>
            </a:xfrm>
            <a:custGeom>
              <a:avLst/>
              <a:gdLst>
                <a:gd name="T0" fmla="*/ 0 w 250"/>
                <a:gd name="T1" fmla="*/ 0 h 128"/>
                <a:gd name="T2" fmla="*/ 195 w 250"/>
                <a:gd name="T3" fmla="*/ 0 h 128"/>
                <a:gd name="T4" fmla="*/ 205 w 250"/>
                <a:gd name="T5" fmla="*/ 29 h 128"/>
                <a:gd name="T6" fmla="*/ 222 w 250"/>
                <a:gd name="T7" fmla="*/ 58 h 128"/>
                <a:gd name="T8" fmla="*/ 250 w 250"/>
                <a:gd name="T9" fmla="*/ 89 h 128"/>
                <a:gd name="T10" fmla="*/ 210 w 250"/>
                <a:gd name="T11" fmla="*/ 128 h 128"/>
                <a:gd name="T12" fmla="*/ 145 w 250"/>
                <a:gd name="T13" fmla="*/ 106 h 128"/>
                <a:gd name="T14" fmla="*/ 94 w 250"/>
                <a:gd name="T15" fmla="*/ 82 h 128"/>
                <a:gd name="T16" fmla="*/ 53 w 250"/>
                <a:gd name="T17" fmla="*/ 55 h 128"/>
                <a:gd name="T18" fmla="*/ 24 w 250"/>
                <a:gd name="T19" fmla="*/ 26 h 128"/>
                <a:gd name="T20" fmla="*/ 0 w 250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128">
                  <a:moveTo>
                    <a:pt x="0" y="0"/>
                  </a:moveTo>
                  <a:lnTo>
                    <a:pt x="195" y="0"/>
                  </a:lnTo>
                  <a:lnTo>
                    <a:pt x="205" y="29"/>
                  </a:lnTo>
                  <a:lnTo>
                    <a:pt x="222" y="58"/>
                  </a:lnTo>
                  <a:lnTo>
                    <a:pt x="250" y="89"/>
                  </a:lnTo>
                  <a:lnTo>
                    <a:pt x="210" y="128"/>
                  </a:lnTo>
                  <a:lnTo>
                    <a:pt x="145" y="106"/>
                  </a:lnTo>
                  <a:lnTo>
                    <a:pt x="94" y="82"/>
                  </a:lnTo>
                  <a:lnTo>
                    <a:pt x="53" y="55"/>
                  </a:lnTo>
                  <a:lnTo>
                    <a:pt x="24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0" name="Freeform 744"/>
            <p:cNvSpPr>
              <a:spLocks/>
            </p:cNvSpPr>
            <p:nvPr/>
          </p:nvSpPr>
          <p:spPr bwMode="auto">
            <a:xfrm>
              <a:off x="6889750" y="3175"/>
              <a:ext cx="320675" cy="157163"/>
            </a:xfrm>
            <a:custGeom>
              <a:avLst/>
              <a:gdLst>
                <a:gd name="T0" fmla="*/ 0 w 202"/>
                <a:gd name="T1" fmla="*/ 0 h 99"/>
                <a:gd name="T2" fmla="*/ 202 w 202"/>
                <a:gd name="T3" fmla="*/ 0 h 99"/>
                <a:gd name="T4" fmla="*/ 195 w 202"/>
                <a:gd name="T5" fmla="*/ 14 h 99"/>
                <a:gd name="T6" fmla="*/ 186 w 202"/>
                <a:gd name="T7" fmla="*/ 31 h 99"/>
                <a:gd name="T8" fmla="*/ 169 w 202"/>
                <a:gd name="T9" fmla="*/ 48 h 99"/>
                <a:gd name="T10" fmla="*/ 145 w 202"/>
                <a:gd name="T11" fmla="*/ 67 h 99"/>
                <a:gd name="T12" fmla="*/ 113 w 202"/>
                <a:gd name="T13" fmla="*/ 84 h 99"/>
                <a:gd name="T14" fmla="*/ 70 w 202"/>
                <a:gd name="T15" fmla="*/ 99 h 99"/>
                <a:gd name="T16" fmla="*/ 51 w 202"/>
                <a:gd name="T17" fmla="*/ 82 h 99"/>
                <a:gd name="T18" fmla="*/ 27 w 202"/>
                <a:gd name="T19" fmla="*/ 53 h 99"/>
                <a:gd name="T20" fmla="*/ 10 w 202"/>
                <a:gd name="T21" fmla="*/ 26 h 99"/>
                <a:gd name="T22" fmla="*/ 0 w 202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99">
                  <a:moveTo>
                    <a:pt x="0" y="0"/>
                  </a:moveTo>
                  <a:lnTo>
                    <a:pt x="202" y="0"/>
                  </a:lnTo>
                  <a:lnTo>
                    <a:pt x="195" y="14"/>
                  </a:lnTo>
                  <a:lnTo>
                    <a:pt x="186" y="31"/>
                  </a:lnTo>
                  <a:lnTo>
                    <a:pt x="169" y="48"/>
                  </a:lnTo>
                  <a:lnTo>
                    <a:pt x="145" y="67"/>
                  </a:lnTo>
                  <a:lnTo>
                    <a:pt x="113" y="84"/>
                  </a:lnTo>
                  <a:lnTo>
                    <a:pt x="70" y="99"/>
                  </a:lnTo>
                  <a:lnTo>
                    <a:pt x="51" y="82"/>
                  </a:lnTo>
                  <a:lnTo>
                    <a:pt x="27" y="53"/>
                  </a:lnTo>
                  <a:lnTo>
                    <a:pt x="1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1" name="Freeform 745"/>
            <p:cNvSpPr>
              <a:spLocks/>
            </p:cNvSpPr>
            <p:nvPr/>
          </p:nvSpPr>
          <p:spPr bwMode="auto">
            <a:xfrm>
              <a:off x="2027238" y="5060950"/>
              <a:ext cx="423862" cy="469900"/>
            </a:xfrm>
            <a:custGeom>
              <a:avLst/>
              <a:gdLst>
                <a:gd name="T0" fmla="*/ 43 w 267"/>
                <a:gd name="T1" fmla="*/ 0 h 296"/>
                <a:gd name="T2" fmla="*/ 58 w 267"/>
                <a:gd name="T3" fmla="*/ 7 h 296"/>
                <a:gd name="T4" fmla="*/ 75 w 267"/>
                <a:gd name="T5" fmla="*/ 17 h 296"/>
                <a:gd name="T6" fmla="*/ 87 w 267"/>
                <a:gd name="T7" fmla="*/ 29 h 296"/>
                <a:gd name="T8" fmla="*/ 96 w 267"/>
                <a:gd name="T9" fmla="*/ 39 h 296"/>
                <a:gd name="T10" fmla="*/ 120 w 267"/>
                <a:gd name="T11" fmla="*/ 77 h 296"/>
                <a:gd name="T12" fmla="*/ 243 w 267"/>
                <a:gd name="T13" fmla="*/ 53 h 296"/>
                <a:gd name="T14" fmla="*/ 260 w 267"/>
                <a:gd name="T15" fmla="*/ 79 h 296"/>
                <a:gd name="T16" fmla="*/ 154 w 267"/>
                <a:gd name="T17" fmla="*/ 125 h 296"/>
                <a:gd name="T18" fmla="*/ 188 w 267"/>
                <a:gd name="T19" fmla="*/ 178 h 296"/>
                <a:gd name="T20" fmla="*/ 248 w 267"/>
                <a:gd name="T21" fmla="*/ 181 h 296"/>
                <a:gd name="T22" fmla="*/ 267 w 267"/>
                <a:gd name="T23" fmla="*/ 207 h 296"/>
                <a:gd name="T24" fmla="*/ 183 w 267"/>
                <a:gd name="T25" fmla="*/ 229 h 296"/>
                <a:gd name="T26" fmla="*/ 132 w 267"/>
                <a:gd name="T27" fmla="*/ 296 h 296"/>
                <a:gd name="T28" fmla="*/ 116 w 267"/>
                <a:gd name="T29" fmla="*/ 270 h 296"/>
                <a:gd name="T30" fmla="*/ 135 w 267"/>
                <a:gd name="T31" fmla="*/ 214 h 296"/>
                <a:gd name="T32" fmla="*/ 99 w 267"/>
                <a:gd name="T33" fmla="*/ 161 h 296"/>
                <a:gd name="T34" fmla="*/ 17 w 267"/>
                <a:gd name="T35" fmla="*/ 241 h 296"/>
                <a:gd name="T36" fmla="*/ 0 w 267"/>
                <a:gd name="T37" fmla="*/ 214 h 296"/>
                <a:gd name="T38" fmla="*/ 67 w 267"/>
                <a:gd name="T39" fmla="*/ 113 h 296"/>
                <a:gd name="T40" fmla="*/ 41 w 267"/>
                <a:gd name="T41" fmla="*/ 75 h 296"/>
                <a:gd name="T42" fmla="*/ 36 w 267"/>
                <a:gd name="T43" fmla="*/ 63 h 296"/>
                <a:gd name="T44" fmla="*/ 29 w 267"/>
                <a:gd name="T45" fmla="*/ 46 h 296"/>
                <a:gd name="T46" fmla="*/ 26 w 267"/>
                <a:gd name="T47" fmla="*/ 29 h 296"/>
                <a:gd name="T48" fmla="*/ 26 w 267"/>
                <a:gd name="T49" fmla="*/ 12 h 296"/>
                <a:gd name="T50" fmla="*/ 34 w 267"/>
                <a:gd name="T51" fmla="*/ 2 h 296"/>
                <a:gd name="T52" fmla="*/ 43 w 267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7" h="296">
                  <a:moveTo>
                    <a:pt x="43" y="0"/>
                  </a:moveTo>
                  <a:lnTo>
                    <a:pt x="58" y="7"/>
                  </a:lnTo>
                  <a:lnTo>
                    <a:pt x="75" y="17"/>
                  </a:lnTo>
                  <a:lnTo>
                    <a:pt x="87" y="29"/>
                  </a:lnTo>
                  <a:lnTo>
                    <a:pt x="96" y="39"/>
                  </a:lnTo>
                  <a:lnTo>
                    <a:pt x="120" y="77"/>
                  </a:lnTo>
                  <a:lnTo>
                    <a:pt x="243" y="53"/>
                  </a:lnTo>
                  <a:lnTo>
                    <a:pt x="260" y="79"/>
                  </a:lnTo>
                  <a:lnTo>
                    <a:pt x="154" y="125"/>
                  </a:lnTo>
                  <a:lnTo>
                    <a:pt x="188" y="178"/>
                  </a:lnTo>
                  <a:lnTo>
                    <a:pt x="248" y="181"/>
                  </a:lnTo>
                  <a:lnTo>
                    <a:pt x="267" y="207"/>
                  </a:lnTo>
                  <a:lnTo>
                    <a:pt x="183" y="229"/>
                  </a:lnTo>
                  <a:lnTo>
                    <a:pt x="132" y="296"/>
                  </a:lnTo>
                  <a:lnTo>
                    <a:pt x="116" y="270"/>
                  </a:lnTo>
                  <a:lnTo>
                    <a:pt x="135" y="214"/>
                  </a:lnTo>
                  <a:lnTo>
                    <a:pt x="99" y="161"/>
                  </a:lnTo>
                  <a:lnTo>
                    <a:pt x="17" y="241"/>
                  </a:lnTo>
                  <a:lnTo>
                    <a:pt x="0" y="214"/>
                  </a:lnTo>
                  <a:lnTo>
                    <a:pt x="67" y="113"/>
                  </a:lnTo>
                  <a:lnTo>
                    <a:pt x="41" y="75"/>
                  </a:lnTo>
                  <a:lnTo>
                    <a:pt x="36" y="63"/>
                  </a:lnTo>
                  <a:lnTo>
                    <a:pt x="29" y="46"/>
                  </a:lnTo>
                  <a:lnTo>
                    <a:pt x="26" y="29"/>
                  </a:lnTo>
                  <a:lnTo>
                    <a:pt x="26" y="1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3" name="Freeform 747"/>
            <p:cNvSpPr>
              <a:spLocks noEditPoints="1"/>
            </p:cNvSpPr>
            <p:nvPr/>
          </p:nvSpPr>
          <p:spPr bwMode="auto">
            <a:xfrm>
              <a:off x="10315575" y="3175"/>
              <a:ext cx="496887" cy="209550"/>
            </a:xfrm>
            <a:custGeom>
              <a:avLst/>
              <a:gdLst>
                <a:gd name="T0" fmla="*/ 306 w 313"/>
                <a:gd name="T1" fmla="*/ 0 h 132"/>
                <a:gd name="T2" fmla="*/ 301 w 313"/>
                <a:gd name="T3" fmla="*/ 22 h 132"/>
                <a:gd name="T4" fmla="*/ 282 w 313"/>
                <a:gd name="T5" fmla="*/ 0 h 132"/>
                <a:gd name="T6" fmla="*/ 248 w 313"/>
                <a:gd name="T7" fmla="*/ 0 h 132"/>
                <a:gd name="T8" fmla="*/ 246 w 313"/>
                <a:gd name="T9" fmla="*/ 0 h 132"/>
                <a:gd name="T10" fmla="*/ 200 w 313"/>
                <a:gd name="T11" fmla="*/ 0 h 132"/>
                <a:gd name="T12" fmla="*/ 243 w 313"/>
                <a:gd name="T13" fmla="*/ 12 h 132"/>
                <a:gd name="T14" fmla="*/ 229 w 313"/>
                <a:gd name="T15" fmla="*/ 29 h 132"/>
                <a:gd name="T16" fmla="*/ 294 w 313"/>
                <a:gd name="T17" fmla="*/ 39 h 132"/>
                <a:gd name="T18" fmla="*/ 255 w 313"/>
                <a:gd name="T19" fmla="*/ 55 h 132"/>
                <a:gd name="T20" fmla="*/ 265 w 313"/>
                <a:gd name="T21" fmla="*/ 92 h 132"/>
                <a:gd name="T22" fmla="*/ 241 w 313"/>
                <a:gd name="T23" fmla="*/ 67 h 132"/>
                <a:gd name="T24" fmla="*/ 224 w 313"/>
                <a:gd name="T25" fmla="*/ 108 h 132"/>
                <a:gd name="T26" fmla="*/ 217 w 313"/>
                <a:gd name="T27" fmla="*/ 43 h 132"/>
                <a:gd name="T28" fmla="*/ 197 w 313"/>
                <a:gd name="T29" fmla="*/ 58 h 132"/>
                <a:gd name="T30" fmla="*/ 185 w 313"/>
                <a:gd name="T31" fmla="*/ 12 h 132"/>
                <a:gd name="T32" fmla="*/ 166 w 313"/>
                <a:gd name="T33" fmla="*/ 19 h 132"/>
                <a:gd name="T34" fmla="*/ 188 w 313"/>
                <a:gd name="T35" fmla="*/ 60 h 132"/>
                <a:gd name="T36" fmla="*/ 166 w 313"/>
                <a:gd name="T37" fmla="*/ 63 h 132"/>
                <a:gd name="T38" fmla="*/ 207 w 313"/>
                <a:gd name="T39" fmla="*/ 116 h 132"/>
                <a:gd name="T40" fmla="*/ 166 w 313"/>
                <a:gd name="T41" fmla="*/ 99 h 132"/>
                <a:gd name="T42" fmla="*/ 147 w 313"/>
                <a:gd name="T43" fmla="*/ 132 h 132"/>
                <a:gd name="T44" fmla="*/ 120 w 313"/>
                <a:gd name="T45" fmla="*/ 128 h 132"/>
                <a:gd name="T46" fmla="*/ 147 w 313"/>
                <a:gd name="T47" fmla="*/ 75 h 132"/>
                <a:gd name="T48" fmla="*/ 137 w 313"/>
                <a:gd name="T49" fmla="*/ 75 h 132"/>
                <a:gd name="T50" fmla="*/ 147 w 313"/>
                <a:gd name="T51" fmla="*/ 39 h 132"/>
                <a:gd name="T52" fmla="*/ 137 w 313"/>
                <a:gd name="T53" fmla="*/ 17 h 132"/>
                <a:gd name="T54" fmla="*/ 115 w 313"/>
                <a:gd name="T55" fmla="*/ 24 h 132"/>
                <a:gd name="T56" fmla="*/ 99 w 313"/>
                <a:gd name="T57" fmla="*/ 58 h 132"/>
                <a:gd name="T58" fmla="*/ 89 w 313"/>
                <a:gd name="T59" fmla="*/ 51 h 132"/>
                <a:gd name="T60" fmla="*/ 72 w 313"/>
                <a:gd name="T61" fmla="*/ 108 h 132"/>
                <a:gd name="T62" fmla="*/ 67 w 313"/>
                <a:gd name="T63" fmla="*/ 75 h 132"/>
                <a:gd name="T64" fmla="*/ 36 w 313"/>
                <a:gd name="T65" fmla="*/ 79 h 132"/>
                <a:gd name="T66" fmla="*/ 19 w 313"/>
                <a:gd name="T67" fmla="*/ 55 h 132"/>
                <a:gd name="T68" fmla="*/ 77 w 313"/>
                <a:gd name="T69" fmla="*/ 39 h 132"/>
                <a:gd name="T70" fmla="*/ 70 w 313"/>
                <a:gd name="T71" fmla="*/ 29 h 132"/>
                <a:gd name="T72" fmla="*/ 103 w 313"/>
                <a:gd name="T73" fmla="*/ 12 h 132"/>
                <a:gd name="T74" fmla="*/ 65 w 313"/>
                <a:gd name="T75" fmla="*/ 0 h 132"/>
                <a:gd name="T76" fmla="*/ 67 w 313"/>
                <a:gd name="T77" fmla="*/ 2 h 132"/>
                <a:gd name="T78" fmla="*/ 65 w 313"/>
                <a:gd name="T79" fmla="*/ 0 h 132"/>
                <a:gd name="T80" fmla="*/ 31 w 313"/>
                <a:gd name="T81" fmla="*/ 0 h 132"/>
                <a:gd name="T82" fmla="*/ 12 w 313"/>
                <a:gd name="T83" fmla="*/ 22 h 132"/>
                <a:gd name="T84" fmla="*/ 7 w 313"/>
                <a:gd name="T8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3" h="132">
                  <a:moveTo>
                    <a:pt x="282" y="0"/>
                  </a:moveTo>
                  <a:lnTo>
                    <a:pt x="306" y="0"/>
                  </a:lnTo>
                  <a:lnTo>
                    <a:pt x="313" y="7"/>
                  </a:lnTo>
                  <a:lnTo>
                    <a:pt x="301" y="22"/>
                  </a:lnTo>
                  <a:lnTo>
                    <a:pt x="286" y="7"/>
                  </a:lnTo>
                  <a:lnTo>
                    <a:pt x="282" y="0"/>
                  </a:lnTo>
                  <a:close/>
                  <a:moveTo>
                    <a:pt x="246" y="0"/>
                  </a:moveTo>
                  <a:lnTo>
                    <a:pt x="248" y="0"/>
                  </a:lnTo>
                  <a:lnTo>
                    <a:pt x="248" y="2"/>
                  </a:lnTo>
                  <a:lnTo>
                    <a:pt x="246" y="0"/>
                  </a:lnTo>
                  <a:close/>
                  <a:moveTo>
                    <a:pt x="113" y="0"/>
                  </a:moveTo>
                  <a:lnTo>
                    <a:pt x="200" y="0"/>
                  </a:lnTo>
                  <a:lnTo>
                    <a:pt x="209" y="12"/>
                  </a:lnTo>
                  <a:lnTo>
                    <a:pt x="243" y="12"/>
                  </a:lnTo>
                  <a:lnTo>
                    <a:pt x="243" y="29"/>
                  </a:lnTo>
                  <a:lnTo>
                    <a:pt x="229" y="29"/>
                  </a:lnTo>
                  <a:lnTo>
                    <a:pt x="236" y="39"/>
                  </a:lnTo>
                  <a:lnTo>
                    <a:pt x="294" y="39"/>
                  </a:lnTo>
                  <a:lnTo>
                    <a:pt x="294" y="55"/>
                  </a:lnTo>
                  <a:lnTo>
                    <a:pt x="255" y="55"/>
                  </a:lnTo>
                  <a:lnTo>
                    <a:pt x="277" y="79"/>
                  </a:lnTo>
                  <a:lnTo>
                    <a:pt x="265" y="92"/>
                  </a:lnTo>
                  <a:lnTo>
                    <a:pt x="248" y="75"/>
                  </a:lnTo>
                  <a:lnTo>
                    <a:pt x="241" y="67"/>
                  </a:lnTo>
                  <a:lnTo>
                    <a:pt x="241" y="108"/>
                  </a:lnTo>
                  <a:lnTo>
                    <a:pt x="224" y="108"/>
                  </a:lnTo>
                  <a:lnTo>
                    <a:pt x="224" y="51"/>
                  </a:lnTo>
                  <a:lnTo>
                    <a:pt x="217" y="43"/>
                  </a:lnTo>
                  <a:lnTo>
                    <a:pt x="217" y="58"/>
                  </a:lnTo>
                  <a:lnTo>
                    <a:pt x="197" y="58"/>
                  </a:lnTo>
                  <a:lnTo>
                    <a:pt x="197" y="24"/>
                  </a:lnTo>
                  <a:lnTo>
                    <a:pt x="185" y="12"/>
                  </a:lnTo>
                  <a:lnTo>
                    <a:pt x="176" y="17"/>
                  </a:lnTo>
                  <a:lnTo>
                    <a:pt x="166" y="19"/>
                  </a:lnTo>
                  <a:lnTo>
                    <a:pt x="166" y="39"/>
                  </a:lnTo>
                  <a:lnTo>
                    <a:pt x="188" y="60"/>
                  </a:lnTo>
                  <a:lnTo>
                    <a:pt x="176" y="75"/>
                  </a:lnTo>
                  <a:lnTo>
                    <a:pt x="166" y="63"/>
                  </a:lnTo>
                  <a:lnTo>
                    <a:pt x="166" y="75"/>
                  </a:lnTo>
                  <a:lnTo>
                    <a:pt x="207" y="116"/>
                  </a:lnTo>
                  <a:lnTo>
                    <a:pt x="195" y="128"/>
                  </a:lnTo>
                  <a:lnTo>
                    <a:pt x="166" y="99"/>
                  </a:lnTo>
                  <a:lnTo>
                    <a:pt x="166" y="132"/>
                  </a:lnTo>
                  <a:lnTo>
                    <a:pt x="147" y="132"/>
                  </a:lnTo>
                  <a:lnTo>
                    <a:pt x="147" y="99"/>
                  </a:lnTo>
                  <a:lnTo>
                    <a:pt x="120" y="128"/>
                  </a:lnTo>
                  <a:lnTo>
                    <a:pt x="106" y="116"/>
                  </a:lnTo>
                  <a:lnTo>
                    <a:pt x="147" y="75"/>
                  </a:lnTo>
                  <a:lnTo>
                    <a:pt x="147" y="63"/>
                  </a:lnTo>
                  <a:lnTo>
                    <a:pt x="137" y="75"/>
                  </a:lnTo>
                  <a:lnTo>
                    <a:pt x="125" y="60"/>
                  </a:lnTo>
                  <a:lnTo>
                    <a:pt x="147" y="39"/>
                  </a:lnTo>
                  <a:lnTo>
                    <a:pt x="147" y="19"/>
                  </a:lnTo>
                  <a:lnTo>
                    <a:pt x="137" y="17"/>
                  </a:lnTo>
                  <a:lnTo>
                    <a:pt x="128" y="12"/>
                  </a:lnTo>
                  <a:lnTo>
                    <a:pt x="115" y="24"/>
                  </a:lnTo>
                  <a:lnTo>
                    <a:pt x="115" y="58"/>
                  </a:lnTo>
                  <a:lnTo>
                    <a:pt x="99" y="58"/>
                  </a:lnTo>
                  <a:lnTo>
                    <a:pt x="99" y="43"/>
                  </a:lnTo>
                  <a:lnTo>
                    <a:pt x="89" y="51"/>
                  </a:lnTo>
                  <a:lnTo>
                    <a:pt x="89" y="108"/>
                  </a:lnTo>
                  <a:lnTo>
                    <a:pt x="72" y="108"/>
                  </a:lnTo>
                  <a:lnTo>
                    <a:pt x="72" y="67"/>
                  </a:lnTo>
                  <a:lnTo>
                    <a:pt x="67" y="75"/>
                  </a:lnTo>
                  <a:lnTo>
                    <a:pt x="48" y="92"/>
                  </a:lnTo>
                  <a:lnTo>
                    <a:pt x="36" y="79"/>
                  </a:lnTo>
                  <a:lnTo>
                    <a:pt x="60" y="55"/>
                  </a:lnTo>
                  <a:lnTo>
                    <a:pt x="19" y="55"/>
                  </a:lnTo>
                  <a:lnTo>
                    <a:pt x="19" y="39"/>
                  </a:lnTo>
                  <a:lnTo>
                    <a:pt x="77" y="39"/>
                  </a:lnTo>
                  <a:lnTo>
                    <a:pt x="84" y="29"/>
                  </a:lnTo>
                  <a:lnTo>
                    <a:pt x="70" y="29"/>
                  </a:lnTo>
                  <a:lnTo>
                    <a:pt x="70" y="12"/>
                  </a:lnTo>
                  <a:lnTo>
                    <a:pt x="103" y="12"/>
                  </a:lnTo>
                  <a:lnTo>
                    <a:pt x="113" y="0"/>
                  </a:lnTo>
                  <a:close/>
                  <a:moveTo>
                    <a:pt x="65" y="0"/>
                  </a:moveTo>
                  <a:lnTo>
                    <a:pt x="70" y="0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5" y="0"/>
                  </a:lnTo>
                  <a:close/>
                  <a:moveTo>
                    <a:pt x="7" y="0"/>
                  </a:moveTo>
                  <a:lnTo>
                    <a:pt x="31" y="0"/>
                  </a:lnTo>
                  <a:lnTo>
                    <a:pt x="26" y="7"/>
                  </a:lnTo>
                  <a:lnTo>
                    <a:pt x="12" y="22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4" name="Freeform 748"/>
            <p:cNvSpPr>
              <a:spLocks/>
            </p:cNvSpPr>
            <p:nvPr/>
          </p:nvSpPr>
          <p:spPr bwMode="auto">
            <a:xfrm>
              <a:off x="9123363" y="2938463"/>
              <a:ext cx="212725" cy="130175"/>
            </a:xfrm>
            <a:custGeom>
              <a:avLst/>
              <a:gdLst>
                <a:gd name="T0" fmla="*/ 9 w 134"/>
                <a:gd name="T1" fmla="*/ 0 h 82"/>
                <a:gd name="T2" fmla="*/ 134 w 134"/>
                <a:gd name="T3" fmla="*/ 0 h 82"/>
                <a:gd name="T4" fmla="*/ 134 w 134"/>
                <a:gd name="T5" fmla="*/ 82 h 82"/>
                <a:gd name="T6" fmla="*/ 9 w 134"/>
                <a:gd name="T7" fmla="*/ 82 h 82"/>
                <a:gd name="T8" fmla="*/ 9 w 134"/>
                <a:gd name="T9" fmla="*/ 58 h 82"/>
                <a:gd name="T10" fmla="*/ 0 w 134"/>
                <a:gd name="T11" fmla="*/ 58 h 82"/>
                <a:gd name="T12" fmla="*/ 0 w 134"/>
                <a:gd name="T13" fmla="*/ 25 h 82"/>
                <a:gd name="T14" fmla="*/ 9 w 134"/>
                <a:gd name="T15" fmla="*/ 25 h 82"/>
                <a:gd name="T16" fmla="*/ 9 w 134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82">
                  <a:moveTo>
                    <a:pt x="9" y="0"/>
                  </a:moveTo>
                  <a:lnTo>
                    <a:pt x="134" y="0"/>
                  </a:lnTo>
                  <a:lnTo>
                    <a:pt x="134" y="82"/>
                  </a:lnTo>
                  <a:lnTo>
                    <a:pt x="9" y="82"/>
                  </a:lnTo>
                  <a:lnTo>
                    <a:pt x="9" y="58"/>
                  </a:lnTo>
                  <a:lnTo>
                    <a:pt x="0" y="58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5" name="Rectangle 749"/>
            <p:cNvSpPr>
              <a:spLocks noChangeArrowheads="1"/>
            </p:cNvSpPr>
            <p:nvPr/>
          </p:nvSpPr>
          <p:spPr bwMode="auto">
            <a:xfrm>
              <a:off x="8950325" y="2881313"/>
              <a:ext cx="34925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6" name="Freeform 750"/>
            <p:cNvSpPr>
              <a:spLocks/>
            </p:cNvSpPr>
            <p:nvPr/>
          </p:nvSpPr>
          <p:spPr bwMode="auto">
            <a:xfrm>
              <a:off x="8988425" y="2962275"/>
              <a:ext cx="69850" cy="68263"/>
            </a:xfrm>
            <a:custGeom>
              <a:avLst/>
              <a:gdLst>
                <a:gd name="T0" fmla="*/ 22 w 44"/>
                <a:gd name="T1" fmla="*/ 0 h 43"/>
                <a:gd name="T2" fmla="*/ 29 w 44"/>
                <a:gd name="T3" fmla="*/ 2 h 43"/>
                <a:gd name="T4" fmla="*/ 36 w 44"/>
                <a:gd name="T5" fmla="*/ 7 h 43"/>
                <a:gd name="T6" fmla="*/ 41 w 44"/>
                <a:gd name="T7" fmla="*/ 14 h 43"/>
                <a:gd name="T8" fmla="*/ 44 w 44"/>
                <a:gd name="T9" fmla="*/ 22 h 43"/>
                <a:gd name="T10" fmla="*/ 41 w 44"/>
                <a:gd name="T11" fmla="*/ 31 h 43"/>
                <a:gd name="T12" fmla="*/ 36 w 44"/>
                <a:gd name="T13" fmla="*/ 38 h 43"/>
                <a:gd name="T14" fmla="*/ 29 w 44"/>
                <a:gd name="T15" fmla="*/ 43 h 43"/>
                <a:gd name="T16" fmla="*/ 22 w 44"/>
                <a:gd name="T17" fmla="*/ 43 h 43"/>
                <a:gd name="T18" fmla="*/ 12 w 44"/>
                <a:gd name="T19" fmla="*/ 43 h 43"/>
                <a:gd name="T20" fmla="*/ 5 w 44"/>
                <a:gd name="T21" fmla="*/ 38 h 43"/>
                <a:gd name="T22" fmla="*/ 0 w 44"/>
                <a:gd name="T23" fmla="*/ 31 h 43"/>
                <a:gd name="T24" fmla="*/ 0 w 44"/>
                <a:gd name="T25" fmla="*/ 22 h 43"/>
                <a:gd name="T26" fmla="*/ 0 w 44"/>
                <a:gd name="T27" fmla="*/ 14 h 43"/>
                <a:gd name="T28" fmla="*/ 5 w 44"/>
                <a:gd name="T29" fmla="*/ 7 h 43"/>
                <a:gd name="T30" fmla="*/ 12 w 44"/>
                <a:gd name="T31" fmla="*/ 2 h 43"/>
                <a:gd name="T32" fmla="*/ 22 w 4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1" y="14"/>
                  </a:lnTo>
                  <a:lnTo>
                    <a:pt x="44" y="22"/>
                  </a:lnTo>
                  <a:lnTo>
                    <a:pt x="41" y="31"/>
                  </a:lnTo>
                  <a:lnTo>
                    <a:pt x="36" y="38"/>
                  </a:lnTo>
                  <a:lnTo>
                    <a:pt x="29" y="43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5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2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7" name="Freeform 751"/>
            <p:cNvSpPr>
              <a:spLocks noEditPoints="1"/>
            </p:cNvSpPr>
            <p:nvPr/>
          </p:nvSpPr>
          <p:spPr bwMode="auto">
            <a:xfrm>
              <a:off x="8931275" y="2913063"/>
              <a:ext cx="179387" cy="342900"/>
            </a:xfrm>
            <a:custGeom>
              <a:avLst/>
              <a:gdLst>
                <a:gd name="T0" fmla="*/ 58 w 113"/>
                <a:gd name="T1" fmla="*/ 9 h 216"/>
                <a:gd name="T2" fmla="*/ 36 w 113"/>
                <a:gd name="T3" fmla="*/ 16 h 216"/>
                <a:gd name="T4" fmla="*/ 19 w 113"/>
                <a:gd name="T5" fmla="*/ 31 h 216"/>
                <a:gd name="T6" fmla="*/ 15 w 113"/>
                <a:gd name="T7" fmla="*/ 53 h 216"/>
                <a:gd name="T8" fmla="*/ 19 w 113"/>
                <a:gd name="T9" fmla="*/ 74 h 216"/>
                <a:gd name="T10" fmla="*/ 36 w 113"/>
                <a:gd name="T11" fmla="*/ 91 h 216"/>
                <a:gd name="T12" fmla="*/ 58 w 113"/>
                <a:gd name="T13" fmla="*/ 96 h 216"/>
                <a:gd name="T14" fmla="*/ 80 w 113"/>
                <a:gd name="T15" fmla="*/ 91 h 216"/>
                <a:gd name="T16" fmla="*/ 94 w 113"/>
                <a:gd name="T17" fmla="*/ 74 h 216"/>
                <a:gd name="T18" fmla="*/ 101 w 113"/>
                <a:gd name="T19" fmla="*/ 53 h 216"/>
                <a:gd name="T20" fmla="*/ 94 w 113"/>
                <a:gd name="T21" fmla="*/ 31 h 216"/>
                <a:gd name="T22" fmla="*/ 80 w 113"/>
                <a:gd name="T23" fmla="*/ 16 h 216"/>
                <a:gd name="T24" fmla="*/ 58 w 113"/>
                <a:gd name="T25" fmla="*/ 9 h 216"/>
                <a:gd name="T26" fmla="*/ 0 w 113"/>
                <a:gd name="T27" fmla="*/ 0 h 216"/>
                <a:gd name="T28" fmla="*/ 113 w 113"/>
                <a:gd name="T29" fmla="*/ 0 h 216"/>
                <a:gd name="T30" fmla="*/ 113 w 113"/>
                <a:gd name="T31" fmla="*/ 216 h 216"/>
                <a:gd name="T32" fmla="*/ 0 w 113"/>
                <a:gd name="T33" fmla="*/ 216 h 216"/>
                <a:gd name="T34" fmla="*/ 0 w 113"/>
                <a:gd name="T3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216">
                  <a:moveTo>
                    <a:pt x="58" y="9"/>
                  </a:moveTo>
                  <a:lnTo>
                    <a:pt x="36" y="16"/>
                  </a:lnTo>
                  <a:lnTo>
                    <a:pt x="19" y="31"/>
                  </a:lnTo>
                  <a:lnTo>
                    <a:pt x="15" y="53"/>
                  </a:lnTo>
                  <a:lnTo>
                    <a:pt x="19" y="74"/>
                  </a:lnTo>
                  <a:lnTo>
                    <a:pt x="36" y="91"/>
                  </a:lnTo>
                  <a:lnTo>
                    <a:pt x="58" y="96"/>
                  </a:lnTo>
                  <a:lnTo>
                    <a:pt x="80" y="91"/>
                  </a:lnTo>
                  <a:lnTo>
                    <a:pt x="94" y="74"/>
                  </a:lnTo>
                  <a:lnTo>
                    <a:pt x="101" y="53"/>
                  </a:lnTo>
                  <a:lnTo>
                    <a:pt x="94" y="31"/>
                  </a:lnTo>
                  <a:lnTo>
                    <a:pt x="80" y="16"/>
                  </a:lnTo>
                  <a:lnTo>
                    <a:pt x="58" y="9"/>
                  </a:lnTo>
                  <a:close/>
                  <a:moveTo>
                    <a:pt x="0" y="0"/>
                  </a:moveTo>
                  <a:lnTo>
                    <a:pt x="113" y="0"/>
                  </a:lnTo>
                  <a:lnTo>
                    <a:pt x="113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8" name="Freeform 752"/>
            <p:cNvSpPr>
              <a:spLocks noEditPoints="1"/>
            </p:cNvSpPr>
            <p:nvPr/>
          </p:nvSpPr>
          <p:spPr bwMode="auto">
            <a:xfrm>
              <a:off x="8748713" y="2587625"/>
              <a:ext cx="446087" cy="206375"/>
            </a:xfrm>
            <a:custGeom>
              <a:avLst/>
              <a:gdLst>
                <a:gd name="T0" fmla="*/ 45 w 281"/>
                <a:gd name="T1" fmla="*/ 118 h 130"/>
                <a:gd name="T2" fmla="*/ 231 w 281"/>
                <a:gd name="T3" fmla="*/ 94 h 130"/>
                <a:gd name="T4" fmla="*/ 219 w 281"/>
                <a:gd name="T5" fmla="*/ 55 h 130"/>
                <a:gd name="T6" fmla="*/ 243 w 281"/>
                <a:gd name="T7" fmla="*/ 79 h 130"/>
                <a:gd name="T8" fmla="*/ 219 w 281"/>
                <a:gd name="T9" fmla="*/ 55 h 130"/>
                <a:gd name="T10" fmla="*/ 183 w 281"/>
                <a:gd name="T11" fmla="*/ 79 h 130"/>
                <a:gd name="T12" fmla="*/ 207 w 281"/>
                <a:gd name="T13" fmla="*/ 55 h 130"/>
                <a:gd name="T14" fmla="*/ 144 w 281"/>
                <a:gd name="T15" fmla="*/ 55 h 130"/>
                <a:gd name="T16" fmla="*/ 168 w 281"/>
                <a:gd name="T17" fmla="*/ 79 h 130"/>
                <a:gd name="T18" fmla="*/ 144 w 281"/>
                <a:gd name="T19" fmla="*/ 55 h 130"/>
                <a:gd name="T20" fmla="*/ 108 w 281"/>
                <a:gd name="T21" fmla="*/ 79 h 130"/>
                <a:gd name="T22" fmla="*/ 132 w 281"/>
                <a:gd name="T23" fmla="*/ 55 h 130"/>
                <a:gd name="T24" fmla="*/ 72 w 281"/>
                <a:gd name="T25" fmla="*/ 55 h 130"/>
                <a:gd name="T26" fmla="*/ 96 w 281"/>
                <a:gd name="T27" fmla="*/ 79 h 130"/>
                <a:gd name="T28" fmla="*/ 72 w 281"/>
                <a:gd name="T29" fmla="*/ 55 h 130"/>
                <a:gd name="T30" fmla="*/ 33 w 281"/>
                <a:gd name="T31" fmla="*/ 79 h 130"/>
                <a:gd name="T32" fmla="*/ 57 w 281"/>
                <a:gd name="T33" fmla="*/ 55 h 130"/>
                <a:gd name="T34" fmla="*/ 238 w 281"/>
                <a:gd name="T35" fmla="*/ 17 h 130"/>
                <a:gd name="T36" fmla="*/ 262 w 281"/>
                <a:gd name="T37" fmla="*/ 43 h 130"/>
                <a:gd name="T38" fmla="*/ 238 w 281"/>
                <a:gd name="T39" fmla="*/ 17 h 130"/>
                <a:gd name="T40" fmla="*/ 199 w 281"/>
                <a:gd name="T41" fmla="*/ 43 h 130"/>
                <a:gd name="T42" fmla="*/ 223 w 281"/>
                <a:gd name="T43" fmla="*/ 17 h 130"/>
                <a:gd name="T44" fmla="*/ 163 w 281"/>
                <a:gd name="T45" fmla="*/ 17 h 130"/>
                <a:gd name="T46" fmla="*/ 187 w 281"/>
                <a:gd name="T47" fmla="*/ 43 h 130"/>
                <a:gd name="T48" fmla="*/ 163 w 281"/>
                <a:gd name="T49" fmla="*/ 17 h 130"/>
                <a:gd name="T50" fmla="*/ 127 w 281"/>
                <a:gd name="T51" fmla="*/ 43 h 130"/>
                <a:gd name="T52" fmla="*/ 151 w 281"/>
                <a:gd name="T53" fmla="*/ 17 h 130"/>
                <a:gd name="T54" fmla="*/ 89 w 281"/>
                <a:gd name="T55" fmla="*/ 17 h 130"/>
                <a:gd name="T56" fmla="*/ 113 w 281"/>
                <a:gd name="T57" fmla="*/ 43 h 130"/>
                <a:gd name="T58" fmla="*/ 89 w 281"/>
                <a:gd name="T59" fmla="*/ 17 h 130"/>
                <a:gd name="T60" fmla="*/ 52 w 281"/>
                <a:gd name="T61" fmla="*/ 43 h 130"/>
                <a:gd name="T62" fmla="*/ 77 w 281"/>
                <a:gd name="T63" fmla="*/ 17 h 130"/>
                <a:gd name="T64" fmla="*/ 16 w 281"/>
                <a:gd name="T65" fmla="*/ 17 h 130"/>
                <a:gd name="T66" fmla="*/ 40 w 281"/>
                <a:gd name="T67" fmla="*/ 43 h 130"/>
                <a:gd name="T68" fmla="*/ 16 w 281"/>
                <a:gd name="T69" fmla="*/ 17 h 130"/>
                <a:gd name="T70" fmla="*/ 281 w 281"/>
                <a:gd name="T71" fmla="*/ 0 h 130"/>
                <a:gd name="T72" fmla="*/ 0 w 281"/>
                <a:gd name="T7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130">
                  <a:moveTo>
                    <a:pt x="45" y="94"/>
                  </a:moveTo>
                  <a:lnTo>
                    <a:pt x="45" y="118"/>
                  </a:lnTo>
                  <a:lnTo>
                    <a:pt x="231" y="118"/>
                  </a:lnTo>
                  <a:lnTo>
                    <a:pt x="231" y="94"/>
                  </a:lnTo>
                  <a:lnTo>
                    <a:pt x="45" y="94"/>
                  </a:lnTo>
                  <a:close/>
                  <a:moveTo>
                    <a:pt x="219" y="55"/>
                  </a:moveTo>
                  <a:lnTo>
                    <a:pt x="219" y="79"/>
                  </a:lnTo>
                  <a:lnTo>
                    <a:pt x="243" y="79"/>
                  </a:lnTo>
                  <a:lnTo>
                    <a:pt x="243" y="55"/>
                  </a:lnTo>
                  <a:lnTo>
                    <a:pt x="219" y="55"/>
                  </a:lnTo>
                  <a:close/>
                  <a:moveTo>
                    <a:pt x="183" y="55"/>
                  </a:moveTo>
                  <a:lnTo>
                    <a:pt x="183" y="79"/>
                  </a:lnTo>
                  <a:lnTo>
                    <a:pt x="207" y="79"/>
                  </a:lnTo>
                  <a:lnTo>
                    <a:pt x="207" y="55"/>
                  </a:lnTo>
                  <a:lnTo>
                    <a:pt x="183" y="55"/>
                  </a:lnTo>
                  <a:close/>
                  <a:moveTo>
                    <a:pt x="144" y="55"/>
                  </a:moveTo>
                  <a:lnTo>
                    <a:pt x="144" y="79"/>
                  </a:lnTo>
                  <a:lnTo>
                    <a:pt x="168" y="79"/>
                  </a:lnTo>
                  <a:lnTo>
                    <a:pt x="168" y="55"/>
                  </a:lnTo>
                  <a:lnTo>
                    <a:pt x="144" y="55"/>
                  </a:lnTo>
                  <a:close/>
                  <a:moveTo>
                    <a:pt x="108" y="55"/>
                  </a:moveTo>
                  <a:lnTo>
                    <a:pt x="108" y="79"/>
                  </a:lnTo>
                  <a:lnTo>
                    <a:pt x="132" y="79"/>
                  </a:lnTo>
                  <a:lnTo>
                    <a:pt x="132" y="55"/>
                  </a:lnTo>
                  <a:lnTo>
                    <a:pt x="108" y="55"/>
                  </a:lnTo>
                  <a:close/>
                  <a:moveTo>
                    <a:pt x="72" y="55"/>
                  </a:moveTo>
                  <a:lnTo>
                    <a:pt x="72" y="79"/>
                  </a:lnTo>
                  <a:lnTo>
                    <a:pt x="96" y="79"/>
                  </a:lnTo>
                  <a:lnTo>
                    <a:pt x="96" y="55"/>
                  </a:lnTo>
                  <a:lnTo>
                    <a:pt x="72" y="55"/>
                  </a:lnTo>
                  <a:close/>
                  <a:moveTo>
                    <a:pt x="33" y="55"/>
                  </a:moveTo>
                  <a:lnTo>
                    <a:pt x="33" y="79"/>
                  </a:lnTo>
                  <a:lnTo>
                    <a:pt x="57" y="79"/>
                  </a:lnTo>
                  <a:lnTo>
                    <a:pt x="57" y="55"/>
                  </a:lnTo>
                  <a:lnTo>
                    <a:pt x="33" y="55"/>
                  </a:lnTo>
                  <a:close/>
                  <a:moveTo>
                    <a:pt x="238" y="17"/>
                  </a:moveTo>
                  <a:lnTo>
                    <a:pt x="238" y="43"/>
                  </a:lnTo>
                  <a:lnTo>
                    <a:pt x="262" y="43"/>
                  </a:lnTo>
                  <a:lnTo>
                    <a:pt x="262" y="17"/>
                  </a:lnTo>
                  <a:lnTo>
                    <a:pt x="238" y="17"/>
                  </a:lnTo>
                  <a:close/>
                  <a:moveTo>
                    <a:pt x="199" y="17"/>
                  </a:moveTo>
                  <a:lnTo>
                    <a:pt x="199" y="43"/>
                  </a:lnTo>
                  <a:lnTo>
                    <a:pt x="223" y="43"/>
                  </a:lnTo>
                  <a:lnTo>
                    <a:pt x="223" y="17"/>
                  </a:lnTo>
                  <a:lnTo>
                    <a:pt x="199" y="17"/>
                  </a:lnTo>
                  <a:close/>
                  <a:moveTo>
                    <a:pt x="163" y="17"/>
                  </a:moveTo>
                  <a:lnTo>
                    <a:pt x="163" y="43"/>
                  </a:lnTo>
                  <a:lnTo>
                    <a:pt x="187" y="43"/>
                  </a:lnTo>
                  <a:lnTo>
                    <a:pt x="187" y="17"/>
                  </a:lnTo>
                  <a:lnTo>
                    <a:pt x="163" y="17"/>
                  </a:lnTo>
                  <a:close/>
                  <a:moveTo>
                    <a:pt x="127" y="17"/>
                  </a:moveTo>
                  <a:lnTo>
                    <a:pt x="127" y="43"/>
                  </a:lnTo>
                  <a:lnTo>
                    <a:pt x="151" y="43"/>
                  </a:lnTo>
                  <a:lnTo>
                    <a:pt x="151" y="17"/>
                  </a:lnTo>
                  <a:lnTo>
                    <a:pt x="127" y="17"/>
                  </a:lnTo>
                  <a:close/>
                  <a:moveTo>
                    <a:pt x="89" y="17"/>
                  </a:moveTo>
                  <a:lnTo>
                    <a:pt x="89" y="43"/>
                  </a:lnTo>
                  <a:lnTo>
                    <a:pt x="113" y="43"/>
                  </a:lnTo>
                  <a:lnTo>
                    <a:pt x="113" y="17"/>
                  </a:lnTo>
                  <a:lnTo>
                    <a:pt x="89" y="17"/>
                  </a:lnTo>
                  <a:close/>
                  <a:moveTo>
                    <a:pt x="52" y="17"/>
                  </a:moveTo>
                  <a:lnTo>
                    <a:pt x="52" y="43"/>
                  </a:lnTo>
                  <a:lnTo>
                    <a:pt x="77" y="43"/>
                  </a:lnTo>
                  <a:lnTo>
                    <a:pt x="77" y="17"/>
                  </a:lnTo>
                  <a:lnTo>
                    <a:pt x="52" y="17"/>
                  </a:lnTo>
                  <a:close/>
                  <a:moveTo>
                    <a:pt x="16" y="17"/>
                  </a:moveTo>
                  <a:lnTo>
                    <a:pt x="16" y="43"/>
                  </a:lnTo>
                  <a:lnTo>
                    <a:pt x="40" y="43"/>
                  </a:lnTo>
                  <a:lnTo>
                    <a:pt x="40" y="17"/>
                  </a:lnTo>
                  <a:lnTo>
                    <a:pt x="16" y="17"/>
                  </a:lnTo>
                  <a:close/>
                  <a:moveTo>
                    <a:pt x="0" y="0"/>
                  </a:moveTo>
                  <a:lnTo>
                    <a:pt x="281" y="0"/>
                  </a:lnTo>
                  <a:lnTo>
                    <a:pt x="281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59" name="Freeform 753"/>
            <p:cNvSpPr>
              <a:spLocks/>
            </p:cNvSpPr>
            <p:nvPr/>
          </p:nvSpPr>
          <p:spPr bwMode="auto">
            <a:xfrm>
              <a:off x="8828088" y="2492375"/>
              <a:ext cx="260350" cy="60325"/>
            </a:xfrm>
            <a:custGeom>
              <a:avLst/>
              <a:gdLst>
                <a:gd name="T0" fmla="*/ 82 w 164"/>
                <a:gd name="T1" fmla="*/ 0 h 38"/>
                <a:gd name="T2" fmla="*/ 125 w 164"/>
                <a:gd name="T3" fmla="*/ 5 h 38"/>
                <a:gd name="T4" fmla="*/ 164 w 164"/>
                <a:gd name="T5" fmla="*/ 19 h 38"/>
                <a:gd name="T6" fmla="*/ 152 w 164"/>
                <a:gd name="T7" fmla="*/ 38 h 38"/>
                <a:gd name="T8" fmla="*/ 120 w 164"/>
                <a:gd name="T9" fmla="*/ 26 h 38"/>
                <a:gd name="T10" fmla="*/ 82 w 164"/>
                <a:gd name="T11" fmla="*/ 21 h 38"/>
                <a:gd name="T12" fmla="*/ 46 w 164"/>
                <a:gd name="T13" fmla="*/ 26 h 38"/>
                <a:gd name="T14" fmla="*/ 12 w 164"/>
                <a:gd name="T15" fmla="*/ 38 h 38"/>
                <a:gd name="T16" fmla="*/ 0 w 164"/>
                <a:gd name="T17" fmla="*/ 19 h 38"/>
                <a:gd name="T18" fmla="*/ 39 w 164"/>
                <a:gd name="T19" fmla="*/ 5 h 38"/>
                <a:gd name="T20" fmla="*/ 82 w 164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8">
                  <a:moveTo>
                    <a:pt x="82" y="0"/>
                  </a:moveTo>
                  <a:lnTo>
                    <a:pt x="125" y="5"/>
                  </a:lnTo>
                  <a:lnTo>
                    <a:pt x="164" y="19"/>
                  </a:lnTo>
                  <a:lnTo>
                    <a:pt x="152" y="38"/>
                  </a:lnTo>
                  <a:lnTo>
                    <a:pt x="120" y="26"/>
                  </a:lnTo>
                  <a:lnTo>
                    <a:pt x="82" y="21"/>
                  </a:lnTo>
                  <a:lnTo>
                    <a:pt x="46" y="26"/>
                  </a:lnTo>
                  <a:lnTo>
                    <a:pt x="12" y="38"/>
                  </a:lnTo>
                  <a:lnTo>
                    <a:pt x="0" y="19"/>
                  </a:lnTo>
                  <a:lnTo>
                    <a:pt x="39" y="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0" name="Freeform 754"/>
            <p:cNvSpPr>
              <a:spLocks/>
            </p:cNvSpPr>
            <p:nvPr/>
          </p:nvSpPr>
          <p:spPr bwMode="auto">
            <a:xfrm>
              <a:off x="8786813" y="2422525"/>
              <a:ext cx="342900" cy="73025"/>
            </a:xfrm>
            <a:custGeom>
              <a:avLst/>
              <a:gdLst>
                <a:gd name="T0" fmla="*/ 108 w 216"/>
                <a:gd name="T1" fmla="*/ 0 h 46"/>
                <a:gd name="T2" fmla="*/ 146 w 216"/>
                <a:gd name="T3" fmla="*/ 3 h 46"/>
                <a:gd name="T4" fmla="*/ 183 w 216"/>
                <a:gd name="T5" fmla="*/ 10 h 46"/>
                <a:gd name="T6" fmla="*/ 216 w 216"/>
                <a:gd name="T7" fmla="*/ 24 h 46"/>
                <a:gd name="T8" fmla="*/ 207 w 216"/>
                <a:gd name="T9" fmla="*/ 46 h 46"/>
                <a:gd name="T10" fmla="*/ 175 w 216"/>
                <a:gd name="T11" fmla="*/ 34 h 46"/>
                <a:gd name="T12" fmla="*/ 144 w 216"/>
                <a:gd name="T13" fmla="*/ 24 h 46"/>
                <a:gd name="T14" fmla="*/ 108 w 216"/>
                <a:gd name="T15" fmla="*/ 22 h 46"/>
                <a:gd name="T16" fmla="*/ 74 w 216"/>
                <a:gd name="T17" fmla="*/ 24 h 46"/>
                <a:gd name="T18" fmla="*/ 41 w 216"/>
                <a:gd name="T19" fmla="*/ 34 h 46"/>
                <a:gd name="T20" fmla="*/ 12 w 216"/>
                <a:gd name="T21" fmla="*/ 46 h 46"/>
                <a:gd name="T22" fmla="*/ 0 w 216"/>
                <a:gd name="T23" fmla="*/ 24 h 46"/>
                <a:gd name="T24" fmla="*/ 33 w 216"/>
                <a:gd name="T25" fmla="*/ 10 h 46"/>
                <a:gd name="T26" fmla="*/ 69 w 216"/>
                <a:gd name="T27" fmla="*/ 3 h 46"/>
                <a:gd name="T28" fmla="*/ 108 w 216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46">
                  <a:moveTo>
                    <a:pt x="108" y="0"/>
                  </a:moveTo>
                  <a:lnTo>
                    <a:pt x="146" y="3"/>
                  </a:lnTo>
                  <a:lnTo>
                    <a:pt x="183" y="10"/>
                  </a:lnTo>
                  <a:lnTo>
                    <a:pt x="216" y="24"/>
                  </a:lnTo>
                  <a:lnTo>
                    <a:pt x="207" y="46"/>
                  </a:lnTo>
                  <a:lnTo>
                    <a:pt x="175" y="34"/>
                  </a:lnTo>
                  <a:lnTo>
                    <a:pt x="144" y="24"/>
                  </a:lnTo>
                  <a:lnTo>
                    <a:pt x="108" y="22"/>
                  </a:lnTo>
                  <a:lnTo>
                    <a:pt x="74" y="24"/>
                  </a:lnTo>
                  <a:lnTo>
                    <a:pt x="41" y="34"/>
                  </a:lnTo>
                  <a:lnTo>
                    <a:pt x="12" y="46"/>
                  </a:lnTo>
                  <a:lnTo>
                    <a:pt x="0" y="24"/>
                  </a:lnTo>
                  <a:lnTo>
                    <a:pt x="33" y="10"/>
                  </a:lnTo>
                  <a:lnTo>
                    <a:pt x="69" y="3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1" name="Freeform 755"/>
            <p:cNvSpPr>
              <a:spLocks/>
            </p:cNvSpPr>
            <p:nvPr/>
          </p:nvSpPr>
          <p:spPr bwMode="auto">
            <a:xfrm>
              <a:off x="5808663" y="3175"/>
              <a:ext cx="355600" cy="176213"/>
            </a:xfrm>
            <a:custGeom>
              <a:avLst/>
              <a:gdLst>
                <a:gd name="T0" fmla="*/ 0 w 224"/>
                <a:gd name="T1" fmla="*/ 0 h 111"/>
                <a:gd name="T2" fmla="*/ 224 w 224"/>
                <a:gd name="T3" fmla="*/ 0 h 111"/>
                <a:gd name="T4" fmla="*/ 224 w 224"/>
                <a:gd name="T5" fmla="*/ 5 h 111"/>
                <a:gd name="T6" fmla="*/ 219 w 224"/>
                <a:gd name="T7" fmla="*/ 24 h 111"/>
                <a:gd name="T8" fmla="*/ 214 w 224"/>
                <a:gd name="T9" fmla="*/ 43 h 111"/>
                <a:gd name="T10" fmla="*/ 204 w 224"/>
                <a:gd name="T11" fmla="*/ 65 h 111"/>
                <a:gd name="T12" fmla="*/ 190 w 224"/>
                <a:gd name="T13" fmla="*/ 87 h 111"/>
                <a:gd name="T14" fmla="*/ 190 w 224"/>
                <a:gd name="T15" fmla="*/ 89 h 111"/>
                <a:gd name="T16" fmla="*/ 183 w 224"/>
                <a:gd name="T17" fmla="*/ 96 h 111"/>
                <a:gd name="T18" fmla="*/ 173 w 224"/>
                <a:gd name="T19" fmla="*/ 104 h 111"/>
                <a:gd name="T20" fmla="*/ 171 w 224"/>
                <a:gd name="T21" fmla="*/ 106 h 111"/>
                <a:gd name="T22" fmla="*/ 163 w 224"/>
                <a:gd name="T23" fmla="*/ 111 h 111"/>
                <a:gd name="T24" fmla="*/ 154 w 224"/>
                <a:gd name="T25" fmla="*/ 111 h 111"/>
                <a:gd name="T26" fmla="*/ 147 w 224"/>
                <a:gd name="T27" fmla="*/ 111 h 111"/>
                <a:gd name="T28" fmla="*/ 144 w 224"/>
                <a:gd name="T29" fmla="*/ 111 h 111"/>
                <a:gd name="T30" fmla="*/ 134 w 224"/>
                <a:gd name="T31" fmla="*/ 106 h 111"/>
                <a:gd name="T32" fmla="*/ 125 w 224"/>
                <a:gd name="T33" fmla="*/ 104 h 111"/>
                <a:gd name="T34" fmla="*/ 120 w 224"/>
                <a:gd name="T35" fmla="*/ 101 h 111"/>
                <a:gd name="T36" fmla="*/ 113 w 224"/>
                <a:gd name="T37" fmla="*/ 101 h 111"/>
                <a:gd name="T38" fmla="*/ 110 w 224"/>
                <a:gd name="T39" fmla="*/ 101 h 111"/>
                <a:gd name="T40" fmla="*/ 110 w 224"/>
                <a:gd name="T41" fmla="*/ 101 h 111"/>
                <a:gd name="T42" fmla="*/ 106 w 224"/>
                <a:gd name="T43" fmla="*/ 101 h 111"/>
                <a:gd name="T44" fmla="*/ 101 w 224"/>
                <a:gd name="T45" fmla="*/ 101 h 111"/>
                <a:gd name="T46" fmla="*/ 98 w 224"/>
                <a:gd name="T47" fmla="*/ 104 h 111"/>
                <a:gd name="T48" fmla="*/ 89 w 224"/>
                <a:gd name="T49" fmla="*/ 106 h 111"/>
                <a:gd name="T50" fmla="*/ 79 w 224"/>
                <a:gd name="T51" fmla="*/ 111 h 111"/>
                <a:gd name="T52" fmla="*/ 77 w 224"/>
                <a:gd name="T53" fmla="*/ 111 h 111"/>
                <a:gd name="T54" fmla="*/ 69 w 224"/>
                <a:gd name="T55" fmla="*/ 111 h 111"/>
                <a:gd name="T56" fmla="*/ 60 w 224"/>
                <a:gd name="T57" fmla="*/ 111 h 111"/>
                <a:gd name="T58" fmla="*/ 53 w 224"/>
                <a:gd name="T59" fmla="*/ 106 h 111"/>
                <a:gd name="T60" fmla="*/ 50 w 224"/>
                <a:gd name="T61" fmla="*/ 104 h 111"/>
                <a:gd name="T62" fmla="*/ 41 w 224"/>
                <a:gd name="T63" fmla="*/ 96 h 111"/>
                <a:gd name="T64" fmla="*/ 33 w 224"/>
                <a:gd name="T65" fmla="*/ 89 h 111"/>
                <a:gd name="T66" fmla="*/ 33 w 224"/>
                <a:gd name="T67" fmla="*/ 87 h 111"/>
                <a:gd name="T68" fmla="*/ 19 w 224"/>
                <a:gd name="T69" fmla="*/ 65 h 111"/>
                <a:gd name="T70" fmla="*/ 9 w 224"/>
                <a:gd name="T71" fmla="*/ 43 h 111"/>
                <a:gd name="T72" fmla="*/ 4 w 224"/>
                <a:gd name="T73" fmla="*/ 24 h 111"/>
                <a:gd name="T74" fmla="*/ 0 w 224"/>
                <a:gd name="T75" fmla="*/ 5 h 111"/>
                <a:gd name="T76" fmla="*/ 0 w 224"/>
                <a:gd name="T7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" h="111">
                  <a:moveTo>
                    <a:pt x="0" y="0"/>
                  </a:moveTo>
                  <a:lnTo>
                    <a:pt x="224" y="0"/>
                  </a:lnTo>
                  <a:lnTo>
                    <a:pt x="224" y="5"/>
                  </a:lnTo>
                  <a:lnTo>
                    <a:pt x="219" y="24"/>
                  </a:lnTo>
                  <a:lnTo>
                    <a:pt x="214" y="43"/>
                  </a:lnTo>
                  <a:lnTo>
                    <a:pt x="204" y="65"/>
                  </a:lnTo>
                  <a:lnTo>
                    <a:pt x="190" y="87"/>
                  </a:lnTo>
                  <a:lnTo>
                    <a:pt x="190" y="89"/>
                  </a:lnTo>
                  <a:lnTo>
                    <a:pt x="183" y="96"/>
                  </a:lnTo>
                  <a:lnTo>
                    <a:pt x="173" y="104"/>
                  </a:lnTo>
                  <a:lnTo>
                    <a:pt x="171" y="106"/>
                  </a:lnTo>
                  <a:lnTo>
                    <a:pt x="163" y="111"/>
                  </a:lnTo>
                  <a:lnTo>
                    <a:pt x="154" y="111"/>
                  </a:lnTo>
                  <a:lnTo>
                    <a:pt x="147" y="111"/>
                  </a:lnTo>
                  <a:lnTo>
                    <a:pt x="144" y="111"/>
                  </a:lnTo>
                  <a:lnTo>
                    <a:pt x="134" y="106"/>
                  </a:lnTo>
                  <a:lnTo>
                    <a:pt x="125" y="104"/>
                  </a:lnTo>
                  <a:lnTo>
                    <a:pt x="120" y="101"/>
                  </a:lnTo>
                  <a:lnTo>
                    <a:pt x="113" y="10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06" y="101"/>
                  </a:lnTo>
                  <a:lnTo>
                    <a:pt x="101" y="101"/>
                  </a:lnTo>
                  <a:lnTo>
                    <a:pt x="98" y="104"/>
                  </a:lnTo>
                  <a:lnTo>
                    <a:pt x="89" y="106"/>
                  </a:lnTo>
                  <a:lnTo>
                    <a:pt x="79" y="111"/>
                  </a:lnTo>
                  <a:lnTo>
                    <a:pt x="77" y="111"/>
                  </a:lnTo>
                  <a:lnTo>
                    <a:pt x="69" y="111"/>
                  </a:lnTo>
                  <a:lnTo>
                    <a:pt x="60" y="111"/>
                  </a:lnTo>
                  <a:lnTo>
                    <a:pt x="53" y="106"/>
                  </a:lnTo>
                  <a:lnTo>
                    <a:pt x="50" y="104"/>
                  </a:lnTo>
                  <a:lnTo>
                    <a:pt x="41" y="96"/>
                  </a:lnTo>
                  <a:lnTo>
                    <a:pt x="33" y="89"/>
                  </a:lnTo>
                  <a:lnTo>
                    <a:pt x="33" y="87"/>
                  </a:lnTo>
                  <a:lnTo>
                    <a:pt x="19" y="65"/>
                  </a:lnTo>
                  <a:lnTo>
                    <a:pt x="9" y="43"/>
                  </a:lnTo>
                  <a:lnTo>
                    <a:pt x="4" y="24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2" name="Freeform 756"/>
            <p:cNvSpPr>
              <a:spLocks/>
            </p:cNvSpPr>
            <p:nvPr/>
          </p:nvSpPr>
          <p:spPr bwMode="auto">
            <a:xfrm>
              <a:off x="4340225" y="5959475"/>
              <a:ext cx="271462" cy="298450"/>
            </a:xfrm>
            <a:custGeom>
              <a:avLst/>
              <a:gdLst>
                <a:gd name="T0" fmla="*/ 31 w 171"/>
                <a:gd name="T1" fmla="*/ 0 h 188"/>
                <a:gd name="T2" fmla="*/ 43 w 171"/>
                <a:gd name="T3" fmla="*/ 5 h 188"/>
                <a:gd name="T4" fmla="*/ 53 w 171"/>
                <a:gd name="T5" fmla="*/ 14 h 188"/>
                <a:gd name="T6" fmla="*/ 62 w 171"/>
                <a:gd name="T7" fmla="*/ 22 h 188"/>
                <a:gd name="T8" fmla="*/ 77 w 171"/>
                <a:gd name="T9" fmla="*/ 46 h 188"/>
                <a:gd name="T10" fmla="*/ 156 w 171"/>
                <a:gd name="T11" fmla="*/ 31 h 188"/>
                <a:gd name="T12" fmla="*/ 166 w 171"/>
                <a:gd name="T13" fmla="*/ 48 h 188"/>
                <a:gd name="T14" fmla="*/ 99 w 171"/>
                <a:gd name="T15" fmla="*/ 77 h 188"/>
                <a:gd name="T16" fmla="*/ 120 w 171"/>
                <a:gd name="T17" fmla="*/ 111 h 188"/>
                <a:gd name="T18" fmla="*/ 159 w 171"/>
                <a:gd name="T19" fmla="*/ 113 h 188"/>
                <a:gd name="T20" fmla="*/ 171 w 171"/>
                <a:gd name="T21" fmla="*/ 130 h 188"/>
                <a:gd name="T22" fmla="*/ 118 w 171"/>
                <a:gd name="T23" fmla="*/ 144 h 188"/>
                <a:gd name="T24" fmla="*/ 84 w 171"/>
                <a:gd name="T25" fmla="*/ 188 h 188"/>
                <a:gd name="T26" fmla="*/ 75 w 171"/>
                <a:gd name="T27" fmla="*/ 171 h 188"/>
                <a:gd name="T28" fmla="*/ 87 w 171"/>
                <a:gd name="T29" fmla="*/ 135 h 188"/>
                <a:gd name="T30" fmla="*/ 62 w 171"/>
                <a:gd name="T31" fmla="*/ 101 h 188"/>
                <a:gd name="T32" fmla="*/ 12 w 171"/>
                <a:gd name="T33" fmla="*/ 152 h 188"/>
                <a:gd name="T34" fmla="*/ 0 w 171"/>
                <a:gd name="T35" fmla="*/ 135 h 188"/>
                <a:gd name="T36" fmla="*/ 43 w 171"/>
                <a:gd name="T37" fmla="*/ 70 h 188"/>
                <a:gd name="T38" fmla="*/ 26 w 171"/>
                <a:gd name="T39" fmla="*/ 46 h 188"/>
                <a:gd name="T40" fmla="*/ 22 w 171"/>
                <a:gd name="T41" fmla="*/ 36 h 188"/>
                <a:gd name="T42" fmla="*/ 17 w 171"/>
                <a:gd name="T43" fmla="*/ 22 h 188"/>
                <a:gd name="T44" fmla="*/ 17 w 171"/>
                <a:gd name="T45" fmla="*/ 7 h 188"/>
                <a:gd name="T46" fmla="*/ 22 w 171"/>
                <a:gd name="T47" fmla="*/ 0 h 188"/>
                <a:gd name="T48" fmla="*/ 31 w 171"/>
                <a:gd name="T4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1" h="188">
                  <a:moveTo>
                    <a:pt x="31" y="0"/>
                  </a:moveTo>
                  <a:lnTo>
                    <a:pt x="43" y="5"/>
                  </a:lnTo>
                  <a:lnTo>
                    <a:pt x="53" y="14"/>
                  </a:lnTo>
                  <a:lnTo>
                    <a:pt x="62" y="22"/>
                  </a:lnTo>
                  <a:lnTo>
                    <a:pt x="77" y="46"/>
                  </a:lnTo>
                  <a:lnTo>
                    <a:pt x="156" y="31"/>
                  </a:lnTo>
                  <a:lnTo>
                    <a:pt x="166" y="48"/>
                  </a:lnTo>
                  <a:lnTo>
                    <a:pt x="99" y="77"/>
                  </a:lnTo>
                  <a:lnTo>
                    <a:pt x="120" y="111"/>
                  </a:lnTo>
                  <a:lnTo>
                    <a:pt x="159" y="113"/>
                  </a:lnTo>
                  <a:lnTo>
                    <a:pt x="171" y="130"/>
                  </a:lnTo>
                  <a:lnTo>
                    <a:pt x="118" y="144"/>
                  </a:lnTo>
                  <a:lnTo>
                    <a:pt x="84" y="188"/>
                  </a:lnTo>
                  <a:lnTo>
                    <a:pt x="75" y="171"/>
                  </a:lnTo>
                  <a:lnTo>
                    <a:pt x="87" y="135"/>
                  </a:lnTo>
                  <a:lnTo>
                    <a:pt x="62" y="101"/>
                  </a:lnTo>
                  <a:lnTo>
                    <a:pt x="12" y="152"/>
                  </a:lnTo>
                  <a:lnTo>
                    <a:pt x="0" y="135"/>
                  </a:lnTo>
                  <a:lnTo>
                    <a:pt x="43" y="70"/>
                  </a:lnTo>
                  <a:lnTo>
                    <a:pt x="26" y="46"/>
                  </a:lnTo>
                  <a:lnTo>
                    <a:pt x="22" y="36"/>
                  </a:lnTo>
                  <a:lnTo>
                    <a:pt x="17" y="22"/>
                  </a:lnTo>
                  <a:lnTo>
                    <a:pt x="17" y="7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3" name="Freeform 757"/>
            <p:cNvSpPr>
              <a:spLocks/>
            </p:cNvSpPr>
            <p:nvPr/>
          </p:nvSpPr>
          <p:spPr bwMode="auto">
            <a:xfrm>
              <a:off x="3379788" y="5794375"/>
              <a:ext cx="119062" cy="355600"/>
            </a:xfrm>
            <a:custGeom>
              <a:avLst/>
              <a:gdLst>
                <a:gd name="T0" fmla="*/ 32 w 75"/>
                <a:gd name="T1" fmla="*/ 0 h 224"/>
                <a:gd name="T2" fmla="*/ 44 w 75"/>
                <a:gd name="T3" fmla="*/ 0 h 224"/>
                <a:gd name="T4" fmla="*/ 49 w 75"/>
                <a:gd name="T5" fmla="*/ 53 h 224"/>
                <a:gd name="T6" fmla="*/ 56 w 75"/>
                <a:gd name="T7" fmla="*/ 53 h 224"/>
                <a:gd name="T8" fmla="*/ 51 w 75"/>
                <a:gd name="T9" fmla="*/ 0 h 224"/>
                <a:gd name="T10" fmla="*/ 56 w 75"/>
                <a:gd name="T11" fmla="*/ 3 h 224"/>
                <a:gd name="T12" fmla="*/ 58 w 75"/>
                <a:gd name="T13" fmla="*/ 5 h 224"/>
                <a:gd name="T14" fmla="*/ 63 w 75"/>
                <a:gd name="T15" fmla="*/ 10 h 224"/>
                <a:gd name="T16" fmla="*/ 65 w 75"/>
                <a:gd name="T17" fmla="*/ 17 h 224"/>
                <a:gd name="T18" fmla="*/ 65 w 75"/>
                <a:gd name="T19" fmla="*/ 22 h 224"/>
                <a:gd name="T20" fmla="*/ 68 w 75"/>
                <a:gd name="T21" fmla="*/ 27 h 224"/>
                <a:gd name="T22" fmla="*/ 73 w 75"/>
                <a:gd name="T23" fmla="*/ 39 h 224"/>
                <a:gd name="T24" fmla="*/ 75 w 75"/>
                <a:gd name="T25" fmla="*/ 53 h 224"/>
                <a:gd name="T26" fmla="*/ 75 w 75"/>
                <a:gd name="T27" fmla="*/ 63 h 224"/>
                <a:gd name="T28" fmla="*/ 75 w 75"/>
                <a:gd name="T29" fmla="*/ 70 h 224"/>
                <a:gd name="T30" fmla="*/ 70 w 75"/>
                <a:gd name="T31" fmla="*/ 77 h 224"/>
                <a:gd name="T32" fmla="*/ 65 w 75"/>
                <a:gd name="T33" fmla="*/ 85 h 224"/>
                <a:gd name="T34" fmla="*/ 61 w 75"/>
                <a:gd name="T35" fmla="*/ 92 h 224"/>
                <a:gd name="T36" fmla="*/ 56 w 75"/>
                <a:gd name="T37" fmla="*/ 97 h 224"/>
                <a:gd name="T38" fmla="*/ 49 w 75"/>
                <a:gd name="T39" fmla="*/ 102 h 224"/>
                <a:gd name="T40" fmla="*/ 49 w 75"/>
                <a:gd name="T41" fmla="*/ 224 h 224"/>
                <a:gd name="T42" fmla="*/ 27 w 75"/>
                <a:gd name="T43" fmla="*/ 224 h 224"/>
                <a:gd name="T44" fmla="*/ 27 w 75"/>
                <a:gd name="T45" fmla="*/ 102 h 224"/>
                <a:gd name="T46" fmla="*/ 20 w 75"/>
                <a:gd name="T47" fmla="*/ 97 h 224"/>
                <a:gd name="T48" fmla="*/ 15 w 75"/>
                <a:gd name="T49" fmla="*/ 92 h 224"/>
                <a:gd name="T50" fmla="*/ 10 w 75"/>
                <a:gd name="T51" fmla="*/ 85 h 224"/>
                <a:gd name="T52" fmla="*/ 5 w 75"/>
                <a:gd name="T53" fmla="*/ 77 h 224"/>
                <a:gd name="T54" fmla="*/ 3 w 75"/>
                <a:gd name="T55" fmla="*/ 70 h 224"/>
                <a:gd name="T56" fmla="*/ 0 w 75"/>
                <a:gd name="T57" fmla="*/ 63 h 224"/>
                <a:gd name="T58" fmla="*/ 0 w 75"/>
                <a:gd name="T59" fmla="*/ 53 h 224"/>
                <a:gd name="T60" fmla="*/ 3 w 75"/>
                <a:gd name="T61" fmla="*/ 39 h 224"/>
                <a:gd name="T62" fmla="*/ 8 w 75"/>
                <a:gd name="T63" fmla="*/ 27 h 224"/>
                <a:gd name="T64" fmla="*/ 10 w 75"/>
                <a:gd name="T65" fmla="*/ 22 h 224"/>
                <a:gd name="T66" fmla="*/ 12 w 75"/>
                <a:gd name="T67" fmla="*/ 17 h 224"/>
                <a:gd name="T68" fmla="*/ 15 w 75"/>
                <a:gd name="T69" fmla="*/ 10 h 224"/>
                <a:gd name="T70" fmla="*/ 17 w 75"/>
                <a:gd name="T71" fmla="*/ 5 h 224"/>
                <a:gd name="T72" fmla="*/ 22 w 75"/>
                <a:gd name="T73" fmla="*/ 3 h 224"/>
                <a:gd name="T74" fmla="*/ 25 w 75"/>
                <a:gd name="T75" fmla="*/ 0 h 224"/>
                <a:gd name="T76" fmla="*/ 20 w 75"/>
                <a:gd name="T77" fmla="*/ 53 h 224"/>
                <a:gd name="T78" fmla="*/ 27 w 75"/>
                <a:gd name="T79" fmla="*/ 53 h 224"/>
                <a:gd name="T80" fmla="*/ 32 w 75"/>
                <a:gd name="T8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" h="224">
                  <a:moveTo>
                    <a:pt x="32" y="0"/>
                  </a:moveTo>
                  <a:lnTo>
                    <a:pt x="44" y="0"/>
                  </a:lnTo>
                  <a:lnTo>
                    <a:pt x="49" y="53"/>
                  </a:lnTo>
                  <a:lnTo>
                    <a:pt x="56" y="53"/>
                  </a:lnTo>
                  <a:lnTo>
                    <a:pt x="51" y="0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8" y="27"/>
                  </a:lnTo>
                  <a:lnTo>
                    <a:pt x="73" y="39"/>
                  </a:lnTo>
                  <a:lnTo>
                    <a:pt x="75" y="53"/>
                  </a:lnTo>
                  <a:lnTo>
                    <a:pt x="75" y="63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5"/>
                  </a:lnTo>
                  <a:lnTo>
                    <a:pt x="61" y="92"/>
                  </a:lnTo>
                  <a:lnTo>
                    <a:pt x="56" y="97"/>
                  </a:lnTo>
                  <a:lnTo>
                    <a:pt x="49" y="102"/>
                  </a:lnTo>
                  <a:lnTo>
                    <a:pt x="49" y="224"/>
                  </a:lnTo>
                  <a:lnTo>
                    <a:pt x="27" y="224"/>
                  </a:lnTo>
                  <a:lnTo>
                    <a:pt x="27" y="102"/>
                  </a:lnTo>
                  <a:lnTo>
                    <a:pt x="20" y="97"/>
                  </a:lnTo>
                  <a:lnTo>
                    <a:pt x="15" y="92"/>
                  </a:lnTo>
                  <a:lnTo>
                    <a:pt x="10" y="85"/>
                  </a:lnTo>
                  <a:lnTo>
                    <a:pt x="5" y="77"/>
                  </a:lnTo>
                  <a:lnTo>
                    <a:pt x="3" y="70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39"/>
                  </a:lnTo>
                  <a:lnTo>
                    <a:pt x="8" y="27"/>
                  </a:lnTo>
                  <a:lnTo>
                    <a:pt x="10" y="22"/>
                  </a:lnTo>
                  <a:lnTo>
                    <a:pt x="12" y="17"/>
                  </a:lnTo>
                  <a:lnTo>
                    <a:pt x="15" y="1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0" y="53"/>
                  </a:lnTo>
                  <a:lnTo>
                    <a:pt x="27" y="5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4" name="Freeform 758"/>
            <p:cNvSpPr>
              <a:spLocks/>
            </p:cNvSpPr>
            <p:nvPr/>
          </p:nvSpPr>
          <p:spPr bwMode="auto">
            <a:xfrm>
              <a:off x="3541713" y="5788025"/>
              <a:ext cx="128587" cy="361950"/>
            </a:xfrm>
            <a:custGeom>
              <a:avLst/>
              <a:gdLst>
                <a:gd name="T0" fmla="*/ 41 w 81"/>
                <a:gd name="T1" fmla="*/ 0 h 228"/>
                <a:gd name="T2" fmla="*/ 55 w 81"/>
                <a:gd name="T3" fmla="*/ 4 h 228"/>
                <a:gd name="T4" fmla="*/ 69 w 81"/>
                <a:gd name="T5" fmla="*/ 19 h 228"/>
                <a:gd name="T6" fmla="*/ 77 w 81"/>
                <a:gd name="T7" fmla="*/ 38 h 228"/>
                <a:gd name="T8" fmla="*/ 81 w 81"/>
                <a:gd name="T9" fmla="*/ 60 h 228"/>
                <a:gd name="T10" fmla="*/ 77 w 81"/>
                <a:gd name="T11" fmla="*/ 81 h 228"/>
                <a:gd name="T12" fmla="*/ 67 w 81"/>
                <a:gd name="T13" fmla="*/ 98 h 228"/>
                <a:gd name="T14" fmla="*/ 50 w 81"/>
                <a:gd name="T15" fmla="*/ 108 h 228"/>
                <a:gd name="T16" fmla="*/ 50 w 81"/>
                <a:gd name="T17" fmla="*/ 228 h 228"/>
                <a:gd name="T18" fmla="*/ 28 w 81"/>
                <a:gd name="T19" fmla="*/ 228 h 228"/>
                <a:gd name="T20" fmla="*/ 28 w 81"/>
                <a:gd name="T21" fmla="*/ 108 h 228"/>
                <a:gd name="T22" fmla="*/ 14 w 81"/>
                <a:gd name="T23" fmla="*/ 98 h 228"/>
                <a:gd name="T24" fmla="*/ 2 w 81"/>
                <a:gd name="T25" fmla="*/ 81 h 228"/>
                <a:gd name="T26" fmla="*/ 0 w 81"/>
                <a:gd name="T27" fmla="*/ 60 h 228"/>
                <a:gd name="T28" fmla="*/ 2 w 81"/>
                <a:gd name="T29" fmla="*/ 38 h 228"/>
                <a:gd name="T30" fmla="*/ 12 w 81"/>
                <a:gd name="T31" fmla="*/ 19 h 228"/>
                <a:gd name="T32" fmla="*/ 24 w 81"/>
                <a:gd name="T33" fmla="*/ 4 h 228"/>
                <a:gd name="T34" fmla="*/ 41 w 81"/>
                <a:gd name="T3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228">
                  <a:moveTo>
                    <a:pt x="41" y="0"/>
                  </a:moveTo>
                  <a:lnTo>
                    <a:pt x="55" y="4"/>
                  </a:lnTo>
                  <a:lnTo>
                    <a:pt x="69" y="19"/>
                  </a:lnTo>
                  <a:lnTo>
                    <a:pt x="77" y="38"/>
                  </a:lnTo>
                  <a:lnTo>
                    <a:pt x="81" y="60"/>
                  </a:lnTo>
                  <a:lnTo>
                    <a:pt x="77" y="81"/>
                  </a:lnTo>
                  <a:lnTo>
                    <a:pt x="67" y="98"/>
                  </a:lnTo>
                  <a:lnTo>
                    <a:pt x="50" y="108"/>
                  </a:lnTo>
                  <a:lnTo>
                    <a:pt x="50" y="228"/>
                  </a:lnTo>
                  <a:lnTo>
                    <a:pt x="28" y="228"/>
                  </a:lnTo>
                  <a:lnTo>
                    <a:pt x="28" y="108"/>
                  </a:lnTo>
                  <a:lnTo>
                    <a:pt x="14" y="98"/>
                  </a:lnTo>
                  <a:lnTo>
                    <a:pt x="2" y="81"/>
                  </a:lnTo>
                  <a:lnTo>
                    <a:pt x="0" y="60"/>
                  </a:lnTo>
                  <a:lnTo>
                    <a:pt x="2" y="38"/>
                  </a:lnTo>
                  <a:lnTo>
                    <a:pt x="12" y="19"/>
                  </a:lnTo>
                  <a:lnTo>
                    <a:pt x="24" y="4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5" name="Freeform 759"/>
            <p:cNvSpPr>
              <a:spLocks/>
            </p:cNvSpPr>
            <p:nvPr/>
          </p:nvSpPr>
          <p:spPr bwMode="auto">
            <a:xfrm>
              <a:off x="3916363" y="6711950"/>
              <a:ext cx="174625" cy="180975"/>
            </a:xfrm>
            <a:custGeom>
              <a:avLst/>
              <a:gdLst>
                <a:gd name="T0" fmla="*/ 55 w 110"/>
                <a:gd name="T1" fmla="*/ 0 h 114"/>
                <a:gd name="T2" fmla="*/ 77 w 110"/>
                <a:gd name="T3" fmla="*/ 5 h 114"/>
                <a:gd name="T4" fmla="*/ 93 w 110"/>
                <a:gd name="T5" fmla="*/ 17 h 114"/>
                <a:gd name="T6" fmla="*/ 106 w 110"/>
                <a:gd name="T7" fmla="*/ 36 h 114"/>
                <a:gd name="T8" fmla="*/ 110 w 110"/>
                <a:gd name="T9" fmla="*/ 58 h 114"/>
                <a:gd name="T10" fmla="*/ 106 w 110"/>
                <a:gd name="T11" fmla="*/ 80 h 114"/>
                <a:gd name="T12" fmla="*/ 93 w 110"/>
                <a:gd name="T13" fmla="*/ 97 h 114"/>
                <a:gd name="T14" fmla="*/ 77 w 110"/>
                <a:gd name="T15" fmla="*/ 109 h 114"/>
                <a:gd name="T16" fmla="*/ 55 w 110"/>
                <a:gd name="T17" fmla="*/ 114 h 114"/>
                <a:gd name="T18" fmla="*/ 33 w 110"/>
                <a:gd name="T19" fmla="*/ 109 h 114"/>
                <a:gd name="T20" fmla="*/ 16 w 110"/>
                <a:gd name="T21" fmla="*/ 97 h 114"/>
                <a:gd name="T22" fmla="*/ 4 w 110"/>
                <a:gd name="T23" fmla="*/ 80 h 114"/>
                <a:gd name="T24" fmla="*/ 0 w 110"/>
                <a:gd name="T25" fmla="*/ 58 h 114"/>
                <a:gd name="T26" fmla="*/ 4 w 110"/>
                <a:gd name="T27" fmla="*/ 36 h 114"/>
                <a:gd name="T28" fmla="*/ 16 w 110"/>
                <a:gd name="T29" fmla="*/ 17 h 114"/>
                <a:gd name="T30" fmla="*/ 33 w 110"/>
                <a:gd name="T31" fmla="*/ 5 h 114"/>
                <a:gd name="T32" fmla="*/ 55 w 110"/>
                <a:gd name="T3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4">
                  <a:moveTo>
                    <a:pt x="55" y="0"/>
                  </a:moveTo>
                  <a:lnTo>
                    <a:pt x="77" y="5"/>
                  </a:lnTo>
                  <a:lnTo>
                    <a:pt x="93" y="17"/>
                  </a:lnTo>
                  <a:lnTo>
                    <a:pt x="106" y="36"/>
                  </a:lnTo>
                  <a:lnTo>
                    <a:pt x="110" y="58"/>
                  </a:lnTo>
                  <a:lnTo>
                    <a:pt x="106" y="80"/>
                  </a:lnTo>
                  <a:lnTo>
                    <a:pt x="93" y="97"/>
                  </a:lnTo>
                  <a:lnTo>
                    <a:pt x="77" y="109"/>
                  </a:lnTo>
                  <a:lnTo>
                    <a:pt x="55" y="114"/>
                  </a:lnTo>
                  <a:lnTo>
                    <a:pt x="33" y="109"/>
                  </a:lnTo>
                  <a:lnTo>
                    <a:pt x="16" y="97"/>
                  </a:lnTo>
                  <a:lnTo>
                    <a:pt x="4" y="80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6" y="17"/>
                  </a:lnTo>
                  <a:lnTo>
                    <a:pt x="33" y="5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6" name="Rectangle 760"/>
            <p:cNvSpPr>
              <a:spLocks noChangeArrowheads="1"/>
            </p:cNvSpPr>
            <p:nvPr/>
          </p:nvSpPr>
          <p:spPr bwMode="auto">
            <a:xfrm>
              <a:off x="3992563" y="6670675"/>
              <a:ext cx="22225" cy="301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7" name="Rectangle 761"/>
            <p:cNvSpPr>
              <a:spLocks noChangeArrowheads="1"/>
            </p:cNvSpPr>
            <p:nvPr/>
          </p:nvSpPr>
          <p:spPr bwMode="auto">
            <a:xfrm>
              <a:off x="4103688" y="6792913"/>
              <a:ext cx="33337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8" name="Rectangle 762"/>
            <p:cNvSpPr>
              <a:spLocks noChangeArrowheads="1"/>
            </p:cNvSpPr>
            <p:nvPr/>
          </p:nvSpPr>
          <p:spPr bwMode="auto">
            <a:xfrm>
              <a:off x="3992563" y="6904038"/>
              <a:ext cx="22225" cy="301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69" name="Rectangle 763"/>
            <p:cNvSpPr>
              <a:spLocks noChangeArrowheads="1"/>
            </p:cNvSpPr>
            <p:nvPr/>
          </p:nvSpPr>
          <p:spPr bwMode="auto">
            <a:xfrm>
              <a:off x="3870325" y="6792913"/>
              <a:ext cx="30162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0" name="Freeform 764"/>
            <p:cNvSpPr>
              <a:spLocks/>
            </p:cNvSpPr>
            <p:nvPr/>
          </p:nvSpPr>
          <p:spPr bwMode="auto">
            <a:xfrm>
              <a:off x="4068763" y="6700838"/>
              <a:ext cx="38100" cy="38100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0 h 24"/>
                <a:gd name="T4" fmla="*/ 10 w 24"/>
                <a:gd name="T5" fmla="*/ 24 h 24"/>
                <a:gd name="T6" fmla="*/ 0 w 24"/>
                <a:gd name="T7" fmla="*/ 15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0"/>
                  </a:lnTo>
                  <a:lnTo>
                    <a:pt x="10" y="24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1" name="Freeform 765"/>
            <p:cNvSpPr>
              <a:spLocks/>
            </p:cNvSpPr>
            <p:nvPr/>
          </p:nvSpPr>
          <p:spPr bwMode="auto">
            <a:xfrm>
              <a:off x="4068763" y="6865938"/>
              <a:ext cx="38100" cy="38100"/>
            </a:xfrm>
            <a:custGeom>
              <a:avLst/>
              <a:gdLst>
                <a:gd name="T0" fmla="*/ 10 w 24"/>
                <a:gd name="T1" fmla="*/ 0 h 24"/>
                <a:gd name="T2" fmla="*/ 24 w 24"/>
                <a:gd name="T3" fmla="*/ 14 h 24"/>
                <a:gd name="T4" fmla="*/ 12 w 24"/>
                <a:gd name="T5" fmla="*/ 24 h 24"/>
                <a:gd name="T6" fmla="*/ 0 w 24"/>
                <a:gd name="T7" fmla="*/ 9 h 24"/>
                <a:gd name="T8" fmla="*/ 1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0" y="0"/>
                  </a:moveTo>
                  <a:lnTo>
                    <a:pt x="24" y="14"/>
                  </a:lnTo>
                  <a:lnTo>
                    <a:pt x="12" y="24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2" name="Freeform 766"/>
            <p:cNvSpPr>
              <a:spLocks/>
            </p:cNvSpPr>
            <p:nvPr/>
          </p:nvSpPr>
          <p:spPr bwMode="auto">
            <a:xfrm>
              <a:off x="3900488" y="6865938"/>
              <a:ext cx="38100" cy="38100"/>
            </a:xfrm>
            <a:custGeom>
              <a:avLst/>
              <a:gdLst>
                <a:gd name="T0" fmla="*/ 14 w 24"/>
                <a:gd name="T1" fmla="*/ 0 h 24"/>
                <a:gd name="T2" fmla="*/ 24 w 24"/>
                <a:gd name="T3" fmla="*/ 9 h 24"/>
                <a:gd name="T4" fmla="*/ 10 w 24"/>
                <a:gd name="T5" fmla="*/ 24 h 24"/>
                <a:gd name="T6" fmla="*/ 0 w 24"/>
                <a:gd name="T7" fmla="*/ 14 h 24"/>
                <a:gd name="T8" fmla="*/ 14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4" y="0"/>
                  </a:moveTo>
                  <a:lnTo>
                    <a:pt x="24" y="9"/>
                  </a:lnTo>
                  <a:lnTo>
                    <a:pt x="10" y="2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3" name="Freeform 767"/>
            <p:cNvSpPr>
              <a:spLocks/>
            </p:cNvSpPr>
            <p:nvPr/>
          </p:nvSpPr>
          <p:spPr bwMode="auto">
            <a:xfrm>
              <a:off x="3900488" y="6700838"/>
              <a:ext cx="38100" cy="38100"/>
            </a:xfrm>
            <a:custGeom>
              <a:avLst/>
              <a:gdLst>
                <a:gd name="T0" fmla="*/ 10 w 24"/>
                <a:gd name="T1" fmla="*/ 0 h 24"/>
                <a:gd name="T2" fmla="*/ 24 w 24"/>
                <a:gd name="T3" fmla="*/ 15 h 24"/>
                <a:gd name="T4" fmla="*/ 14 w 24"/>
                <a:gd name="T5" fmla="*/ 24 h 24"/>
                <a:gd name="T6" fmla="*/ 0 w 24"/>
                <a:gd name="T7" fmla="*/ 10 h 24"/>
                <a:gd name="T8" fmla="*/ 1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0" y="0"/>
                  </a:moveTo>
                  <a:lnTo>
                    <a:pt x="24" y="15"/>
                  </a:lnTo>
                  <a:lnTo>
                    <a:pt x="14" y="24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4" name="Freeform 768"/>
            <p:cNvSpPr>
              <a:spLocks/>
            </p:cNvSpPr>
            <p:nvPr/>
          </p:nvSpPr>
          <p:spPr bwMode="auto">
            <a:xfrm>
              <a:off x="4030663" y="6673850"/>
              <a:ext cx="33337" cy="381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8 h 24"/>
                <a:gd name="T4" fmla="*/ 14 w 21"/>
                <a:gd name="T5" fmla="*/ 24 h 24"/>
                <a:gd name="T6" fmla="*/ 0 w 21"/>
                <a:gd name="T7" fmla="*/ 20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lnTo>
                    <a:pt x="21" y="8"/>
                  </a:lnTo>
                  <a:lnTo>
                    <a:pt x="14" y="24"/>
                  </a:lnTo>
                  <a:lnTo>
                    <a:pt x="0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5" name="Freeform 769"/>
            <p:cNvSpPr>
              <a:spLocks/>
            </p:cNvSpPr>
            <p:nvPr/>
          </p:nvSpPr>
          <p:spPr bwMode="auto">
            <a:xfrm>
              <a:off x="4090988" y="6831013"/>
              <a:ext cx="38100" cy="34925"/>
            </a:xfrm>
            <a:custGeom>
              <a:avLst/>
              <a:gdLst>
                <a:gd name="T0" fmla="*/ 8 w 24"/>
                <a:gd name="T1" fmla="*/ 0 h 22"/>
                <a:gd name="T2" fmla="*/ 24 w 24"/>
                <a:gd name="T3" fmla="*/ 7 h 22"/>
                <a:gd name="T4" fmla="*/ 20 w 24"/>
                <a:gd name="T5" fmla="*/ 22 h 22"/>
                <a:gd name="T6" fmla="*/ 0 w 24"/>
                <a:gd name="T7" fmla="*/ 12 h 22"/>
                <a:gd name="T8" fmla="*/ 8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8" y="0"/>
                  </a:moveTo>
                  <a:lnTo>
                    <a:pt x="24" y="7"/>
                  </a:lnTo>
                  <a:lnTo>
                    <a:pt x="20" y="22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6" name="Freeform 770"/>
            <p:cNvSpPr>
              <a:spLocks/>
            </p:cNvSpPr>
            <p:nvPr/>
          </p:nvSpPr>
          <p:spPr bwMode="auto">
            <a:xfrm>
              <a:off x="3941763" y="6892925"/>
              <a:ext cx="34925" cy="38100"/>
            </a:xfrm>
            <a:custGeom>
              <a:avLst/>
              <a:gdLst>
                <a:gd name="T0" fmla="*/ 8 w 22"/>
                <a:gd name="T1" fmla="*/ 0 h 24"/>
                <a:gd name="T2" fmla="*/ 22 w 22"/>
                <a:gd name="T3" fmla="*/ 4 h 24"/>
                <a:gd name="T4" fmla="*/ 12 w 22"/>
                <a:gd name="T5" fmla="*/ 24 h 24"/>
                <a:gd name="T6" fmla="*/ 0 w 22"/>
                <a:gd name="T7" fmla="*/ 19 h 24"/>
                <a:gd name="T8" fmla="*/ 8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8" y="0"/>
                  </a:moveTo>
                  <a:lnTo>
                    <a:pt x="22" y="4"/>
                  </a:lnTo>
                  <a:lnTo>
                    <a:pt x="12" y="24"/>
                  </a:lnTo>
                  <a:lnTo>
                    <a:pt x="0" y="19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7" name="Freeform 771"/>
            <p:cNvSpPr>
              <a:spLocks/>
            </p:cNvSpPr>
            <p:nvPr/>
          </p:nvSpPr>
          <p:spPr bwMode="auto">
            <a:xfrm>
              <a:off x="3876675" y="6743700"/>
              <a:ext cx="39687" cy="30163"/>
            </a:xfrm>
            <a:custGeom>
              <a:avLst/>
              <a:gdLst>
                <a:gd name="T0" fmla="*/ 5 w 25"/>
                <a:gd name="T1" fmla="*/ 0 h 19"/>
                <a:gd name="T2" fmla="*/ 25 w 25"/>
                <a:gd name="T3" fmla="*/ 7 h 19"/>
                <a:gd name="T4" fmla="*/ 17 w 25"/>
                <a:gd name="T5" fmla="*/ 19 h 19"/>
                <a:gd name="T6" fmla="*/ 0 w 25"/>
                <a:gd name="T7" fmla="*/ 12 h 19"/>
                <a:gd name="T8" fmla="*/ 5 w 2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5" y="0"/>
                  </a:moveTo>
                  <a:lnTo>
                    <a:pt x="25" y="7"/>
                  </a:lnTo>
                  <a:lnTo>
                    <a:pt x="17" y="19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8" name="Freeform 772"/>
            <p:cNvSpPr>
              <a:spLocks/>
            </p:cNvSpPr>
            <p:nvPr/>
          </p:nvSpPr>
          <p:spPr bwMode="auto">
            <a:xfrm>
              <a:off x="4090988" y="6738938"/>
              <a:ext cx="38100" cy="34925"/>
            </a:xfrm>
            <a:custGeom>
              <a:avLst/>
              <a:gdLst>
                <a:gd name="T0" fmla="*/ 20 w 24"/>
                <a:gd name="T1" fmla="*/ 0 h 22"/>
                <a:gd name="T2" fmla="*/ 24 w 24"/>
                <a:gd name="T3" fmla="*/ 15 h 22"/>
                <a:gd name="T4" fmla="*/ 8 w 24"/>
                <a:gd name="T5" fmla="*/ 22 h 22"/>
                <a:gd name="T6" fmla="*/ 0 w 24"/>
                <a:gd name="T7" fmla="*/ 10 h 22"/>
                <a:gd name="T8" fmla="*/ 20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20" y="0"/>
                  </a:moveTo>
                  <a:lnTo>
                    <a:pt x="24" y="15"/>
                  </a:lnTo>
                  <a:lnTo>
                    <a:pt x="8" y="22"/>
                  </a:ln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79" name="Freeform 773"/>
            <p:cNvSpPr>
              <a:spLocks/>
            </p:cNvSpPr>
            <p:nvPr/>
          </p:nvSpPr>
          <p:spPr bwMode="auto">
            <a:xfrm>
              <a:off x="4030663" y="6892925"/>
              <a:ext cx="33337" cy="38100"/>
            </a:xfrm>
            <a:custGeom>
              <a:avLst/>
              <a:gdLst>
                <a:gd name="T0" fmla="*/ 14 w 21"/>
                <a:gd name="T1" fmla="*/ 0 h 24"/>
                <a:gd name="T2" fmla="*/ 21 w 21"/>
                <a:gd name="T3" fmla="*/ 16 h 24"/>
                <a:gd name="T4" fmla="*/ 9 w 21"/>
                <a:gd name="T5" fmla="*/ 24 h 24"/>
                <a:gd name="T6" fmla="*/ 0 w 21"/>
                <a:gd name="T7" fmla="*/ 4 h 24"/>
                <a:gd name="T8" fmla="*/ 14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14" y="0"/>
                  </a:moveTo>
                  <a:lnTo>
                    <a:pt x="21" y="16"/>
                  </a:lnTo>
                  <a:lnTo>
                    <a:pt x="9" y="24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80" name="Freeform 774"/>
            <p:cNvSpPr>
              <a:spLocks/>
            </p:cNvSpPr>
            <p:nvPr/>
          </p:nvSpPr>
          <p:spPr bwMode="auto">
            <a:xfrm>
              <a:off x="3876675" y="6831013"/>
              <a:ext cx="39687" cy="34925"/>
            </a:xfrm>
            <a:custGeom>
              <a:avLst/>
              <a:gdLst>
                <a:gd name="T0" fmla="*/ 17 w 25"/>
                <a:gd name="T1" fmla="*/ 0 h 22"/>
                <a:gd name="T2" fmla="*/ 25 w 25"/>
                <a:gd name="T3" fmla="*/ 14 h 22"/>
                <a:gd name="T4" fmla="*/ 5 w 25"/>
                <a:gd name="T5" fmla="*/ 22 h 22"/>
                <a:gd name="T6" fmla="*/ 0 w 25"/>
                <a:gd name="T7" fmla="*/ 7 h 22"/>
                <a:gd name="T8" fmla="*/ 17 w 2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7" y="0"/>
                  </a:moveTo>
                  <a:lnTo>
                    <a:pt x="25" y="14"/>
                  </a:lnTo>
                  <a:lnTo>
                    <a:pt x="5" y="22"/>
                  </a:lnTo>
                  <a:lnTo>
                    <a:pt x="0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  <p:sp>
          <p:nvSpPr>
            <p:cNvPr id="481" name="Freeform 775"/>
            <p:cNvSpPr>
              <a:spLocks/>
            </p:cNvSpPr>
            <p:nvPr/>
          </p:nvSpPr>
          <p:spPr bwMode="auto">
            <a:xfrm>
              <a:off x="3941763" y="6673850"/>
              <a:ext cx="31750" cy="38100"/>
            </a:xfrm>
            <a:custGeom>
              <a:avLst/>
              <a:gdLst>
                <a:gd name="T0" fmla="*/ 12 w 20"/>
                <a:gd name="T1" fmla="*/ 0 h 24"/>
                <a:gd name="T2" fmla="*/ 20 w 20"/>
                <a:gd name="T3" fmla="*/ 20 h 24"/>
                <a:gd name="T4" fmla="*/ 8 w 20"/>
                <a:gd name="T5" fmla="*/ 24 h 24"/>
                <a:gd name="T6" fmla="*/ 0 w 20"/>
                <a:gd name="T7" fmla="*/ 8 h 24"/>
                <a:gd name="T8" fmla="*/ 12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lnTo>
                    <a:pt x="20" y="20"/>
                  </a:lnTo>
                  <a:lnTo>
                    <a:pt x="8" y="24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2053" tIns="46027" rIns="92053" bIns="46027" numCol="1" anchor="t" anchorCtr="0" compatLnSpc="1">
              <a:prstTxWarp prst="textNoShape">
                <a:avLst/>
              </a:prstTxWarp>
            </a:bodyPr>
            <a:lstStyle/>
            <a:p>
              <a:endParaRPr lang="es-ES" sz="20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569577" y="4347598"/>
            <a:ext cx="6096000" cy="1268140"/>
          </a:xfrm>
          <a:prstGeom prst="rect">
            <a:avLst/>
          </a:prstGeom>
        </p:spPr>
        <p:txBody>
          <a:bodyPr lIns="36677" tIns="18338" rIns="36677" bIns="18338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Алматы, 050004, Казахстан</a:t>
            </a:r>
          </a:p>
          <a:p>
            <a:r>
              <a:rPr lang="ru-RU" sz="16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г.Алматы</a:t>
            </a:r>
            <a:r>
              <a:rPr lang="ru-RU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, улица </a:t>
            </a:r>
            <a:r>
              <a:rPr lang="ru-RU" sz="16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Торекулова</a:t>
            </a:r>
            <a:r>
              <a:rPr lang="ru-RU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, 71 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Тел:    +7/727/326-93-40,  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Факс:  +7/727/326-93-40, </a:t>
            </a:r>
          </a:p>
          <a:p>
            <a:r>
              <a:rPr lang="ru-RU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e-</a:t>
            </a:r>
            <a:r>
              <a:rPr lang="ru-RU" sz="1600" dirty="0" err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maıl</a:t>
            </a:r>
            <a:r>
              <a:rPr lang="ru-RU" sz="16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 rector@medkrmu.kz</a:t>
            </a:r>
          </a:p>
        </p:txBody>
      </p:sp>
      <p:pic>
        <p:nvPicPr>
          <p:cNvPr id="2050" name="Picture 2" descr="C:\Users\User\Downloads\WhatsApp Image 2018-03-28 at 17.35.04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38" y="3368314"/>
            <a:ext cx="954829" cy="20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WhatsApp Image 2018-03-28 at 17.35.05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23" y="3619880"/>
            <a:ext cx="741739" cy="16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" name="Picture 3" descr="C:\Users\User\Downloads\instagra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33" y="2213112"/>
            <a:ext cx="448871" cy="4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" name="Rectangle 13"/>
          <p:cNvSpPr/>
          <p:nvPr/>
        </p:nvSpPr>
        <p:spPr>
          <a:xfrm>
            <a:off x="7293027" y="731906"/>
            <a:ext cx="2119251" cy="344811"/>
          </a:xfrm>
          <a:prstGeom prst="rect">
            <a:avLst/>
          </a:prstGeom>
        </p:spPr>
        <p:txBody>
          <a:bodyPr wrap="square" lIns="36677" tIns="18338" rIns="36677" bIns="18338">
            <a:spAutoFit/>
          </a:bodyPr>
          <a:lstStyle/>
          <a:p>
            <a:pPr>
              <a:lnSpc>
                <a:spcPct val="200000"/>
              </a:lnSpc>
            </a:pPr>
            <a:endParaRPr lang="ru-RU" sz="500" b="1" dirty="0">
              <a:solidFill>
                <a:schemeClr val="bg2"/>
              </a:solidFill>
              <a:latin typeface="Georgia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500" b="1" dirty="0">
                <a:solidFill>
                  <a:schemeClr val="bg2"/>
                </a:solidFill>
                <a:latin typeface="Georgia" pitchFamily="18" charset="0"/>
              </a:rPr>
              <a:t> </a:t>
            </a:r>
            <a:endParaRPr lang="ru-RU" sz="500" b="1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393" name="Picture 5" descr="C:\Users\User\Downloads\fb_icon_325x32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25" y="2146237"/>
            <a:ext cx="382617" cy="3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6" descr="C:\Users\User\Downloads\gallery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405" y="2927322"/>
            <a:ext cx="476137" cy="4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4" descr="C:\Users\User\Downloads\vk-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04" y="2986032"/>
            <a:ext cx="440456" cy="3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18884" y="3571299"/>
            <a:ext cx="6096000" cy="529477"/>
          </a:xfrm>
          <a:prstGeom prst="rect">
            <a:avLst/>
          </a:prstGeom>
        </p:spPr>
        <p:txBody>
          <a:bodyPr lIns="36677" tIns="18338" rIns="36677" bIns="18338">
            <a:spAutoFit/>
          </a:bodyPr>
          <a:lstStyle/>
          <a:p>
            <a:pPr>
              <a:lnSpc>
                <a:spcPct val="200000"/>
              </a:lnSpc>
            </a:pPr>
            <a:r>
              <a:rPr lang="kk-KZ" sz="16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Хэштеги: </a:t>
            </a:r>
            <a:r>
              <a:rPr lang="en-US" sz="16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en-US" sz="1600" b="1" dirty="0" err="1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medkrmu</a:t>
            </a:r>
            <a:r>
              <a:rPr lang="en-US" sz="16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 #</a:t>
            </a:r>
            <a:r>
              <a:rPr lang="en-US" sz="1600" b="1" dirty="0" err="1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krmu</a:t>
            </a:r>
            <a:r>
              <a:rPr lang="ru-RU" sz="16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kk-KZ" sz="16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будни</a:t>
            </a:r>
            <a:r>
              <a:rPr lang="en-US" sz="1600" b="1" dirty="0" err="1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medkrmu</a:t>
            </a:r>
            <a:endParaRPr lang="ru-RU" sz="1600" b="1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96" name="Picture 2" descr="C:\Users\User\Downloads\КРМУ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90" y="5899614"/>
            <a:ext cx="3180967" cy="5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" grpId="0"/>
      <p:bldP spid="1129" grpId="0"/>
      <p:bldP spid="1130" grpId="0"/>
      <p:bldP spid="1133" grpId="0"/>
      <p:bldP spid="11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9723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Концепция СЦО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Основные элементы </a:t>
            </a:r>
            <a:r>
              <a:rPr lang="ru-RU" sz="3200" dirty="0" err="1">
                <a:solidFill>
                  <a:schemeClr val="tx1"/>
                </a:solidFill>
              </a:rPr>
              <a:t>студентоцентрированного</a:t>
            </a:r>
            <a:r>
              <a:rPr lang="ru-RU" sz="3200" dirty="0">
                <a:solidFill>
                  <a:schemeClr val="tx1"/>
                </a:solidFill>
              </a:rPr>
              <a:t>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611" y="1228299"/>
            <a:ext cx="11093115" cy="49486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/>
              <a:t>       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5" name="Рисунок 4" descr="Изображение выглядит как стекло, еда&#10;&#10;Автоматически созданное описание">
            <a:extLst>
              <a:ext uri="{FF2B5EF4-FFF2-40B4-BE49-F238E27FC236}">
                <a16:creationId xmlns:a16="http://schemas.microsoft.com/office/drawing/2014/main" id="{B4660482-D595-4D04-A7E6-33D11E1ED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t="66892" r="36220" b="4623"/>
          <a:stretch/>
        </p:blipFill>
        <p:spPr>
          <a:xfrm>
            <a:off x="5330684" y="4390708"/>
            <a:ext cx="1530627" cy="87732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292824" y="1446662"/>
            <a:ext cx="3043450" cy="9826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упор на активное, а не пассивное обучение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503" y="2674961"/>
            <a:ext cx="3643952" cy="12692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акцент на критическом и аналитическом изучении и понимании</a:t>
            </a:r>
            <a:endParaRPr lang="x-none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9685" y="4503762"/>
            <a:ext cx="3507473" cy="1310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повышение ответственности и подотчетности со стороны студентов</a:t>
            </a:r>
            <a:endParaRPr lang="x-none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942998" y="4415049"/>
            <a:ext cx="3616655" cy="1330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взаимное уважение в отношениях между студентами и преподавателем</a:t>
            </a:r>
            <a:endParaRPr lang="x-none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74926" y="2752298"/>
            <a:ext cx="3116238" cy="11782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взаимозависимость преподавателя и студента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7039970" y="1378424"/>
            <a:ext cx="3100318" cy="11191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повышенная автономия студентов</a:t>
            </a:r>
            <a:endParaRPr lang="x-none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35271" y="5500048"/>
            <a:ext cx="3780430" cy="11873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рефлексивный подход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 учебному процессу со стороны преподавателя и студента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object 6"/>
          <p:cNvSpPr/>
          <p:nvPr/>
        </p:nvSpPr>
        <p:spPr>
          <a:xfrm>
            <a:off x="5145935" y="1856096"/>
            <a:ext cx="1937251" cy="2661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67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9187" y="1719618"/>
            <a:ext cx="4981904" cy="4967785"/>
          </a:xfrm>
        </p:spPr>
        <p:txBody>
          <a:bodyPr>
            <a:normAutofit fontScale="77500" lnSpcReduction="20000"/>
          </a:bodyPr>
          <a:lstStyle/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принципы СЦО внесены в Академическую политику и </a:t>
            </a:r>
            <a:r>
              <a:rPr lang="ru-RU" sz="2600" b="1" dirty="0" err="1">
                <a:solidFill>
                  <a:srgbClr val="002060"/>
                </a:solidFill>
              </a:rPr>
              <a:t>силлабусы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положение о порядке и процедурах разработки образовательных программ </a:t>
            </a:r>
            <a:r>
              <a:rPr lang="ru-RU" sz="1900" b="1" dirty="0">
                <a:solidFill>
                  <a:srgbClr val="002060"/>
                </a:solidFill>
              </a:rPr>
              <a:t>(пересмотрены и дополнены)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 положение о разработке модульных образовательных программ </a:t>
            </a:r>
            <a:r>
              <a:rPr lang="ru-RU" sz="1900" b="1" dirty="0">
                <a:solidFill>
                  <a:srgbClr val="002060"/>
                </a:solidFill>
              </a:rPr>
              <a:t>(пересмотрены и дополнены)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 политика обеспечения качества, представлены стандарты </a:t>
            </a:r>
            <a:r>
              <a:rPr lang="en-US" sz="2600" b="1" dirty="0">
                <a:solidFill>
                  <a:srgbClr val="002060"/>
                </a:solidFill>
              </a:rPr>
              <a:t>ESG </a:t>
            </a:r>
          </a:p>
          <a:p>
            <a:pPr marL="285750" lvl="2" indent="-285750"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новых редакций Кодекса академической честности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положение о проверке работ на плагиат</a:t>
            </a:r>
            <a:endParaRPr lang="en-US" sz="26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0731" y="1542197"/>
            <a:ext cx="6936828" cy="5315802"/>
          </a:xfrm>
        </p:spPr>
        <p:txBody>
          <a:bodyPr>
            <a:normAutofit fontScale="77500" lnSpcReduction="20000"/>
          </a:bodyPr>
          <a:lstStyle/>
          <a:p>
            <a:pPr marL="342900" lvl="2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образовательные программы «Фармация и «Стоматология» разработаны на основании профессиональных стандартов, утвержденных НПП «</a:t>
            </a:r>
            <a:r>
              <a:rPr lang="ru-RU" sz="2700" b="1" dirty="0" err="1">
                <a:solidFill>
                  <a:srgbClr val="002060"/>
                </a:solidFill>
              </a:rPr>
              <a:t>Атамекен</a:t>
            </a:r>
            <a:r>
              <a:rPr lang="ru-RU" sz="2700" b="1" dirty="0">
                <a:solidFill>
                  <a:srgbClr val="002060"/>
                </a:solidFill>
              </a:rPr>
              <a:t>»</a:t>
            </a:r>
          </a:p>
          <a:p>
            <a:pPr marL="342900" lvl="2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трансформация компетенций и трудовых функций ПС 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все образовательные программы согласуются с работодателями, проводятся «круглые столы» для обсуждения содержания программ  и компетенций выпускников.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результаты обучения должны быть понятны и достижимы для обучающихся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формирование индивидуальной траектории обучения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предоставление возможности выбора </a:t>
            </a:r>
            <a:r>
              <a:rPr lang="en-US" sz="2700" b="1" dirty="0">
                <a:solidFill>
                  <a:srgbClr val="002060"/>
                </a:solidFill>
              </a:rPr>
              <a:t>Minor </a:t>
            </a:r>
            <a:r>
              <a:rPr lang="ru-RU" sz="2700" b="1" dirty="0">
                <a:solidFill>
                  <a:srgbClr val="002060"/>
                </a:solidFill>
              </a:rPr>
              <a:t>программ 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программы двойного диплома, сокращенные программы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700" b="1" dirty="0">
                <a:solidFill>
                  <a:srgbClr val="002060"/>
                </a:solidFill>
              </a:rPr>
              <a:t>разработка открытых </a:t>
            </a:r>
            <a:r>
              <a:rPr lang="ru-RU" sz="2700" b="1" dirty="0" err="1">
                <a:solidFill>
                  <a:srgbClr val="002060"/>
                </a:solidFill>
              </a:rPr>
              <a:t>онлайн</a:t>
            </a:r>
            <a:r>
              <a:rPr lang="ru-RU" sz="2700" b="1" dirty="0">
                <a:solidFill>
                  <a:srgbClr val="002060"/>
                </a:solidFill>
              </a:rPr>
              <a:t> курсов.</a:t>
            </a:r>
          </a:p>
          <a:p>
            <a:pPr marL="342900" lvl="2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300" b="1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04951"/>
            <a:ext cx="10515600" cy="6706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СЦО на институциональном уровне 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54924" y="979275"/>
            <a:ext cx="8560675" cy="440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университетах внесены изменения в нормативную базу: 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9187" y="1501254"/>
            <a:ext cx="4981904" cy="5186149"/>
          </a:xfrm>
        </p:spPr>
        <p:txBody>
          <a:bodyPr>
            <a:normAutofit fontScale="92500" lnSpcReduction="20000"/>
          </a:bodyPr>
          <a:lstStyle/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принципы СЦО внесены в Академическую политику и </a:t>
            </a:r>
            <a:r>
              <a:rPr lang="ru-RU" sz="2500" b="1" dirty="0" err="1">
                <a:solidFill>
                  <a:srgbClr val="002060"/>
                </a:solidFill>
              </a:rPr>
              <a:t>силлабусы</a:t>
            </a:r>
            <a:r>
              <a:rPr lang="ru-RU" sz="2500" b="1" dirty="0">
                <a:solidFill>
                  <a:srgbClr val="002060"/>
                </a:solidFill>
              </a:rPr>
              <a:t> 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новых редакций Кодекса академической честности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положение о порядке и процедурах разработки образовательных программ (пересмотрены и дополнены)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 положение о разработке модульных образовательных программ (пересмотрены и дополнены)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 политика обеспечения качества, представлены стандарты </a:t>
            </a:r>
            <a:r>
              <a:rPr lang="en-US" sz="2500" b="1" dirty="0">
                <a:solidFill>
                  <a:srgbClr val="002060"/>
                </a:solidFill>
              </a:rPr>
              <a:t>ESG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положение о проверке работ на плагиат</a:t>
            </a:r>
            <a:endParaRPr lang="en-US" sz="25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8728" y="1481958"/>
            <a:ext cx="6988831" cy="5376041"/>
          </a:xfrm>
        </p:spPr>
        <p:txBody>
          <a:bodyPr>
            <a:normAutofit fontScale="92500" lnSpcReduction="20000"/>
          </a:bodyPr>
          <a:lstStyle/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основной вектор развития на справедливую </a:t>
            </a:r>
            <a:r>
              <a:rPr lang="ru-RU" sz="2500" b="1" dirty="0" err="1">
                <a:solidFill>
                  <a:srgbClr val="002060"/>
                </a:solidFill>
              </a:rPr>
              <a:t>критериальную</a:t>
            </a:r>
            <a:r>
              <a:rPr lang="ru-RU" sz="2500" b="1" dirty="0">
                <a:solidFill>
                  <a:srgbClr val="002060"/>
                </a:solidFill>
              </a:rPr>
              <a:t> оценку учебных достижений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право обучающегося контролировать свое собственное обучение </a:t>
            </a:r>
            <a:r>
              <a:rPr lang="ru-RU" sz="1900" b="1" dirty="0">
                <a:solidFill>
                  <a:srgbClr val="002060"/>
                </a:solidFill>
              </a:rPr>
              <a:t>(участие в разработке курсов, программ, прозрачность оценивания)</a:t>
            </a:r>
            <a:r>
              <a:rPr lang="ru-RU" sz="2500" b="1" dirty="0">
                <a:solidFill>
                  <a:srgbClr val="002060"/>
                </a:solidFill>
              </a:rPr>
              <a:t>.  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все оценки, выставленные ППС за учебный год, подвергаются статистическому анализу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увеличение доли  экзаменов в устном и письменном формате с двойной слепой проверкой и проверкой на оригинальность</a:t>
            </a:r>
            <a:endParaRPr lang="en-GB" sz="25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различные формы проведения рубежных контролей и экзаменов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описаны процедуры проведения различных форм контроля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</a:rPr>
              <a:t>оценивание основывается на решении не менее двух экзаменаторов, принимают участие независимые экзаменаторы, работодатели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100" b="1" dirty="0">
              <a:solidFill>
                <a:srgbClr val="002060"/>
              </a:solidFill>
            </a:endParaRP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ü"/>
            </a:pPr>
            <a:endParaRPr lang="ru-RU" sz="23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04951"/>
            <a:ext cx="10515600" cy="6706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СЦО на институциональном уровне 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54924" y="979275"/>
            <a:ext cx="8560675" cy="440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Внутренняя</a:t>
            </a:r>
            <a:r>
              <a:rPr kumimoji="0" lang="ru-RU" sz="25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оценка качества методов оценивания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9187" y="1501254"/>
            <a:ext cx="4981904" cy="5186149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300" b="1" dirty="0">
                <a:solidFill>
                  <a:srgbClr val="002060"/>
                </a:solidFill>
              </a:rPr>
              <a:t>Нормативная база: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300" b="1" dirty="0">
                <a:solidFill>
                  <a:srgbClr val="002060"/>
                </a:solidFill>
              </a:rPr>
              <a:t>Квалификационные характеристики ППС и научных работников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300" b="1" dirty="0">
                <a:solidFill>
                  <a:srgbClr val="002060"/>
                </a:solidFill>
              </a:rPr>
              <a:t>Положение о повышении квалификации ППС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300" b="1" dirty="0">
                <a:solidFill>
                  <a:srgbClr val="002060"/>
                </a:solidFill>
              </a:rPr>
              <a:t>Кодекс корпоративной культуры</a:t>
            </a:r>
          </a:p>
          <a:p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4607" y="1481958"/>
            <a:ext cx="7062952" cy="5376041"/>
          </a:xfrm>
        </p:spPr>
        <p:txBody>
          <a:bodyPr>
            <a:normAutofit lnSpcReduction="10000"/>
          </a:bodyPr>
          <a:lstStyle/>
          <a:p>
            <a:pPr marL="0" lvl="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002060"/>
                </a:solidFill>
              </a:rPr>
              <a:t>повышение квалификации ППС и тренеров по педагогическим компетенциям, компетенциям </a:t>
            </a:r>
            <a:r>
              <a:rPr lang="en-US" sz="2300" b="1" dirty="0">
                <a:solidFill>
                  <a:srgbClr val="002060"/>
                </a:solidFill>
              </a:rPr>
              <a:t>IT</a:t>
            </a:r>
            <a:endParaRPr lang="ru-RU" sz="2300" b="1" dirty="0">
              <a:solidFill>
                <a:srgbClr val="002060"/>
              </a:solidFill>
            </a:endParaRPr>
          </a:p>
          <a:p>
            <a:pPr marL="0" lvl="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002060"/>
                </a:solidFill>
              </a:rPr>
              <a:t>семинары по передаче передового опыта по разработке образовательных программ, результатов обучения, методов преподавания, оценивания</a:t>
            </a:r>
          </a:p>
          <a:p>
            <a:pPr marL="0" lvl="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002060"/>
                </a:solidFill>
              </a:rPr>
              <a:t>мониторинг применяемых методов оценки соответствующим методам преподавания (</a:t>
            </a:r>
            <a:r>
              <a:rPr lang="en-US" sz="2300" b="1" dirty="0" err="1">
                <a:solidFill>
                  <a:srgbClr val="002060"/>
                </a:solidFill>
              </a:rPr>
              <a:t>MedEd</a:t>
            </a:r>
            <a:r>
              <a:rPr lang="ru-RU" sz="2300" b="1" dirty="0">
                <a:solidFill>
                  <a:srgbClr val="002060"/>
                </a:solidFill>
              </a:rPr>
              <a:t>, КОП)</a:t>
            </a:r>
          </a:p>
          <a:p>
            <a:pPr marL="0" lvl="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002060"/>
                </a:solidFill>
              </a:rPr>
              <a:t>«открытые занятия» по трансферту наиболее успешного педагогического опыта</a:t>
            </a:r>
          </a:p>
          <a:p>
            <a:pPr marL="0" lvl="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002060"/>
                </a:solidFill>
              </a:rPr>
              <a:t>система </a:t>
            </a:r>
            <a:r>
              <a:rPr lang="ru-RU" sz="2300" b="1" dirty="0" err="1">
                <a:solidFill>
                  <a:srgbClr val="002060"/>
                </a:solidFill>
              </a:rPr>
              <a:t>взаимопосещения</a:t>
            </a:r>
            <a:r>
              <a:rPr lang="ru-RU" sz="2300" b="1" dirty="0">
                <a:solidFill>
                  <a:srgbClr val="002060"/>
                </a:solidFill>
              </a:rPr>
              <a:t> занятий, ВКК</a:t>
            </a:r>
          </a:p>
          <a:p>
            <a:pPr marL="0" lvl="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sz="2300" b="1" dirty="0">
                <a:solidFill>
                  <a:srgbClr val="002060"/>
                </a:solidFill>
              </a:rPr>
              <a:t>обсуждение вопросов образования на заседаниях профильных КОП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22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04951"/>
            <a:ext cx="10515600" cy="6706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СЦО на институциональном уровне 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54924" y="979275"/>
            <a:ext cx="8560675" cy="440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500" b="1" kern="0" dirty="0">
                <a:solidFill>
                  <a:srgbClr val="0070C0"/>
                </a:solidFill>
              </a:rPr>
              <a:t>Непрерывное профессиональное развитие преподавателей</a:t>
            </a: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4E2783-25FE-412E-9196-80FCDC8DE6EE}"/>
              </a:ext>
            </a:extLst>
          </p:cNvPr>
          <p:cNvSpPr/>
          <p:nvPr/>
        </p:nvSpPr>
        <p:spPr>
          <a:xfrm>
            <a:off x="1771372" y="121705"/>
            <a:ext cx="87989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МАТЕРИАЛЬНО-ТЕХНИЧЕСКАЯ БАЗА НАО «МУА»</a:t>
            </a: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Образовательные ресурсы</a:t>
            </a:r>
            <a:endParaRPr lang="ru-RU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8844" y="830963"/>
            <a:ext cx="9144000" cy="595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49291079"/>
              </p:ext>
            </p:extLst>
          </p:nvPr>
        </p:nvGraphicFramePr>
        <p:xfrm>
          <a:off x="928047" y="846162"/>
          <a:ext cx="10577015" cy="584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05" y="3489375"/>
            <a:ext cx="2704495" cy="308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204951"/>
            <a:ext cx="10515600" cy="6706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СЦО на институциональном уровне 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959" y="670487"/>
            <a:ext cx="8476500" cy="31215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Выбор методов преподавания и обучения 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0" y="0"/>
            <a:ext cx="12192000" cy="6843579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732704"/>
            <a:ext cx="6137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07706" y="1127479"/>
            <a:ext cx="697725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Современные образовательные технологии  с доказательной практикой для клинического и неклинического обучения: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TBL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RBL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SBL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ГОСКЭ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конкретной ситуации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Стандартизированный пациент (СП), смешанная гибридная симуляция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Проектное обучение на уровне интернатуры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Метод критического анализа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50627"/>
            <a:ext cx="557645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700" dirty="0">
              <a:solidFill>
                <a:schemeClr val="bg1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Методы, используемые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практических занятиях: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Case-study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Блиц опрос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 в малых группах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Коммуникативный метод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Ролевые игры и др.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Школа молодого семейного врача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bg1"/>
                </a:solidFill>
              </a:rPr>
              <a:t>Создание видеофильмов по </a:t>
            </a:r>
            <a:r>
              <a:rPr lang="ru-RU" sz="1600" dirty="0" err="1">
                <a:solidFill>
                  <a:schemeClr val="bg1"/>
                </a:solidFill>
              </a:rPr>
              <a:t>блюпринтам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b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046" y="3911930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Методы, используемые при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проведении лекции: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Пресс-конференция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Проблемная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Обзорная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Информационная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Интерактивная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700" dirty="0">
                <a:solidFill>
                  <a:schemeClr val="bg1"/>
                </a:solidFill>
                <a:latin typeface="Calibri" panose="020F0502020204030204"/>
              </a:rPr>
              <a:t>Бинарная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дистанционном формате проводятся лекции с участием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профессоров и доцентов вузов-стран-партнеров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133" y="5666063"/>
            <a:ext cx="4930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78217" y="4572001"/>
            <a:ext cx="432905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Видеоматериалы для проведения занятий  размещены на канале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Youtube</a:t>
            </a:r>
            <a:r>
              <a:rPr lang="ru-RU" sz="1600" dirty="0">
                <a:solidFill>
                  <a:prstClr val="black"/>
                </a:solidFill>
              </a:rPr>
              <a:t>/электронных образовательных платформах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Кейсы размещены на образов. платформах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36847" y="1846225"/>
            <a:ext cx="2147454" cy="338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629286" y="1653304"/>
            <a:ext cx="2152495" cy="377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45471" y="1781464"/>
            <a:ext cx="311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Дистанционные образовательные технологии</a:t>
            </a:r>
            <a:endParaRPr lang="en-US" dirty="0"/>
          </a:p>
        </p:txBody>
      </p:sp>
      <p:sp>
        <p:nvSpPr>
          <p:cNvPr id="26" name="Плюс 25"/>
          <p:cNvSpPr/>
          <p:nvPr/>
        </p:nvSpPr>
        <p:spPr>
          <a:xfrm>
            <a:off x="6553240" y="1932590"/>
            <a:ext cx="935805" cy="735772"/>
          </a:xfrm>
          <a:prstGeom prst="mathPlus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6"/>
          <p:cNvSpPr/>
          <p:nvPr/>
        </p:nvSpPr>
        <p:spPr>
          <a:xfrm>
            <a:off x="9526137" y="4490113"/>
            <a:ext cx="2470245" cy="211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10515600" cy="5868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СЦО преподавателями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7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9187" y="1064526"/>
            <a:ext cx="4981904" cy="56228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Участие обучающихся в работе коллегиальных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органов </a:t>
            </a:r>
            <a:r>
              <a:rPr lang="ru-RU" sz="2000" b="1" dirty="0" err="1">
                <a:solidFill>
                  <a:srgbClr val="002060"/>
                </a:solidFill>
              </a:rPr>
              <a:t>ун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иверситетов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Ученый совет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Сенат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Академический совет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Советы школ/факультетов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КОП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Совет по делам молодежи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Дисциплинарный совет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Студенческое самоуправление. Студенческий ректорат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3193" y="1037230"/>
            <a:ext cx="7084365" cy="5820769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</a:rPr>
              <a:t>В университетах оборудованы дополнительные  места отдыха и </a:t>
            </a:r>
            <a:r>
              <a:rPr lang="ru-RU" sz="2000" b="1" dirty="0" err="1">
                <a:solidFill>
                  <a:srgbClr val="002060"/>
                </a:solidFill>
              </a:rPr>
              <a:t>коворкинг</a:t>
            </a:r>
            <a:r>
              <a:rPr lang="ru-RU" sz="2000" b="1" dirty="0">
                <a:solidFill>
                  <a:srgbClr val="002060"/>
                </a:solidFill>
              </a:rPr>
              <a:t> зона.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</a:rPr>
              <a:t>Создание условий для самореализации - действуют различные секции, студенческие организации по интересам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</a:rPr>
              <a:t>Широкое волонтерское движение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</a:rPr>
              <a:t>Мониторинг удовлетворенностью: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качеством программ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качеством преподавания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качеством организации практики на клинических базах и производствах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условиями обучения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</a:rPr>
              <a:t>работой структурных подразделений университета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204951"/>
            <a:ext cx="10515600" cy="6706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СЦО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endParaRPr lang="ru-RU" sz="33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26340" y="5636524"/>
            <a:ext cx="7478973" cy="1037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lvl="2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0" lvl="2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</a:rPr>
              <a:t>«Голос студента» должен быть услышан – ориентированность на значимую роль обучающихся в Академическом сообществе!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50375" y="3930556"/>
            <a:ext cx="4224583" cy="275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A7CDE-5C0C-4504-9861-241660F6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79" y="228647"/>
            <a:ext cx="11335451" cy="711835"/>
          </a:xfrm>
        </p:spPr>
        <p:txBody>
          <a:bodyPr>
            <a:noAutofit/>
          </a:bodyPr>
          <a:lstStyle/>
          <a:p>
            <a:pPr algn="ctr"/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Составлена матрица ответственности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RACI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по обеспечению студент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центрированного обучения на основе стандарта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ESG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(МУК)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A84CE7A-2F43-4405-8AD2-8B0273EBE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8305"/>
              </p:ext>
            </p:extLst>
          </p:nvPr>
        </p:nvGraphicFramePr>
        <p:xfrm>
          <a:off x="177417" y="1078172"/>
          <a:ext cx="9799095" cy="56092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380935">
                  <a:extLst>
                    <a:ext uri="{9D8B030D-6E8A-4147-A177-3AD203B41FA5}">
                      <a16:colId xmlns:a16="http://schemas.microsoft.com/office/drawing/2014/main" val="2271239685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160531562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1475379441"/>
                    </a:ext>
                  </a:extLst>
                </a:gridCol>
                <a:gridCol w="631946">
                  <a:extLst>
                    <a:ext uri="{9D8B030D-6E8A-4147-A177-3AD203B41FA5}">
                      <a16:colId xmlns:a16="http://schemas.microsoft.com/office/drawing/2014/main" val="2828669682"/>
                    </a:ext>
                  </a:extLst>
                </a:gridCol>
                <a:gridCol w="711583">
                  <a:extLst>
                    <a:ext uri="{9D8B030D-6E8A-4147-A177-3AD203B41FA5}">
                      <a16:colId xmlns:a16="http://schemas.microsoft.com/office/drawing/2014/main" val="3519704666"/>
                    </a:ext>
                  </a:extLst>
                </a:gridCol>
                <a:gridCol w="711583">
                  <a:extLst>
                    <a:ext uri="{9D8B030D-6E8A-4147-A177-3AD203B41FA5}">
                      <a16:colId xmlns:a16="http://schemas.microsoft.com/office/drawing/2014/main" val="2802503714"/>
                    </a:ext>
                  </a:extLst>
                </a:gridCol>
                <a:gridCol w="711583">
                  <a:extLst>
                    <a:ext uri="{9D8B030D-6E8A-4147-A177-3AD203B41FA5}">
                      <a16:colId xmlns:a16="http://schemas.microsoft.com/office/drawing/2014/main" val="3394103431"/>
                    </a:ext>
                  </a:extLst>
                </a:gridCol>
                <a:gridCol w="711583">
                  <a:extLst>
                    <a:ext uri="{9D8B030D-6E8A-4147-A177-3AD203B41FA5}">
                      <a16:colId xmlns:a16="http://schemas.microsoft.com/office/drawing/2014/main" val="1637678197"/>
                    </a:ext>
                  </a:extLst>
                </a:gridCol>
                <a:gridCol w="711583">
                  <a:extLst>
                    <a:ext uri="{9D8B030D-6E8A-4147-A177-3AD203B41FA5}">
                      <a16:colId xmlns:a16="http://schemas.microsoft.com/office/drawing/2014/main" val="3416153635"/>
                    </a:ext>
                  </a:extLst>
                </a:gridCol>
              </a:tblGrid>
              <a:tr h="1674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Пункт стандарта </a:t>
                      </a:r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ESG</a:t>
                      </a:r>
                    </a:p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1.3.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Студентоцентрированное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обучение, </a:t>
                      </a:r>
                      <a:b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преподавание и оценка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buFont typeface="Arial" pitchFamily="34" charset="0"/>
                        <a:buNone/>
                      </a:pPr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Декан школы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Зам.декана по АР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Зав.кафедры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Координаторы модулей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Ответственный за дисциплину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Преподаватели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Отдел по работе с молодежью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Центр </a:t>
                      </a:r>
                      <a:r>
                        <a:rPr lang="ru-RU" sz="13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симцляционных</a:t>
                      </a:r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и образовательных технологий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20750"/>
                  </a:ext>
                </a:extLst>
              </a:tr>
              <a:tr h="61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Проявление уважения и внимания к различным группам студентов и их потребностям, взаимное уважение между студентом и преподавателем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83856"/>
                  </a:ext>
                </a:extLst>
              </a:tr>
              <a:tr h="61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Рассмотрение и использование различных форм проведения обучения и оценки, гибкое использование разнообразных педагогических методов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05541"/>
                  </a:ext>
                </a:extLst>
              </a:tr>
              <a:tr h="619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Поощрение чувства автономии у обучающегося при одновременном надлежащем руководстве и поддержке со стороны преподавателя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53870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Регулярная оценка и адаптация способов передачи знаний и педагогических методов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72364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Обеспечение процедур для рассмотрения жалоб студентов, в том числе апелляций после экзамена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17941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Публикация критериев и методов оценки обучающихся до проведения оценки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44096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Предоставление обратной связи и советов обучающимся по процессу обучения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06702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Обеспечение единообразия и объективности методов оценивания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15" marR="6315" marT="63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180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E25A82-EA39-4B24-8906-9F0FE631F4EC}"/>
              </a:ext>
            </a:extLst>
          </p:cNvPr>
          <p:cNvSpPr/>
          <p:nvPr/>
        </p:nvSpPr>
        <p:spPr>
          <a:xfrm>
            <a:off x="10072048" y="1056382"/>
            <a:ext cx="2119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0" dirty="0">
                <a:effectLst/>
              </a:rPr>
              <a:t>R</a:t>
            </a:r>
            <a:r>
              <a:rPr lang="en-GB" sz="1600" b="0" i="0" dirty="0">
                <a:effectLst/>
              </a:rPr>
              <a:t> – Responsible (</a:t>
            </a:r>
            <a:r>
              <a:rPr lang="ru-RU" sz="1600" b="0" i="0" dirty="0">
                <a:effectLst/>
              </a:rPr>
              <a:t>исполняет);</a:t>
            </a:r>
          </a:p>
          <a:p>
            <a:r>
              <a:rPr lang="en-GB" sz="1600" b="1" i="0" dirty="0">
                <a:effectLst/>
              </a:rPr>
              <a:t>A</a:t>
            </a:r>
            <a:r>
              <a:rPr lang="en-GB" sz="1600" b="0" i="0" dirty="0">
                <a:effectLst/>
              </a:rPr>
              <a:t> – Accountable (</a:t>
            </a:r>
            <a:r>
              <a:rPr lang="ru-RU" sz="1600" b="0" i="0" dirty="0">
                <a:effectLst/>
              </a:rPr>
              <a:t>несет ответственность);</a:t>
            </a:r>
          </a:p>
          <a:p>
            <a:r>
              <a:rPr lang="en-GB" sz="1600" b="1" i="0" dirty="0">
                <a:effectLst/>
              </a:rPr>
              <a:t>C</a:t>
            </a:r>
            <a:r>
              <a:rPr lang="en-GB" sz="1600" b="0" i="0" dirty="0">
                <a:effectLst/>
              </a:rPr>
              <a:t> – Consult before doing (</a:t>
            </a:r>
            <a:r>
              <a:rPr lang="ru-RU" sz="1600" b="0" i="0" dirty="0">
                <a:effectLst/>
              </a:rPr>
              <a:t>консультирует до исполнения);</a:t>
            </a:r>
          </a:p>
          <a:p>
            <a:r>
              <a:rPr lang="en-GB" sz="1600" b="1" i="0" dirty="0">
                <a:effectLst/>
              </a:rPr>
              <a:t>I</a:t>
            </a:r>
            <a:r>
              <a:rPr lang="en-GB" sz="1600" b="0" i="0" dirty="0">
                <a:effectLst/>
              </a:rPr>
              <a:t> – Inform after doing (</a:t>
            </a:r>
            <a:r>
              <a:rPr lang="ru-RU" sz="1600" b="0" i="0" dirty="0">
                <a:effectLst/>
              </a:rPr>
              <a:t>оповещается после исполнения).</a:t>
            </a:r>
          </a:p>
        </p:txBody>
      </p:sp>
    </p:spTree>
    <p:extLst>
      <p:ext uri="{BB962C8B-B14F-4D97-AF65-F5344CB8AC3E}">
        <p14:creationId xmlns:p14="http://schemas.microsoft.com/office/powerpoint/2010/main" val="3257639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1157</Words>
  <Application>Microsoft Office PowerPoint</Application>
  <PresentationFormat>Широкоэкранный</PresentationFormat>
  <Paragraphs>261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Концепция СЦО Основные элементы студентоцентрированного обучения</vt:lpstr>
      <vt:lpstr>Реализация СЦО на институциональном уровне </vt:lpstr>
      <vt:lpstr>Реализация СЦО на институциональном уровне </vt:lpstr>
      <vt:lpstr>Реализация СЦО на институциональном уровне </vt:lpstr>
      <vt:lpstr>Презентация PowerPoint</vt:lpstr>
      <vt:lpstr>Выбор методов преподавания и обучения </vt:lpstr>
      <vt:lpstr>Реализация СЦО обучающимися</vt:lpstr>
      <vt:lpstr>Составлена матрица ответственности RACI по обеспечению студентоцентрированного обучения на основе стандарта ESG (МУК)</vt:lpstr>
      <vt:lpstr>Проект решения:</vt:lpstr>
      <vt:lpstr>Спасибо за внимание!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Резидентура</dc:title>
  <dc:creator>Togzhan Zh. Shalaganova</dc:creator>
  <cp:lastModifiedBy>sh.sadykova@medkrmu.kz</cp:lastModifiedBy>
  <cp:revision>245</cp:revision>
  <cp:lastPrinted>2019-10-07T04:03:00Z</cp:lastPrinted>
  <dcterms:created xsi:type="dcterms:W3CDTF">2019-10-07T03:34:48Z</dcterms:created>
  <dcterms:modified xsi:type="dcterms:W3CDTF">2020-05-11T15:09:52Z</dcterms:modified>
</cp:coreProperties>
</file>