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Динара Оспанова" initials="ДО" lastIdx="2" clrIdx="0">
    <p:extLst>
      <p:ext uri="{19B8F6BF-5375-455C-9EA6-DF929625EA0E}">
        <p15:presenceInfo xmlns:p15="http://schemas.microsoft.com/office/powerpoint/2012/main" userId="S-1-5-21-3687108477-726072190-247645003-122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9" autoAdjust="0"/>
    <p:restoredTop sz="94660"/>
  </p:normalViewPr>
  <p:slideViewPr>
    <p:cSldViewPr snapToGrid="0">
      <p:cViewPr varScale="1">
        <p:scale>
          <a:sx n="68" d="100"/>
          <a:sy n="68" d="100"/>
        </p:scale>
        <p:origin x="5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D5D467-632E-48F6-BD5D-AB845AB0C621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CF56E-4439-4940-A737-CBBDF87693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937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EF085-AF4F-4D4F-85C0-1E772646709B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525E-A4FA-49C3-BDE9-B19F20F82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302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EF085-AF4F-4D4F-85C0-1E772646709B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525E-A4FA-49C3-BDE9-B19F20F82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978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EF085-AF4F-4D4F-85C0-1E772646709B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525E-A4FA-49C3-BDE9-B19F20F82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58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EF085-AF4F-4D4F-85C0-1E772646709B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525E-A4FA-49C3-BDE9-B19F20F82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0158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EF085-AF4F-4D4F-85C0-1E772646709B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525E-A4FA-49C3-BDE9-B19F20F82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13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EF085-AF4F-4D4F-85C0-1E772646709B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525E-A4FA-49C3-BDE9-B19F20F82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461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EF085-AF4F-4D4F-85C0-1E772646709B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525E-A4FA-49C3-BDE9-B19F20F82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887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EF085-AF4F-4D4F-85C0-1E772646709B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525E-A4FA-49C3-BDE9-B19F20F82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187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EF085-AF4F-4D4F-85C0-1E772646709B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525E-A4FA-49C3-BDE9-B19F20F82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610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EF085-AF4F-4D4F-85C0-1E772646709B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525E-A4FA-49C3-BDE9-B19F20F82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620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EF085-AF4F-4D4F-85C0-1E772646709B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525E-A4FA-49C3-BDE9-B19F20F82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253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EF085-AF4F-4D4F-85C0-1E772646709B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9525E-A4FA-49C3-BDE9-B19F20F82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54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68379" y="178009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Промежуточный этап реализации мероприятий по специальности СД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2889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827734"/>
          </a:xfrm>
        </p:spPr>
        <p:txBody>
          <a:bodyPr>
            <a:normAutofit/>
          </a:bodyPr>
          <a:lstStyle/>
          <a:p>
            <a:r>
              <a:rPr lang="ru-RU" b="1" dirty="0"/>
              <a:t>Образовательные  программы  </a:t>
            </a:r>
            <a:r>
              <a:rPr lang="ru-RU" b="1" dirty="0" err="1"/>
              <a:t>бакалавриата</a:t>
            </a:r>
            <a:r>
              <a:rPr lang="ru-RU" b="1" dirty="0"/>
              <a:t> и магистратуры с целью выявления траектории обучения и возможности разработки дополнительных образовательных программ (</a:t>
            </a:r>
            <a:r>
              <a:rPr lang="ru-RU" b="1" dirty="0" err="1"/>
              <a:t>major</a:t>
            </a:r>
            <a:r>
              <a:rPr lang="ru-RU" b="1" dirty="0"/>
              <a:t> и </a:t>
            </a:r>
            <a:r>
              <a:rPr lang="ru-RU" b="1" dirty="0" err="1"/>
              <a:t>minor</a:t>
            </a:r>
            <a:r>
              <a:rPr lang="ru-RU" b="1" dirty="0"/>
              <a:t>).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036741"/>
            <a:ext cx="10515600" cy="2140222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обучение проводится по основной образовательной программе «Сестринское дело» (4 курс – ГОСО 2012, 2 и 3 курсы по ГОСО 2017, 1 курс по проекту ГОСО 2019 г.), </a:t>
            </a:r>
            <a:r>
              <a:rPr lang="ru-RU" dirty="0" smtClean="0"/>
              <a:t> по дисциплинам которые </a:t>
            </a:r>
            <a:r>
              <a:rPr lang="ru-RU" dirty="0"/>
              <a:t>формируют профессиональные компетенции </a:t>
            </a:r>
            <a:r>
              <a:rPr lang="ru-RU" dirty="0" smtClean="0"/>
              <a:t>обучающихся</a:t>
            </a:r>
          </a:p>
          <a:p>
            <a:r>
              <a:rPr lang="ru-RU" dirty="0" smtClean="0"/>
              <a:t>Проект ГОСО 2019г. не позволяет создание дополнительных  траекторий образовательных программ </a:t>
            </a:r>
            <a:r>
              <a:rPr lang="en-US" dirty="0" smtClean="0"/>
              <a:t>(major </a:t>
            </a:r>
            <a:r>
              <a:rPr lang="ru-RU" dirty="0" smtClean="0"/>
              <a:t>и</a:t>
            </a:r>
            <a:r>
              <a:rPr lang="en-US" dirty="0" smtClean="0"/>
              <a:t> minor)</a:t>
            </a:r>
            <a:r>
              <a:rPr lang="ru-RU" dirty="0" smtClean="0"/>
              <a:t>. Отсутствует возможность включения компонентов по выбору. </a:t>
            </a:r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7484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Анализ современных методов и инновационных технологий обучения и их рекомендации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437751"/>
          </a:xfrm>
        </p:spPr>
        <p:txBody>
          <a:bodyPr>
            <a:normAutofit/>
          </a:bodyPr>
          <a:lstStyle/>
          <a:p>
            <a:r>
              <a:rPr lang="ru-RU" dirty="0" smtClean="0"/>
              <a:t>Модульные программы обучения</a:t>
            </a:r>
          </a:p>
          <a:p>
            <a:r>
              <a:rPr lang="ru-RU" dirty="0" smtClean="0"/>
              <a:t>«деловые</a:t>
            </a:r>
            <a:r>
              <a:rPr lang="ru-RU" dirty="0"/>
              <a:t>» и ролевые игры, «мозговой штурм», кейс-метод, тренинги, «круглые столы», дискуссии, </a:t>
            </a:r>
            <a:r>
              <a:rPr lang="ru-RU" dirty="0" smtClean="0"/>
              <a:t>CBL</a:t>
            </a:r>
            <a:r>
              <a:rPr lang="ru-RU" dirty="0"/>
              <a:t>, </a:t>
            </a:r>
            <a:r>
              <a:rPr lang="ru-RU" dirty="0" smtClean="0"/>
              <a:t>TBL, проблемное обучение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8912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Наличие и трансляция лучших практик и подходов </a:t>
            </a:r>
            <a:r>
              <a:rPr lang="ru-RU" b="1" dirty="0" err="1"/>
              <a:t>студентоориентированного</a:t>
            </a:r>
            <a:r>
              <a:rPr lang="ru-RU" b="1" dirty="0"/>
              <a:t> </a:t>
            </a:r>
            <a:r>
              <a:rPr lang="ru-RU" b="1" dirty="0" smtClean="0"/>
              <a:t>обучения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Личностно-ориентированное обучение </a:t>
            </a:r>
            <a:endParaRPr lang="ru-RU" dirty="0" smtClean="0"/>
          </a:p>
          <a:p>
            <a:r>
              <a:rPr lang="ru-RU" dirty="0" err="1" smtClean="0"/>
              <a:t>Симуляционные</a:t>
            </a:r>
            <a:r>
              <a:rPr lang="ru-RU" dirty="0" smtClean="0"/>
              <a:t> техники </a:t>
            </a:r>
            <a:r>
              <a:rPr lang="ru-RU" dirty="0" err="1"/>
              <a:t>пpи</a:t>
            </a:r>
            <a:r>
              <a:rPr lang="ru-RU" dirty="0"/>
              <a:t> </a:t>
            </a:r>
            <a:r>
              <a:rPr lang="ru-RU" dirty="0" err="1"/>
              <a:t>пoмoщи</a:t>
            </a:r>
            <a:r>
              <a:rPr lang="ru-RU" dirty="0"/>
              <a:t> </a:t>
            </a:r>
            <a:r>
              <a:rPr lang="ru-RU" dirty="0" err="1"/>
              <a:t>фaнтoмoв</a:t>
            </a:r>
            <a:r>
              <a:rPr lang="ru-RU" dirty="0"/>
              <a:t>, </a:t>
            </a:r>
            <a:r>
              <a:rPr lang="ru-RU" dirty="0" err="1"/>
              <a:t>мaнeкeнoв</a:t>
            </a:r>
            <a:r>
              <a:rPr lang="ru-RU" dirty="0"/>
              <a:t>, </a:t>
            </a:r>
            <a:r>
              <a:rPr lang="ru-RU" dirty="0" err="1"/>
              <a:t>тpeнaжepoв</a:t>
            </a:r>
            <a:r>
              <a:rPr lang="ru-RU" dirty="0"/>
              <a:t> и </a:t>
            </a:r>
            <a:r>
              <a:rPr lang="ru-RU" dirty="0" err="1" smtClean="0"/>
              <a:t>cимулятopoв</a:t>
            </a:r>
            <a:r>
              <a:rPr lang="ru-RU" dirty="0" smtClean="0"/>
              <a:t>.</a:t>
            </a:r>
          </a:p>
          <a:p>
            <a:r>
              <a:rPr lang="ru-RU" dirty="0"/>
              <a:t>метод </a:t>
            </a:r>
            <a:r>
              <a:rPr lang="ru-RU" dirty="0" err="1"/>
              <a:t>Research</a:t>
            </a:r>
            <a:r>
              <a:rPr lang="ru-RU" dirty="0"/>
              <a:t> </a:t>
            </a:r>
            <a:r>
              <a:rPr lang="ru-RU" dirty="0" err="1"/>
              <a:t>based</a:t>
            </a:r>
            <a:r>
              <a:rPr lang="ru-RU" dirty="0"/>
              <a:t> </a:t>
            </a:r>
            <a:r>
              <a:rPr lang="ru-RU" dirty="0" err="1"/>
              <a:t>learning</a:t>
            </a:r>
            <a:r>
              <a:rPr lang="ru-RU" dirty="0"/>
              <a:t>. Исследовательский метод подразумевает обучение поисковой, познавательной деятельности </a:t>
            </a:r>
            <a:r>
              <a:rPr lang="ru-RU" dirty="0" smtClean="0"/>
              <a:t>студентов.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2560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Планирование/наличие инклюзивной среды обучения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</a:t>
            </a:r>
            <a:r>
              <a:rPr lang="ru-RU" dirty="0" smtClean="0"/>
              <a:t>ри </a:t>
            </a:r>
            <a:r>
              <a:rPr lang="ru-RU" dirty="0"/>
              <a:t>необходимости </a:t>
            </a:r>
            <a:r>
              <a:rPr lang="ru-RU" dirty="0" smtClean="0"/>
              <a:t>университеты имеют </a:t>
            </a:r>
            <a:r>
              <a:rPr lang="ru-RU" dirty="0"/>
              <a:t>возможность создания свободной и без барьерной среды обучения для организации инклюзивного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1162374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Прохождение обучающимися профессиональной практики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Каждый Университет представил должное количество клинических баз для проведения профессиональной практики.</a:t>
            </a:r>
          </a:p>
          <a:p>
            <a:r>
              <a:rPr lang="ru-RU" dirty="0"/>
              <a:t>Объем часов профессиональной практики меняется в зависимости ГОСО по которым обучаются студенты. Согласно ГОСО 2012 объем часов практики составляет 8 кредитов или 360 академических часов. </a:t>
            </a:r>
            <a:endParaRPr lang="ru-RU" dirty="0" smtClean="0"/>
          </a:p>
          <a:p>
            <a:r>
              <a:rPr lang="ru-RU" dirty="0" smtClean="0"/>
              <a:t>ГОСО </a:t>
            </a:r>
            <a:r>
              <a:rPr lang="ru-RU" dirty="0"/>
              <a:t>2017 подразумевает освоение 660 академических часов, </a:t>
            </a:r>
            <a:endParaRPr lang="ru-RU" dirty="0" smtClean="0"/>
          </a:p>
          <a:p>
            <a:r>
              <a:rPr lang="ru-RU" dirty="0" smtClean="0"/>
              <a:t>проект </a:t>
            </a:r>
            <a:r>
              <a:rPr lang="ru-RU" dirty="0"/>
              <a:t>ГОСО 2019 53 кредитов или 1590 академических часов</a:t>
            </a:r>
          </a:p>
        </p:txBody>
      </p:sp>
    </p:spTree>
    <p:extLst>
      <p:ext uri="{BB962C8B-B14F-4D97-AF65-F5344CB8AC3E}">
        <p14:creationId xmlns:p14="http://schemas.microsoft.com/office/powerpoint/2010/main" val="684292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Анализ обеспеченности учебниками и учебно-методической литературой по специальности «Сестринское дело</a:t>
            </a:r>
            <a:r>
              <a:rPr lang="ru-RU" b="1" dirty="0" smtClean="0"/>
              <a:t>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6177944"/>
              </p:ext>
            </p:extLst>
          </p:nvPr>
        </p:nvGraphicFramePr>
        <p:xfrm>
          <a:off x="838200" y="1940309"/>
          <a:ext cx="8261195" cy="259629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261195"/>
              </a:tblGrid>
              <a:tr h="4327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Сестринский уход за пациентами хирургического профиля</a:t>
                      </a:r>
                      <a:endParaRPr lang="ru-RU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27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ПП «Сестринский уход в педиатрии»</a:t>
                      </a:r>
                      <a:endParaRPr lang="ru-RU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27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Сестринский уход при острых  и неотложных состояниях</a:t>
                      </a:r>
                      <a:endParaRPr lang="ru-RU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27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Основы сестринского дела -2</a:t>
                      </a:r>
                      <a:endParaRPr lang="ru-RU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27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Сестринский уход в геронтологии</a:t>
                      </a:r>
                      <a:endParaRPr lang="ru-RU" sz="20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27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3788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2736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10089</TotalTime>
  <Words>261</Words>
  <Application>Microsoft Office PowerPoint</Application>
  <PresentationFormat>Широкоэкранный</PresentationFormat>
  <Paragraphs>24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Промежуточный этап реализации мероприятий по специальности СД</vt:lpstr>
      <vt:lpstr>Образовательные  программы  бакалавриата и магистратуры с целью выявления траектории обучения и возможности разработки дополнительных образовательных программ (major и minor). </vt:lpstr>
      <vt:lpstr>Анализ современных методов и инновационных технологий обучения и их рекомендации</vt:lpstr>
      <vt:lpstr>Наличие и трансляция лучших практик и подходов студентоориентированного обучения </vt:lpstr>
      <vt:lpstr>Планирование/наличие инклюзивной среды обучения</vt:lpstr>
      <vt:lpstr>Прохождение обучающимися профессиональной практики</vt:lpstr>
      <vt:lpstr>Анализ обеспеченности учебниками и учебно-методической литературой по специальности «Сестринское дело»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Отраслевая рамка квалификаций в сфере здравоохранения</dc:title>
  <dc:creator>User</dc:creator>
  <cp:lastModifiedBy>Динара Оспанова</cp:lastModifiedBy>
  <cp:revision>375</cp:revision>
  <cp:lastPrinted>2020-03-06T04:07:08Z</cp:lastPrinted>
  <dcterms:created xsi:type="dcterms:W3CDTF">2018-04-28T08:49:06Z</dcterms:created>
  <dcterms:modified xsi:type="dcterms:W3CDTF">2020-03-10T05:28:05Z</dcterms:modified>
</cp:coreProperties>
</file>