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91" r:id="rId2"/>
    <p:sldId id="397" r:id="rId3"/>
    <p:sldId id="398" r:id="rId4"/>
    <p:sldId id="399" r:id="rId5"/>
    <p:sldId id="400" r:id="rId6"/>
    <p:sldId id="401" r:id="rId7"/>
    <p:sldId id="402" r:id="rId8"/>
    <p:sldId id="39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6600"/>
    <a:srgbClr val="FF7C80"/>
    <a:srgbClr val="FF3300"/>
    <a:srgbClr val="F24459"/>
    <a:srgbClr val="F1684D"/>
    <a:srgbClr val="1C9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3817" autoAdjust="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B75C6-AAB7-43DC-89D8-0F62754A7F0A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6D30D-1E9A-423E-BD87-B0A47E84A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6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6824579-39CD-4C34-BE1F-9FDD3FE483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2475A4D-24A7-4862-B00E-3E2C4B1D9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BCCC593-1864-4A1B-9C07-C0B2CA5FF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A182-4CCD-4189-8AFE-76D2DA0F954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B20B414-2AE5-4F03-89E0-BAAF0CA31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787DBFA-8F15-4C54-B7F4-ADACC7A12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9A8D-853F-4E5E-89FF-3B1320E28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3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85C5F8-2BD0-4E9D-B6A9-ECE01D06E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7E01B96-0D07-46BE-9683-57069B666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CBAEDF-3845-4727-BA29-2A3E4A075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A182-4CCD-4189-8AFE-76D2DA0F954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E87EAB-B1DA-43FE-A983-3E4C6CB98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60555F-6099-4330-BB49-5972CBB24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9A8D-853F-4E5E-89FF-3B1320E28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8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C216711-A666-4F39-AE9D-562C2DB3F7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F28F4AA-6E83-4B2D-8D85-C286DFB4E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2E44C9F-D187-41FA-9CA5-A9A9EEBCE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A182-4CCD-4189-8AFE-76D2DA0F954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8FA146-C95E-4436-9A1D-115E8DA87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7C8847D-A9E0-4912-91CD-0E0C2D1D4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9A8D-853F-4E5E-89FF-3B1320E28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1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172C4F-CB9B-4655-A810-24646354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72ECBE-086F-40DC-B072-CD8C17662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E266F60-DAAC-4C6D-9800-F089C4F9B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A182-4CCD-4189-8AFE-76D2DA0F954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9B4EAF-34B9-4DFA-AE9A-F811E3218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20416E-085F-41C3-B087-5E9C26D3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9A8D-853F-4E5E-89FF-3B1320E28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0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9EFA988-46AF-4DF6-9976-91B590F97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CE1D105-0D53-47B8-B1E0-89BC4A343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BCFEF3-8799-44FB-B842-7160E0C64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A182-4CCD-4189-8AFE-76D2DA0F954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B5E2AEB-EEC8-4A6F-920C-BB32FDAE7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6176741-BAC0-40CA-8930-841FBD5E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9A8D-853F-4E5E-89FF-3B1320E28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5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175DACA-4804-49CB-ABDF-19B9CD7A9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CFAC90-2CF2-489F-8E0B-82D164241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8DEE7AC-6C6A-4ABC-8974-BB7AE2C59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F8C21AD-40E6-4AA1-940D-FD5E19EF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A182-4CCD-4189-8AFE-76D2DA0F954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D004706-A2EC-47E7-B6B6-987650CCA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DB34029-FD9E-4014-AF78-E02C52FD6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9A8D-853F-4E5E-89FF-3B1320E28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08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DA3EE66-E370-4D0C-B5E9-2A961C10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28A57A8-86A4-48D7-A5F9-23213E2B2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AFD9902-3F63-4EC9-91AE-F70AD492C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361073A-6F09-429F-8416-0791376825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7705C0F-1817-4A49-9EB7-EA90D00951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C877D2A-DF08-43B8-9F61-DD29334A4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A182-4CCD-4189-8AFE-76D2DA0F954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F5AF9ED-252A-4EC8-8174-F7D3F2E3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17C6266-CAB5-4C51-8373-2A5F5CB9C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9A8D-853F-4E5E-89FF-3B1320E28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0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8099511-D115-448A-B992-6C9F895AC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456750A-BB37-4B56-A3D1-39D50840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A182-4CCD-4189-8AFE-76D2DA0F954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71F1D90-A542-4C1D-B4A1-B98ABE7CF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3410C67-37D7-4631-B493-392AF9E70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9A8D-853F-4E5E-89FF-3B1320E28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6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B94AD8C-9F12-42AA-8D33-EF78BFDE1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A182-4CCD-4189-8AFE-76D2DA0F954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5FFEB37-F023-4CEC-ADEE-CB99F7B2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3D51FE3-A865-48B8-B571-0B78DAF3D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9A8D-853F-4E5E-89FF-3B1320E28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5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B7C3A78-D0E0-4E6C-B41C-2F95578A7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D3E1F7-2A85-4F69-ACF2-ECF391818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9644431-2D29-47FF-AE9C-0B0133803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EEFC34F-7CEA-4B91-9995-1CFF3D8D6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A182-4CCD-4189-8AFE-76D2DA0F954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C409159-C788-4668-A295-630A322DE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89B0D78-DE3C-49E4-800D-88BD4E7BC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9A8D-853F-4E5E-89FF-3B1320E28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6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73CDB09-7ED2-42D9-AA55-025049A72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671FC4D-F406-4E5B-BF20-BD2C7EABF2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9E2BC7D-2E90-4A67-9BE1-51E1B1275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9E95194-DB12-4755-8871-1C77C03D6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AA182-4CCD-4189-8AFE-76D2DA0F954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DC5446C-B358-4E92-944A-DC051332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69BD547-E27A-4325-A893-D5F1D4634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9A8D-853F-4E5E-89FF-3B1320E28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1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EC0304B-EC38-4C22-BE6E-2347D8D9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09D0EEF-1CF2-4217-B755-7C7FE56E7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51D9CB-5AAC-456D-BA8B-FE2A6F132D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AA182-4CCD-4189-8AFE-76D2DA0F954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ECF572D-B5B8-45F2-AC49-9FDBC4AEA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7CA0BA-9870-4368-93C4-FA2E8D50B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E9A8D-853F-4E5E-89FF-3B1320E28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92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6A07E96-3969-4595-802D-25631B3CB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4EE850F-AE83-4C3F-A64D-8B67DEF33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1BC9603D-FE04-4520-8E50-7C75B9CA2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0A0E3407-9CB8-45DA-9F2E-5B81388C1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091A4076-E94C-4E3A-BDAF-3D51C167CE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">
              <a:extLst>
                <a:ext uri="{FF2B5EF4-FFF2-40B4-BE49-F238E27FC236}">
                  <a16:creationId xmlns:a16="http://schemas.microsoft.com/office/drawing/2014/main" id="{257CB374-17D4-4D8A-8F6A-D79BAE50E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6CAD8AE5-485A-40A6-9A10-B2D46F293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1A323CDF-8C44-4003-8C7E-56DA0652E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588FAE68-2618-4A05-9619-5B0476CF8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2">
              <a:extLst>
                <a:ext uri="{FF2B5EF4-FFF2-40B4-BE49-F238E27FC236}">
                  <a16:creationId xmlns:a16="http://schemas.microsoft.com/office/drawing/2014/main" id="{8BD498FC-EB33-41D8-844F-F8B658B14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3">
              <a:extLst>
                <a:ext uri="{FF2B5EF4-FFF2-40B4-BE49-F238E27FC236}">
                  <a16:creationId xmlns:a16="http://schemas.microsoft.com/office/drawing/2014/main" id="{2E631E6C-DAC5-4239-818A-AA7E4D372C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4">
              <a:extLst>
                <a:ext uri="{FF2B5EF4-FFF2-40B4-BE49-F238E27FC236}">
                  <a16:creationId xmlns:a16="http://schemas.microsoft.com/office/drawing/2014/main" id="{9AF25E18-21FA-4C72-BFBA-6970C2299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5">
              <a:extLst>
                <a:ext uri="{FF2B5EF4-FFF2-40B4-BE49-F238E27FC236}">
                  <a16:creationId xmlns:a16="http://schemas.microsoft.com/office/drawing/2014/main" id="{FEFCA527-806C-494B-B0FA-BC2DCBB8A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6">
              <a:extLst>
                <a:ext uri="{FF2B5EF4-FFF2-40B4-BE49-F238E27FC236}">
                  <a16:creationId xmlns:a16="http://schemas.microsoft.com/office/drawing/2014/main" id="{1348858B-E257-4F55-824B-A4E0E12B2D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7">
              <a:extLst>
                <a:ext uri="{FF2B5EF4-FFF2-40B4-BE49-F238E27FC236}">
                  <a16:creationId xmlns:a16="http://schemas.microsoft.com/office/drawing/2014/main" id="{0328079F-5D7D-4C32-94FE-4746AABC90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8">
              <a:extLst>
                <a:ext uri="{FF2B5EF4-FFF2-40B4-BE49-F238E27FC236}">
                  <a16:creationId xmlns:a16="http://schemas.microsoft.com/office/drawing/2014/main" id="{936F7460-760A-4C69-B444-66970423A6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9">
              <a:extLst>
                <a:ext uri="{FF2B5EF4-FFF2-40B4-BE49-F238E27FC236}">
                  <a16:creationId xmlns:a16="http://schemas.microsoft.com/office/drawing/2014/main" id="{046A42DA-07A5-4FC4-9A8E-E7803145E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0">
              <a:extLst>
                <a:ext uri="{FF2B5EF4-FFF2-40B4-BE49-F238E27FC236}">
                  <a16:creationId xmlns:a16="http://schemas.microsoft.com/office/drawing/2014/main" id="{EAD3D7E7-545F-40E9-9CDA-83D9F4E4B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1">
              <a:extLst>
                <a:ext uri="{FF2B5EF4-FFF2-40B4-BE49-F238E27FC236}">
                  <a16:creationId xmlns:a16="http://schemas.microsoft.com/office/drawing/2014/main" id="{A82941B0-23C5-480D-8374-A5427FDF03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2">
              <a:extLst>
                <a:ext uri="{FF2B5EF4-FFF2-40B4-BE49-F238E27FC236}">
                  <a16:creationId xmlns:a16="http://schemas.microsoft.com/office/drawing/2014/main" id="{E25E04FF-BCA7-48D1-B958-C35D3E94EF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3">
              <a:extLst>
                <a:ext uri="{FF2B5EF4-FFF2-40B4-BE49-F238E27FC236}">
                  <a16:creationId xmlns:a16="http://schemas.microsoft.com/office/drawing/2014/main" id="{A7E8EF9C-5522-451C-8CB5-0575E2452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7D119FF-606C-4006-A3CB-C83426DCA1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258942" y="3893141"/>
            <a:ext cx="5648782" cy="1771275"/>
            <a:chOff x="3258942" y="3893141"/>
            <a:chExt cx="5648782" cy="1771275"/>
          </a:xfrm>
        </p:grpSpPr>
        <p:sp>
          <p:nvSpPr>
            <p:cNvPr id="44" name="Isosceles Triangle 39">
              <a:extLst>
                <a:ext uri="{FF2B5EF4-FFF2-40B4-BE49-F238E27FC236}">
                  <a16:creationId xmlns:a16="http://schemas.microsoft.com/office/drawing/2014/main" id="{C910710A-4E31-4871-8A01-586AC5FC0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1437FA2-C275-4241-AD89-34B44DE74C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58942" y="3893141"/>
              <a:ext cx="5648782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Unvan 1">
            <a:extLst>
              <a:ext uri="{FF2B5EF4-FFF2-40B4-BE49-F238E27FC236}">
                <a16:creationId xmlns:a16="http://schemas.microsoft.com/office/drawing/2014/main" id="{F37B0E8A-AE95-4665-B0BE-1600D5C67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1238" y="3980237"/>
            <a:ext cx="5495069" cy="72774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Цифровые платформы в медицинском образовании: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507DB28-7653-4B55-8A93-855517F15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1238" y="4707986"/>
            <a:ext cx="5495069" cy="522636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FFFFFF"/>
                </a:solidFill>
              </a:rPr>
              <a:t>состояние и перспективы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C72E954-3173-4229-93A2-B05A46E09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58942" y="1177047"/>
            <a:ext cx="5648782" cy="262395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250D4A7-86B6-4757-9D3B-17630A14AA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333" y="1777002"/>
            <a:ext cx="5321062" cy="1423947"/>
          </a:xfrm>
          <a:prstGeom prst="rect">
            <a:avLst/>
          </a:prstGeom>
          <a:ln w="12700">
            <a:noFill/>
          </a:ln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3699F246-3F21-413E-A2C8-722AD8AC76E0}"/>
              </a:ext>
            </a:extLst>
          </p:cNvPr>
          <p:cNvSpPr txBox="1"/>
          <p:nvPr/>
        </p:nvSpPr>
        <p:spPr>
          <a:xfrm>
            <a:off x="2780520" y="5934949"/>
            <a:ext cx="66545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/>
              <a:t>Проказюк</a:t>
            </a:r>
            <a:r>
              <a:rPr lang="ru-RU" sz="2000" b="1" dirty="0"/>
              <a:t> Александр Александрович</a:t>
            </a:r>
          </a:p>
          <a:p>
            <a:pPr algn="ctr"/>
            <a:r>
              <a:rPr lang="ru-RU" dirty="0"/>
              <a:t>Методист отдела контроля качества медицинского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73488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36A7535A-A4A9-46BB-BE15-6E1271879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970" y="680772"/>
            <a:ext cx="5127189" cy="129711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ru-RU" sz="4100" dirty="0">
                <a:solidFill>
                  <a:srgbClr val="000000"/>
                </a:solidFill>
              </a:rPr>
              <a:t>Использование цифровых платформ в медицинских ВУЗах РК</a:t>
            </a:r>
            <a:endParaRPr lang="en-US" sz="4100" kern="12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7C7CEDD-6783-4D14-86AB-FB90A1F263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09770" y="1815320"/>
            <a:ext cx="4141760" cy="4141760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8B45FFB-1D42-4223-BB12-F53EAA3344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170478"/>
              </p:ext>
            </p:extLst>
          </p:nvPr>
        </p:nvGraphicFramePr>
        <p:xfrm>
          <a:off x="403937" y="2528814"/>
          <a:ext cx="5692063" cy="2852928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4234675">
                  <a:extLst>
                    <a:ext uri="{9D8B030D-6E8A-4147-A177-3AD203B41FA5}">
                      <a16:colId xmlns:a16="http://schemas.microsoft.com/office/drawing/2014/main" val="4019256950"/>
                    </a:ext>
                  </a:extLst>
                </a:gridCol>
                <a:gridCol w="1457388">
                  <a:extLst>
                    <a:ext uri="{9D8B030D-6E8A-4147-A177-3AD203B41FA5}">
                      <a16:colId xmlns:a16="http://schemas.microsoft.com/office/drawing/2014/main" val="1817782878"/>
                    </a:ext>
                  </a:extLst>
                </a:gridCol>
              </a:tblGrid>
              <a:tr h="356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100" b="1" u="none" strike="noStrike" dirty="0">
                          <a:effectLst/>
                        </a:rPr>
                        <a:t>Медицинский ВУЗ</a:t>
                      </a:r>
                      <a:endParaRPr lang="ru-RU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100" b="1" u="none" strike="noStrike" dirty="0">
                          <a:effectLst/>
                        </a:rPr>
                        <a:t>Платформа</a:t>
                      </a:r>
                      <a:endParaRPr lang="ru-RU" sz="2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extLst>
                  <a:ext uri="{0D108BD9-81ED-4DB2-BD59-A6C34878D82A}">
                    <a16:rowId xmlns:a16="http://schemas.microsoft.com/office/drawing/2014/main" val="2449984221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u="none" strike="noStrike" dirty="0" err="1">
                          <a:effectLst/>
                        </a:rPr>
                        <a:t>КазНМУ</a:t>
                      </a:r>
                      <a:r>
                        <a:rPr lang="ru-RU" sz="2100" u="none" strike="noStrike" dirty="0">
                          <a:effectLst/>
                        </a:rPr>
                        <a:t> им. С.Д </a:t>
                      </a:r>
                      <a:r>
                        <a:rPr lang="ru-RU" sz="2100" u="none" strike="noStrike" dirty="0" err="1">
                          <a:effectLst/>
                        </a:rPr>
                        <a:t>Асфендиярова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u="none" strike="noStrike">
                          <a:effectLst/>
                        </a:rPr>
                        <a:t>Сириус</a:t>
                      </a:r>
                      <a:endParaRPr lang="ru-R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extLst>
                  <a:ext uri="{0D108BD9-81ED-4DB2-BD59-A6C34878D82A}">
                    <a16:rowId xmlns:a16="http://schemas.microsoft.com/office/drawing/2014/main" val="282463577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u="none" strike="noStrike">
                          <a:effectLst/>
                        </a:rPr>
                        <a:t>АО "МУА"</a:t>
                      </a:r>
                      <a:endParaRPr lang="ru-R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u="none" strike="noStrike">
                          <a:effectLst/>
                        </a:rPr>
                        <a:t>Сириус</a:t>
                      </a:r>
                      <a:endParaRPr lang="ru-R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extLst>
                  <a:ext uri="{0D108BD9-81ED-4DB2-BD59-A6C34878D82A}">
                    <a16:rowId xmlns:a16="http://schemas.microsoft.com/office/drawing/2014/main" val="120730055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u="none" strike="noStrike" dirty="0">
                          <a:effectLst/>
                        </a:rPr>
                        <a:t>ЗКГМУ им. М. </a:t>
                      </a:r>
                      <a:r>
                        <a:rPr lang="ru-RU" sz="2100" u="none" strike="noStrike" dirty="0" err="1">
                          <a:effectLst/>
                        </a:rPr>
                        <a:t>Оспанова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u="none" strike="noStrike" dirty="0">
                          <a:effectLst/>
                        </a:rPr>
                        <a:t>Сириус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extLst>
                  <a:ext uri="{0D108BD9-81ED-4DB2-BD59-A6C34878D82A}">
                    <a16:rowId xmlns:a16="http://schemas.microsoft.com/office/drawing/2014/main" val="3105938655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u="none" strike="noStrike" dirty="0">
                          <a:effectLst/>
                        </a:rPr>
                        <a:t>НАО "МУК"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u="none" strike="noStrike" dirty="0">
                          <a:effectLst/>
                        </a:rPr>
                        <a:t>Платон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extLst>
                  <a:ext uri="{0D108BD9-81ED-4DB2-BD59-A6C34878D82A}">
                    <a16:rowId xmlns:a16="http://schemas.microsoft.com/office/drawing/2014/main" val="2774228564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u="none" strike="noStrike">
                          <a:effectLst/>
                        </a:rPr>
                        <a:t>ЮКМА</a:t>
                      </a:r>
                      <a:endParaRPr lang="ru-RU" sz="2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u="none" strike="noStrike" dirty="0">
                          <a:effectLst/>
                        </a:rPr>
                        <a:t>Платон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extLst>
                  <a:ext uri="{0D108BD9-81ED-4DB2-BD59-A6C34878D82A}">
                    <a16:rowId xmlns:a16="http://schemas.microsoft.com/office/drawing/2014/main" val="2620738623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u="none" strike="noStrike" dirty="0">
                          <a:effectLst/>
                        </a:rPr>
                        <a:t>НАО "МУС"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</a:rPr>
                        <a:t>KEYPS Plus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extLst>
                  <a:ext uri="{0D108BD9-81ED-4DB2-BD59-A6C34878D82A}">
                    <a16:rowId xmlns:a16="http://schemas.microsoft.com/office/drawing/2014/main" val="780507246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u="none" strike="noStrike" dirty="0">
                          <a:effectLst/>
                        </a:rPr>
                        <a:t>КРМУ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</a:rPr>
                        <a:t>Moodle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859" marR="14859" marT="14859" marB="0" anchor="b"/>
                </a:tc>
                <a:extLst>
                  <a:ext uri="{0D108BD9-81ED-4DB2-BD59-A6C34878D82A}">
                    <a16:rowId xmlns:a16="http://schemas.microsoft.com/office/drawing/2014/main" val="36797615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F4BAE4C-6553-42F1-8003-688CC91F18B0}"/>
              </a:ext>
            </a:extLst>
          </p:cNvPr>
          <p:cNvSpPr txBox="1"/>
          <p:nvPr/>
        </p:nvSpPr>
        <p:spPr>
          <a:xfrm>
            <a:off x="340470" y="5563337"/>
            <a:ext cx="4471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</a:t>
            </a:r>
            <a:r>
              <a:rPr lang="ru-RU" dirty="0"/>
              <a:t>Информация взята с официальных сайтов</a:t>
            </a:r>
          </a:p>
        </p:txBody>
      </p:sp>
    </p:spTree>
    <p:extLst>
      <p:ext uri="{BB962C8B-B14F-4D97-AF65-F5344CB8AC3E}">
        <p14:creationId xmlns:p14="http://schemas.microsoft.com/office/powerpoint/2010/main" val="244824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2A47976-1D04-4778-89B3-2E01C82B6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8874"/>
            <a:ext cx="12192000" cy="5639126"/>
          </a:xfrm>
          <a:prstGeom prst="rect">
            <a:avLst/>
          </a:prstGeom>
        </p:spPr>
      </p:pic>
      <p:sp>
        <p:nvSpPr>
          <p:cNvPr id="3" name="Unvan 1">
            <a:extLst>
              <a:ext uri="{FF2B5EF4-FFF2-40B4-BE49-F238E27FC236}">
                <a16:creationId xmlns:a16="http://schemas.microsoft.com/office/drawing/2014/main" id="{1E24BBFF-8205-4B6D-9435-6BCF948B9AED}"/>
              </a:ext>
            </a:extLst>
          </p:cNvPr>
          <p:cNvSpPr txBox="1">
            <a:spLocks/>
          </p:cNvSpPr>
          <p:nvPr/>
        </p:nvSpPr>
        <p:spPr>
          <a:xfrm>
            <a:off x="359210" y="159564"/>
            <a:ext cx="11436550" cy="12971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100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B416F6-995D-47CA-A931-9D7E096B4BFD}"/>
              </a:ext>
            </a:extLst>
          </p:cNvPr>
          <p:cNvSpPr txBox="1"/>
          <p:nvPr/>
        </p:nvSpPr>
        <p:spPr>
          <a:xfrm>
            <a:off x="252984" y="329184"/>
            <a:ext cx="10780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Каталог Ключевых компетенций образовательной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499362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202C3DE-C69C-4A15-83D6-052C98737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1819"/>
            <a:ext cx="12192000" cy="49641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6C9FAE-D3CB-4E55-9865-E334232ED7C3}"/>
              </a:ext>
            </a:extLst>
          </p:cNvPr>
          <p:cNvSpPr txBox="1"/>
          <p:nvPr/>
        </p:nvSpPr>
        <p:spPr>
          <a:xfrm>
            <a:off x="252984" y="329184"/>
            <a:ext cx="10780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Ключевые компетенции – Заболевания по системам</a:t>
            </a:r>
          </a:p>
        </p:txBody>
      </p:sp>
    </p:spTree>
    <p:extLst>
      <p:ext uri="{BB962C8B-B14F-4D97-AF65-F5344CB8AC3E}">
        <p14:creationId xmlns:p14="http://schemas.microsoft.com/office/powerpoint/2010/main" val="1481967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398F629-863C-4C93-A306-7C43C2F8A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30" y="1410843"/>
            <a:ext cx="10048875" cy="53530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FE4D034-E30C-4062-A712-A3833D3EEAC8}"/>
              </a:ext>
            </a:extLst>
          </p:cNvPr>
          <p:cNvSpPr txBox="1"/>
          <p:nvPr/>
        </p:nvSpPr>
        <p:spPr>
          <a:xfrm>
            <a:off x="252984" y="329184"/>
            <a:ext cx="10780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РУП 3-го курса обучения Общей медицины</a:t>
            </a:r>
          </a:p>
        </p:txBody>
      </p:sp>
    </p:spTree>
    <p:extLst>
      <p:ext uri="{BB962C8B-B14F-4D97-AF65-F5344CB8AC3E}">
        <p14:creationId xmlns:p14="http://schemas.microsoft.com/office/powerpoint/2010/main" val="2855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E78CE11-249F-4204-BF60-B503E057CB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734"/>
          <a:stretch/>
        </p:blipFill>
        <p:spPr>
          <a:xfrm>
            <a:off x="499110" y="1243584"/>
            <a:ext cx="11193780" cy="55046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7C66C4A-CDF8-4372-95DD-14A6C41A5096}"/>
              </a:ext>
            </a:extLst>
          </p:cNvPr>
          <p:cNvSpPr txBox="1"/>
          <p:nvPr/>
        </p:nvSpPr>
        <p:spPr>
          <a:xfrm>
            <a:off x="252984" y="329184"/>
            <a:ext cx="10780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Тематический план дисциплины</a:t>
            </a:r>
          </a:p>
        </p:txBody>
      </p:sp>
    </p:spTree>
    <p:extLst>
      <p:ext uri="{BB962C8B-B14F-4D97-AF65-F5344CB8AC3E}">
        <p14:creationId xmlns:p14="http://schemas.microsoft.com/office/powerpoint/2010/main" val="781734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42CA65F-42A5-41EB-84F1-07C18537E5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6580"/>
            <a:ext cx="12192000" cy="60914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4440346-59CD-49EC-9D0E-44F52F9EAFE2}"/>
              </a:ext>
            </a:extLst>
          </p:cNvPr>
          <p:cNvSpPr txBox="1"/>
          <p:nvPr/>
        </p:nvSpPr>
        <p:spPr>
          <a:xfrm>
            <a:off x="252984" y="243360"/>
            <a:ext cx="10780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Расписание занятий для групп</a:t>
            </a:r>
          </a:p>
        </p:txBody>
      </p:sp>
    </p:spTree>
    <p:extLst>
      <p:ext uri="{BB962C8B-B14F-4D97-AF65-F5344CB8AC3E}">
        <p14:creationId xmlns:p14="http://schemas.microsoft.com/office/powerpoint/2010/main" val="62771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37B0E8A-AE95-4665-B0BE-1600D5C67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204" y="3657052"/>
            <a:ext cx="8275320" cy="1050934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2060"/>
                </a:solidFill>
              </a:rPr>
              <a:t>Благодарю за внимание!</a:t>
            </a:r>
            <a:endParaRPr lang="en-US" sz="4000" dirty="0">
              <a:solidFill>
                <a:srgbClr val="00206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250D4A7-86B6-4757-9D3B-17630A14AA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333" y="1777002"/>
            <a:ext cx="5321062" cy="1423947"/>
          </a:xfrm>
          <a:prstGeom prst="rect">
            <a:avLst/>
          </a:prstGeom>
          <a:ln w="12700">
            <a:noFill/>
          </a:ln>
        </p:spPr>
      </p:pic>
      <p:sp>
        <p:nvSpPr>
          <p:cNvPr id="5" name="Alt Başlık 2">
            <a:extLst>
              <a:ext uri="{FF2B5EF4-FFF2-40B4-BE49-F238E27FC236}">
                <a16:creationId xmlns:a16="http://schemas.microsoft.com/office/drawing/2014/main" id="{34E47086-B334-44A4-BE2F-B1825C9EE501}"/>
              </a:ext>
            </a:extLst>
          </p:cNvPr>
          <p:cNvSpPr txBox="1">
            <a:spLocks/>
          </p:cNvSpPr>
          <p:nvPr/>
        </p:nvSpPr>
        <p:spPr>
          <a:xfrm rot="18289547">
            <a:off x="-774469" y="2616445"/>
            <a:ext cx="5495069" cy="5226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508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2869</TotalTime>
  <Words>97</Words>
  <Application>Microsoft Office PowerPoint</Application>
  <PresentationFormat>Широкоэкранный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Цифровые платформы в медицинском образовании:</vt:lpstr>
      <vt:lpstr>Использование цифровых платформ в медицинских ВУЗах РК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Changes</dc:title>
  <dc:creator>fazil serdar gurel</dc:creator>
  <cp:lastModifiedBy>Mortrus</cp:lastModifiedBy>
  <cp:revision>70</cp:revision>
  <dcterms:created xsi:type="dcterms:W3CDTF">2019-07-11T11:28:52Z</dcterms:created>
  <dcterms:modified xsi:type="dcterms:W3CDTF">2020-03-04T11:38:19Z</dcterms:modified>
</cp:coreProperties>
</file>