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79" r:id="rId3"/>
    <p:sldId id="280" r:id="rId4"/>
    <p:sldId id="281" r:id="rId5"/>
    <p:sldId id="263" r:id="rId6"/>
    <p:sldId id="282" r:id="rId7"/>
    <p:sldId id="283" r:id="rId8"/>
    <p:sldId id="286" r:id="rId9"/>
    <p:sldId id="285" r:id="rId10"/>
    <p:sldId id="284" r:id="rId11"/>
    <p:sldId id="289" r:id="rId12"/>
    <p:sldId id="287" r:id="rId13"/>
    <p:sldId id="293" r:id="rId14"/>
    <p:sldId id="292" r:id="rId15"/>
    <p:sldId id="291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0" r:id="rId24"/>
    <p:sldId id="294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96" d="100"/>
          <a:sy n="96" d="100"/>
        </p:scale>
        <p:origin x="-4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2B50-860F-4DB5-9D8B-5635A00A784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6918-A163-434B-AB2E-256E45A54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5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6918-A163-434B-AB2E-256E45A546D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5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96944" cy="501317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Информационный отчет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«Локальный профсоюз работников  Каз НМУ им.С.Д.Асфендиярова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2018-2019 годы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763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4087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Профсоюза в жизни коллектива нашего университета  значительно выросла. Люди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отдачу, видя конкретные результаты. Несмотря на то, что заработная плата работников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текущего года профсоюз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 размер оказываемой материальной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рождение ребенка        с 15 000 тг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20 000 -00тг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 смертью близкого родственника (родители, дети) с 30 000  тг. до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50 000 тг.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неполных семьей, вдовам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год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 5 лет       с 15 000 тг до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20 000 -00тг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свыше 5 лет  с 30 000 тг до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40 000 тг.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материальную помощь: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малообеспеченным и многодетным семьям на 1 сентября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30 000 тг.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размер выплаты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материальной помощи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учета налоговых вычетов.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3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59046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достижением профсоюза является ежемесячное отчисления из ФОТ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счет профсоюза для проведения культурно-массовых и спортивно-оздоровительных совместных мероприятий с университетом, которое дает большое преимущество университету при проведений внутриуниверситетских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дополнительный фонд, даст нам  возможность оказать материальную помощь многодетным и малоимущим работникам университета . В ближайшее время рассмотрим, изменения в Положение об оказании материальной помощи,  на заседании Исполнительного Комитета профсоюза.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24936" cy="58326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профсоюза информированы обо всём, что делается профсоюзом работников КазНМУ. Для повышения эффективности своей 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должен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ориентироваться на насущные интересы работников - членов профсоюза. Главными интересами наших членов профсоюза является уверенность в стабильности трудовых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чувство защищенности и вера в справедливость. Один из основных мотивационных ресурсов профсоюзов - правовая защита законных прав и интересов работников.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нам всем должно быть понятно, что истинная цена информационного вопроса – мотивированное профсоюзное членство и привлечение новых людей.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1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работа -  это в первую очередь работа с людьми и для людей. Для этого был создан сайт профсоюза, где каждый работник университета может ознакомиться работой профсоюза.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более рациональным, информационным и консультативным. Работа профсоюза стала более прозрачней и ежемесячное расходование профсоюзных взносов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 нашем сайте члены профсоюза знакомятся с работой профсоюза, а также вышестоящих органов, принимаемых ими решениях по всем основным направлениям деятельности. По всем интересующим вопросам можете обратиться по телефону,  телефоны председателей профбюро указаны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содействие успешной деятельности профсоюзной организации по защите социально-экономических и трудовых прав членов профсоюзов , укреплению и развитию профсоюзного движения, росту его авторитета в обществе, популяризации профсоюзов, их идей, целей и задач, усилению мотивации профсоюзного членства.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6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1206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направлений деятельности профсоюза КазНМУ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массовая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коллектива, созданию благоприятной творческой атмосферы в университете. Традиционными у нас стали праздники, посвященные Дню медицинского работника , Новому году, Наурызу. Доброй традицией стало поздравление женщин нашего коллектива с Днём 8 марта. Важное значение придается чествованию юбиляров, им вручаются благодарственные письма и букеты цветов. «Золотым фондом» университета являются наши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ветераны. Ветераны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приглашаются на мероприятия ко дню Пожилого человека, ко Дню Победы,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организовываются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ветеранами ВОВ и тружениками тыла . Силами коллектива провели концерт, который прошёл в доброй, радушной обстановке. Именно на таком мероприятии чувствуется преемственность поколений.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9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59046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ревизионной комиссии проводились проверка финансовой деятельности и контроль над соблюдением расходовании средств в КазНМУ. КРК произвела ревизию финансово-хозяйственной деятельности профкома. Все расходы являются целевыми и осуществлены согласно смете. Нарушений не обнаружено. Ревизионная комиссия работала по результатам приобретения подарков, проводила проверку по вопросу выплаты профсоюзных взносов и использования профсоюзных денежных средств.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Принимаемые председателем профсоюза локальные акты, касающиеся трудовых и социально – экономических прав работника, согласовались с членами Комитета. Наш профком старался работать так, чтобы ни одна проблема коллектива не прошла мимо. </a:t>
            </a:r>
          </a:p>
        </p:txBody>
      </p:sp>
    </p:spTree>
    <p:extLst>
      <p:ext uri="{BB962C8B-B14F-4D97-AF65-F5344CB8AC3E}">
        <p14:creationId xmlns:p14="http://schemas.microsoft.com/office/powerpoint/2010/main" val="154233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8136903" cy="5145435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Доходная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часть профсоюзного бюджета за 2018 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 	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профсоюзного бюджета формируется за счет отчислений Работодателем профсоюзных взносов  в размере 1% от месячного фонда оплаты труда р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аботников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Университета, а так же дополнительно в отчислении от фонда заработной платы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0,4%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культурно-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массовых 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7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91264" cy="6120679"/>
          </a:xfrm>
        </p:spPr>
        <p:txBody>
          <a:bodyPr>
            <a:normAutofit fontScale="25000" lnSpcReduction="20000"/>
          </a:bodyPr>
          <a:lstStyle/>
          <a:p>
            <a:r>
              <a:rPr lang="ru-RU" sz="9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Расходная часть профсоюзного бюджета 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на основные статьи затрат: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культурно-массовую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13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763 039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тг., 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проведение Международного Женского дня 8 марта 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871 115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тг. 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подарки для каждого структурного подразделения,  дипломы и подарки к дипломам по номинациям, заказ поздравительных открыток, цветы для номинантов) </a:t>
            </a:r>
          </a:p>
          <a:p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2.организация и проведение Наурыза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1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445 074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тг.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(оформление 2-х юрт,  организация горячего питания, изготовление дипломов, приобретение призов для номинантов, утешительных призов, , помощь в организации праздника в УК Аксай)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6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363272" cy="5793507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3.организация и проведение 9 Мая для ветеранов ВОВ и тыловиков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(организация праздничного дастархана для ветеранов )                                                          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271190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4.помощь работникам Университетским клиникам в проведении дня медицинской сестры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112 300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5.организация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проведение Дня медика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574 652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организация концертной программы, приобретение подарков для номинантов, изготовление дипломов и сертификатов для победителей в номинациях, организация тура выходного дня: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- на горячие источники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 70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человек,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-на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Тургеньские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водопады- 72 человека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- отдохнули  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Алаколе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46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6.организация отдыха  7 работников УК №1 в санатории «Ак-Каин»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750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0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 организация и проведение дня пожилого человека в октябре месяце (организация праздничного дастархана для ветеранов университета и УК №1)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527 163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8. организация и проведение Дня учителя  (организация концерта, приобретение подарков по номинациям, изготовление грамот, корзины и букеты)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247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340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9.организации празднования Дня Независимости совместно с университетом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492 190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10.организация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проведение новогодних мероприятий –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(детская елка,подарки для работников)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014 565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11.на мероприятия проводимые совместно с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университетом-    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954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700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12.помощь в проведении дня библиотек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</a:t>
            </a:r>
          </a:p>
        </p:txBody>
      </p:sp>
    </p:spTree>
    <p:extLst>
      <p:ext uri="{BB962C8B-B14F-4D97-AF65-F5344CB8AC3E}">
        <p14:creationId xmlns:p14="http://schemas.microsoft.com/office/powerpoint/2010/main" val="134632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57938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Посланиях Главы нашего государства и Лидера Нации Н.А.Назарбаева - «Социально-экономическая модернизация - главный вектор развития Казахстан» и «Стратегия «Казахстан-2050»: новый политический курс состоявшегося государства»,  «Казахстанский путь – 2050: Единая цель, единые интересы, единое будущее», ставшими для всех нас  главными программными  документами, профсоюзам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важных проводников в массы -  нового перспективного курса  развития нашей страны на основе ее  социальной модернизации.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РК «О профессиональных союзах», наш Локальный профсоюз   состоит  в структуре РОО «Отраслевой  профсоюз работников медицины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смежных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ней отраслей 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QazMed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производит в  пользу данного объединения  ежемесячные отчисления в размере 10%  за профсоюзное обслуживание, которое предусматривает наше право на  участие в работе его выборных органах (членом Центральной ревизионной комиссии РОО «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QazMed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наш главный специалист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7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5472607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Материальная (благотворительная) помощь, оказанная  членам профсоюза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2018год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по социальной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поддержке неработающих пенсионеров Казахсконо национального медицинского университета им.С.Д.Асфендиярова»,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Уставом и сметой расходов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бюджета нашей организаций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8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19256" cy="6264695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материальную (благотворительную) помощь израсходовано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13 709 111 тг.,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 том числе: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1.на юбилей 62 работникам -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2 865 000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2.санаторно-курор. лечение 23 работникам -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1 114 450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3.на лечение 47 работников-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1 580 000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4.на рождение ребенка 38 работникам -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620 000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5.на ребенка-инвалида 4 работникам–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105 000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6.на материальную помощь остронуждающимся, малообеспеченным семьям- 52 работника  -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1 460 000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тг.;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7.погребение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родственников 61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работнику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830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8.детские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оздоровительные лагеря 4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работникам-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9. помощь пенсионерам ко Дню пожилого человека и ветеранам ВОВ, тыловикам к 9 Мая –             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968 000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тг.;                                                                      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того, в целях реализации «Программы социальной поддержки работников университета» 08 января 2018 года  заключен договор на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2 000 000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тг.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оздоровление и реабилитацию работников в профессорской  клинике. За    2018года прошло оздоровление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174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Профсоюзам необходимо единство действий и сил для достойного представления интересов членов профсоюза, при полном уважении статусов созданных организаций, во имя улучшения жизни и социальной защиты работников университета.</a:t>
            </a:r>
          </a:p>
          <a:p>
            <a:pPr marL="45720" indent="0">
              <a:buNone/>
            </a:pP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завершении хочу поблагодарить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профсоюза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присутствующий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актив структурных подразделений нашей профсоюзной организации за помощь и активное участие в работе профсоюзной организации университета.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Профсоюз сегодня – это единственная организация, которая защищает трудовые права работников, добивается выполнения социальных гарантий, улучшает микроклимат в коллективе. Считаем, что мотивацией членства в профсоюзной организации становится не способ получения материальных благ, а средство защиты трудовых прав и интересов.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8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68649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Празднование </a:t>
            </a:r>
            <a:r>
              <a:rPr lang="ru-RU" dirty="0" err="1" smtClean="0"/>
              <a:t>Наурыза</a:t>
            </a:r>
            <a:endParaRPr lang="ru-RU" dirty="0"/>
          </a:p>
        </p:txBody>
      </p:sp>
      <p:pic>
        <p:nvPicPr>
          <p:cNvPr id="1026" name="Picture 2" descr="D:\USER FILES\Desktop\фото\Новая папка (2)\IMG-20181115-WA00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4"/>
            <a:ext cx="4032447" cy="3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 FILES\Desktop\фото\IMG_20180414_104520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204864"/>
            <a:ext cx="39969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7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2050" name="Picture 2" descr="D:\USER FILES\Desktop\фото\папка фото (6)\IMG_08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403244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 FILES\Desktop\фото\Фотолар календарьға профсоюз 2018ж\IMG_0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3074" name="Picture 2" descr="D:\USER FILES\Desktop\фото\Фотолар календарьға профсоюз 2018ж\6мая 1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8"/>
            <a:ext cx="424847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 FILES\Desktop\фото\папка фото (6)\фото 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9" y="2420888"/>
            <a:ext cx="413315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7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Медика</a:t>
            </a:r>
            <a:endParaRPr lang="ru-RU" dirty="0"/>
          </a:p>
        </p:txBody>
      </p:sp>
      <p:pic>
        <p:nvPicPr>
          <p:cNvPr id="4098" name="Picture 2" descr="D:\USER FILES\Desktop\фото\Новая папка (2)\фото №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744416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 FILES\Desktop\фото\Новая папка (2)\фото №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4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пожилого человека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2675760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2484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0908"/>
            <a:ext cx="4104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1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4337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наших работников университета на 01.03.2019г составляет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2 639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чел., из них на учете в нашей профсоюзной организации состоит -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 то есть почти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университета являются членами нашего профсоюза. Хочу отметить,  что на 01.03.2018г членов профсоюза было не более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всего списочного состава штатных работников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Университета, т.е. идет увеличение на 10%.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Первостепенная роль в работе Локального профсоюза отводится вопросам социального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одписанный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2016-2018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 соответствии с требованиями Трудового кодекса РК (ст. 158) распространяется на членов профсоюза, работающих во всех его структурных подразделениях и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его действие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продлено до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2019г. (до принятия нового КД).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2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9" y="2543835"/>
            <a:ext cx="4176464" cy="359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2543834"/>
            <a:ext cx="3888236" cy="35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18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8326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работу профсоюзный комитет строит на принципах социального партнерства и сотрудничества с администрацией КазНМУ, решая все вопросы путем конструктивного диалога в интересах работников. Деятельность профсоюзного комитета основывается на требованиях: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Устава Локального профсоюза;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порядке оказания материальной помощи членам профсоюза, а также неработающим пенсионерам, не утративших связи с профсоюзом КазНМУ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Двухстороннего соглашения - Коллективного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работодателем и работниками, в лице их представителей – профсоюза. Для обеспечения эффективной работы созданы постоянные комиссии, определены их полномочия и порядок работы.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Плана социальных, культурно – массовых и  спортивно – оздоровительных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6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24936" cy="626469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Коллективному договору, хотим внести некоторые изменения, по представлению трудовых отпусков для руководителей, специалистов и других служащих, отпуск которым был установлен 24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Трудовому Кодексу нарушении нет. Мы хотим внести предложение, для мотивации работников, дифференцированно добавить к основному отпуску: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стаже до 3 лет – 3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Свыше 7 лет- 4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Свыше 10 лет -6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59046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часто обращаются (к сожалению в устной форме) наши члены профсоюза по поводу трудовых споров, поэтому при возникновении трудовых споров надо стремиться  решать конфликтную ситуацию на месте непосредственно с вашим руководителем, а если не получается, то только тогда следует  обращаться в письменной форме в Согласительную комиссию Университета, а если и там не найдете решение,  то согласно Трудового Кодекса у Вас возникает право обратиться в суд. Надеюсь, что мы будем стараться решать трудовые споры на начальной стадии и  до суда дело не дойдет.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Профсоюз-инструмент урегулирования трудовых отношений, Наша задача- предупредить возможный конфликт. Встать на защиту  трудовых прав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работников, привлекать в  профсоюз –хорошей, оперативной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компетентностью и профессионализмом.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3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619268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профсоюзного комитета КазНМУ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им. С.Д. Асфендиярова: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трудовых, социально– экономических прав и интересов членов профсоюза  КазНМУ.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материальной (благотворительной) помощи членами профсоюза.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культурно – массовых и спортивно – оздоровительных мероприятий.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Профсоюз выражает и реализует социально-профессиональные интересы трудового коллектива работников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представительным органом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полномочным представителем трудового коллектива во взаимоотношениях с Предприятием, и действует в пределах полномочий, регламентируемых настоящим Договором и действующим законодательством Республики Казахстан.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6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мероприятиях профсоюзного комитета: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Утверждение Коллективного договора с учётом изменений и дополнений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Утверждение локальных актов, согласование инструкций по охране труда и технике безопасности, графиков дежурств.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Составление плана на новый учебный год.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Сверка учёта членов профсоюза.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Подготовка статистического отчёта о профсоюзной организации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Составление перечня юбилейных дат. Организация поздравлений членов профсоюза   с юбилеями. Подготовка и проведение праздничных мероприятий.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субботников по уборке территории университета.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Оказание материальной помощи по заявлениям членов профсоюза.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0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604867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заботится не только о правовой и социальной стабильности своих членов профсоюза, но и проводит мероприятия для создания их эмоционального благополучия. Таким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празднику для коллектива организовывались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разноплановые культурно-массовое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 заботился о физическом благополучии наших сотрудников, с поддержкой кафедры физического воспитания проводились спортивные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отдельные спортивные соревнования между работниками структурных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377</TotalTime>
  <Words>1431</Words>
  <Application>Microsoft Office PowerPoint</Application>
  <PresentationFormat>Экран (4:3)</PresentationFormat>
  <Paragraphs>120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Информационный отчет ОО «Локальный профсоюз работников  Каз НМУ им.С.Д.Асфендиярова» за 2018-2019 годы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Празднование Наурыза</vt:lpstr>
      <vt:lpstr>8 Марта</vt:lpstr>
      <vt:lpstr>9 Мая</vt:lpstr>
      <vt:lpstr>День Медика</vt:lpstr>
      <vt:lpstr>День пожилого человека</vt:lpstr>
      <vt:lpstr>Новый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 профсоюзного комитета ОО «Локальный профсоюз работников  Каз НМУ им.С.Д.Асфендиярова» по исполнению профсоюзного бюджета за 2018 год</dc:title>
  <dc:creator>User</dc:creator>
  <cp:lastModifiedBy>User</cp:lastModifiedBy>
  <cp:revision>54</cp:revision>
  <cp:lastPrinted>2019-01-14T05:51:51Z</cp:lastPrinted>
  <dcterms:created xsi:type="dcterms:W3CDTF">2019-01-14T04:43:00Z</dcterms:created>
  <dcterms:modified xsi:type="dcterms:W3CDTF">2019-03-15T07:08:07Z</dcterms:modified>
</cp:coreProperties>
</file>