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2B50-860F-4DB5-9D8B-5635A00A7844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6918-A163-434B-AB2E-256E45A54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5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6918-A163-434B-AB2E-256E45A546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5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00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Итоги работы</a:t>
            </a: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«Локальный профсоюз работников 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Каз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НМУ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им.С.Д.Асфендиярова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 2018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ea typeface="Times New Roman"/>
                <a:cs typeface="Times New Roman"/>
              </a:rPr>
              <a:t/>
            </a:r>
            <a:br>
              <a:rPr lang="ru-RU" sz="2400" dirty="0">
                <a:ea typeface="Times New Roman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763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 организация и проведение дня пожилого человека в октябре месяце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организация праздничного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для ветеранов университета и УК №1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527 163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тенге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8. организация и проведение Дня учителя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организация концерта, приобретение подарков по номинациям, изготовление грамот, корзины и букеты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247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340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9.организации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празднования Дня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Независимости совместно с университетом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492 190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10.организация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проведение новогодних мероприятий –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(детская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елка,подарки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для работников)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014 565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11.на мероприятия проводимые совместно с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университетом-    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954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700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тенге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12.помощь в проведении дня библиотек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</a:p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Материальная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(благотворительная) помощь, оказанная  членам профсоюза за 2018год.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об оказании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материальной  ( благотворительной) помощи членам профсоюза, а также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32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29600" cy="5433467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социальной поддержке неработающих пенсионеров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Казахсконо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национального медицинского университета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им.С.Д.Асфендиярова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разработано в соответствии с Уставом и сметой расходов профсоюзного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профсоюза университета считается работник, принятый в членство Профсоюза   добровольно, на основании письменного заявления.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138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день Медика, день учителя или по знаменательным датам наши работники получают грамоты и памятные подарки, благодарственные письма.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Профсоюз – это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путевки,это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материальная помощь, развлекательные мероприятия, поэтому по заявлению работника выдается материальная помощь, </a:t>
            </a:r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компенсируются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затраты, связанные с санаторно-курортным лечением, оказывается помощь кончине близких родственников, на рождение ребенка и юбилеи,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388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материальную (благотворительную) помощь израсходовано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13 709 111 тенге,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 том числе: 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1.на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юбилей 62 работникам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865 000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2.санаторно-курор.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лечение 23 работникам -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1 114 450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3.на лечение 47 работников-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580 000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4.на рождение ребенка 38 работникам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620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5.на ребенка-инвалида 4 работникам–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6.на материальную помощь остронуждающимся, малообеспеченным семьям- 52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работника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1 460 000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тенге;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7.погребение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родственников 61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работнику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2 830 000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тенге;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8.детские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оздоровительные лагеря 4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работникам-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помощь пенсионерам ко Дню пожилого человека и ветеранам ВОВ, тыловикам к 9 Мая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968 000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тенге;                                                    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того, в целях реализации «Программы социальной поддержки работников университета» 08 января 2018 года  заключен договор на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2 000 000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тенге на оздоровление и реабилитацию работников в профессорской  клинике. За    2018года прошло оздоровление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174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человека.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Профсоюзам необходимо единство действий и сил для достойного представления интересов членов профсоюза, при полном уважении статусов созданных организаций, во имя улучшения жизни и социальной защиты работников университета.</a:t>
            </a:r>
          </a:p>
          <a:p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9600" b="1" dirty="0"/>
              <a:t> 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Празднование </a:t>
            </a:r>
            <a:r>
              <a:rPr lang="ru-RU" dirty="0" err="1" smtClean="0"/>
              <a:t>Наурыза</a:t>
            </a:r>
            <a:endParaRPr lang="ru-RU" dirty="0"/>
          </a:p>
        </p:txBody>
      </p:sp>
      <p:pic>
        <p:nvPicPr>
          <p:cNvPr id="1026" name="Picture 2" descr="D:\USER FILES\Desktop\фото\Новая папка (2)\IMG-20181115-WA00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4"/>
            <a:ext cx="4032447" cy="3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 FILES\Desktop\фото\IMG_20180414_104520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204864"/>
            <a:ext cx="39969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2050" name="Picture 2" descr="D:\USER FILES\Desktop\фото\папка фото (6)\IMG_08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403244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 FILES\Desktop\фото\Фотолар календарьға профсоюз 2018ж\IMG_0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3074" name="Picture 2" descr="D:\USER FILES\Desktop\фото\Фотолар календарьға профсоюз 2018ж\6мая 1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8"/>
            <a:ext cx="424847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 FILES\Desktop\фото\папка фото (6)\фото 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9" y="2420888"/>
            <a:ext cx="413315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7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Медика</a:t>
            </a:r>
            <a:endParaRPr lang="ru-RU" dirty="0"/>
          </a:p>
        </p:txBody>
      </p:sp>
      <p:pic>
        <p:nvPicPr>
          <p:cNvPr id="4098" name="Picture 2" descr="D:\USER FILES\Desktop\фото\Новая папка (2)\фото №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744416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 FILES\Desktop\фото\Новая папка (2)\фото №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4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пожилого человека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2675760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2484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0908"/>
            <a:ext cx="4104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1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программном документе «Социальная модернизация Казахстана: Двадцать шагов к Обществу Всеобщего Труда» президент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Н.Назарбаев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сформулировал, что общество и государство ждут от профсоюзов: «Миссия профсоюзов состоит в том, что чтобы заблаговременно выявлять, и умело, в полном соответствии с законом, решать проблемы и улучшать условия труда и жизни работников»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«О профессиональных союзах» радикально усилит роль этих организаций в государстве, считает президент РК Нурсултан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Назарбаев.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Новый закон необходимо рассматривать в комплексе с трудовым законодательством. В частности, с механизмом взаимодействия профсоюзов с работодателями и работниками. Новый закон должен радикально усилить конструктивную роль профсоюзов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стране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4566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9" y="2543835"/>
            <a:ext cx="4176464" cy="359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2543834"/>
            <a:ext cx="3888236" cy="35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18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Основным правовым документом, регулирующим социально-трудовые отношения с университетом  является коллективный договор (КД).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Коллективный договор заключается на основе действующего законодательства, принятых сторонами обязательств в целях регулирования производственных, трудовых и социально-экономических отношении и согласования интересов трудящихся, собственников и уполномоченных ими органов.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Коллективный договор заключается с целью регулирования производственных, трудовых и социально-экономических отношений, а также для согласования интересов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членов профсоюза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одной стороны, и собственников - с другой.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условиям Коллективного договора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членам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профсоюза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материальная помощь в случаях: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Рождения ребенка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Вступления в брак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Длительной болезни как работника, так и его близких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Достижения работником пенсионного возраста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Юбилей работника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Смерти члена семьи и работника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2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2067" y="1196752"/>
            <a:ext cx="7408333" cy="4929411"/>
          </a:xfrm>
        </p:spPr>
        <p:txBody>
          <a:bodyPr>
            <a:norm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В н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Закон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«О профессиональных союзах», принятого  1 июня 2014 года, заложены принципы отраслевого вертикального построения профсоюзов, обязательности вхождения их нижестоящих структур в республиканские отраслевые общественные объединения, а отраслевых профсоюзов в Федерацию профсоюзов Республики Казахстан или в Конфедерацию труда. По схеме профсоюзной вертикали в эти организации входят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отраслевые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профсоюзы,  в  которые, в свою очередь, входят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профсоюзы,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куда могут войти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первичны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профорганизации.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36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47248" cy="5865515"/>
          </a:xfrm>
        </p:spPr>
        <p:txBody>
          <a:bodyPr>
            <a:no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Локальный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профсоюз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С.Д.Асфендиярова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 территориальному признаку входит в состав  ТОП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Алматинский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Союз Профсоюзов» (АСП) и согласно заключенного договора ежемесячно мы отчисляем на счет Союза профсоюзов 15(пятнадцать) тенге с каждого члена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Профсоюза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отраслевому принципу – входит в состав  ОО «Отраслевой профсоюз работников медицины, смежной с ней отраслей 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QazMed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где  членские взносы составляют 10 % от валового сбора профсоюзных взносов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Отраслевой профсоюз и АСП входят в состав Конфедераций труда.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Доходная </a:t>
            </a:r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часть профсоюзного бюджета за 2018 год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 	Доходная часть профсоюзного бюджета формируется за счет отчислений Работодателем профсоюзных взносов  в размере 1% от месячного фонда оплаты труда Работников Университета.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87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9600" u="sng" dirty="0">
                <a:latin typeface="Times New Roman" pitchFamily="18" charset="0"/>
                <a:cs typeface="Times New Roman" pitchFamily="18" charset="0"/>
              </a:rPr>
              <a:t>Расходная часть профсоюзного бюджета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Направлено на основные статьи затрат: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культурно-массовую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всего: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 13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763 039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тенге,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проведение Международного Женского дня 8 марта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871 115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подарки для каждого структурного подразделения,  дипломы и подарки к дипломам по номинациям, заказ поздравительных открыток, цветы для номинантов)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2.организация и проведение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Наурыза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445 074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 (оформление 2-х юрт,  организация горячего питания, изготовление дипломов, приобретение призов для номинантов, утешительных призов, , помощь в организации праздника в УК Аксай)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6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363272" cy="5793507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3.организация и проведение 9 Мая для ветеранов ВОВ и тыловиков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организация праздничного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для ветеранов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                                                          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271190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4.помощь работникам Университетским клиникам в проведении дня медицинской сестры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 300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5.организация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 проведение Дня медика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574 652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организация концертной программы, приобретение подарков для номинантов, изготовление дипломов и сертификатов для победителей в номинациях, организация тура выходного дня: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- на горячие источники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 70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человек, 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-на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Тургеньские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водопады- 72 человека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- отдохнули  на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Алаколе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    46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6.организация отдыха  7 работников УК №1 в санатории «Ак-Каин»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750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тенге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033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678</Words>
  <Application>Microsoft Office PowerPoint</Application>
  <PresentationFormat>Экран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 Итоги работы ОО «Локальный профсоюз работников  Каз НМУ им.С.Д.Асфендиярова» за 2018 год 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Празднование Наурыза</vt:lpstr>
      <vt:lpstr>8 Марта</vt:lpstr>
      <vt:lpstr>9 Мая</vt:lpstr>
      <vt:lpstr>День Медика</vt:lpstr>
      <vt:lpstr>День пожилого человека</vt:lpstr>
      <vt:lpstr>Новый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 профсоюзного комитета ОО «Локальный профсоюз работников  Каз НМУ им.С.Д.Асфендиярова» по исполнению профсоюзного бюджета за 2018 год  </dc:title>
  <dc:creator>User</dc:creator>
  <cp:lastModifiedBy>User</cp:lastModifiedBy>
  <cp:revision>19</cp:revision>
  <cp:lastPrinted>2019-01-14T05:51:51Z</cp:lastPrinted>
  <dcterms:created xsi:type="dcterms:W3CDTF">2019-01-14T04:43:00Z</dcterms:created>
  <dcterms:modified xsi:type="dcterms:W3CDTF">2019-01-15T04:29:46Z</dcterms:modified>
</cp:coreProperties>
</file>